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4"/>
  </p:notesMasterIdLst>
  <p:sldIdLst>
    <p:sldId id="256" r:id="rId2"/>
    <p:sldId id="271" r:id="rId3"/>
    <p:sldId id="257" r:id="rId4"/>
    <p:sldId id="258" r:id="rId5"/>
    <p:sldId id="259" r:id="rId6"/>
    <p:sldId id="261" r:id="rId7"/>
    <p:sldId id="264" r:id="rId8"/>
    <p:sldId id="265" r:id="rId9"/>
    <p:sldId id="262" r:id="rId10"/>
    <p:sldId id="263" r:id="rId11"/>
    <p:sldId id="266" r:id="rId12"/>
    <p:sldId id="272" r:id="rId13"/>
    <p:sldId id="260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273" r:id="rId22"/>
    <p:sldId id="281" r:id="rId23"/>
  </p:sldIdLst>
  <p:sldSz cx="6858000" cy="5143500"/>
  <p:notesSz cx="6858000" cy="9144000"/>
  <p:embeddedFontLs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Josefin Sans" panose="020B0604020202020204" charset="0"/>
      <p:regular r:id="rId29"/>
      <p:bold r:id="rId30"/>
      <p:italic r:id="rId31"/>
      <p:boldItalic r:id="rId32"/>
    </p:embeddedFont>
    <p:embeddedFont>
      <p:font typeface="Lilita One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3164EC-005B-4CB2-9E99-91BF094483D8}">
  <a:tblStyle styleId="{B33164EC-005B-4CB2-9E99-91BF094483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70bd74de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70bd74de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70bd74dec0_0_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Google Shape;1817;g70bd74dec0_0_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Google Shape;2114;g70bd74dec0_0_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5" name="Google Shape;2115;g70bd74dec0_0_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g70bd74dec0_0_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6" name="Google Shape;2566;g70bd74dec0_0_6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707a6dabbc_0_1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707a6dabbc_0_1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707a6dabbc_0_1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707a6dabbc_0_1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35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707a6dabbc_0_1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707a6dabbc_0_1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01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707a6dabbc_0_1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707a6dabbc_0_1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8455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707a6dabbc_0_1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707a6dabbc_0_1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0575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707a6dabbc_0_1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707a6dabbc_0_1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4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707a6dabbc_0_1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707a6dabbc_0_1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7780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8" name="Google Shape;2518;g707a6dabb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9" name="Google Shape;2519;g707a6dabb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707a6dabbc_0_1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707a6dabbc_0_1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3231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g6b373fa0a7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8" name="Google Shape;2578;g6b373fa0a7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8" name="Google Shape;3308;g70bd74dec0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9" name="Google Shape;3309;g70bd74dec0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70bd74dec0_0_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70bd74dec0_0_7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70bd74dec0_0_1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" name="Google Shape;1259;g70bd74dec0_0_1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70bd74dec0_0_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70bd74dec0_0_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g70bd74dec0_0_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6" name="Google Shape;1476;g70bd74dec0_0_7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g707a6dabb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4" name="Google Shape;1924;g707a6dabb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g707a6dabb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2" name="Google Shape;2032;g707a6dabb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g6b373fa0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5" name="Google Shape;1655;g6b373fa0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40000" y="860400"/>
            <a:ext cx="2508750" cy="206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40000" y="2824325"/>
            <a:ext cx="250875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5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7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92" name="Google Shape;192;p13"/>
          <p:cNvSpPr txBox="1">
            <a:spLocks noGrp="1"/>
          </p:cNvSpPr>
          <p:nvPr>
            <p:ph type="subTitle" idx="1"/>
          </p:nvPr>
        </p:nvSpPr>
        <p:spPr>
          <a:xfrm>
            <a:off x="1821244" y="1665600"/>
            <a:ext cx="15336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subTitle" idx="2"/>
          </p:nvPr>
        </p:nvSpPr>
        <p:spPr>
          <a:xfrm>
            <a:off x="1821236" y="2307150"/>
            <a:ext cx="1533600" cy="1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subTitle" idx="3"/>
          </p:nvPr>
        </p:nvSpPr>
        <p:spPr>
          <a:xfrm>
            <a:off x="1821244" y="2696549"/>
            <a:ext cx="15336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subTitle" idx="4"/>
          </p:nvPr>
        </p:nvSpPr>
        <p:spPr>
          <a:xfrm>
            <a:off x="1821236" y="3338140"/>
            <a:ext cx="1533600" cy="1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subTitle" idx="5"/>
          </p:nvPr>
        </p:nvSpPr>
        <p:spPr>
          <a:xfrm>
            <a:off x="1821241" y="3727550"/>
            <a:ext cx="1533600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subTitle" idx="6"/>
          </p:nvPr>
        </p:nvSpPr>
        <p:spPr>
          <a:xfrm>
            <a:off x="1821236" y="4369150"/>
            <a:ext cx="1533600" cy="1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7"/>
          </p:nvPr>
        </p:nvSpPr>
        <p:spPr>
          <a:xfrm>
            <a:off x="3503231" y="1665600"/>
            <a:ext cx="15336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subTitle" idx="8"/>
          </p:nvPr>
        </p:nvSpPr>
        <p:spPr>
          <a:xfrm>
            <a:off x="3503223" y="2307150"/>
            <a:ext cx="1533600" cy="1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9"/>
          </p:nvPr>
        </p:nvSpPr>
        <p:spPr>
          <a:xfrm>
            <a:off x="3503231" y="2696549"/>
            <a:ext cx="15336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13"/>
          </p:nvPr>
        </p:nvSpPr>
        <p:spPr>
          <a:xfrm>
            <a:off x="3503223" y="3338140"/>
            <a:ext cx="1533600" cy="1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4"/>
          </p:nvPr>
        </p:nvSpPr>
        <p:spPr>
          <a:xfrm>
            <a:off x="3503228" y="3727550"/>
            <a:ext cx="1533600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15"/>
          </p:nvPr>
        </p:nvSpPr>
        <p:spPr>
          <a:xfrm>
            <a:off x="3503223" y="4369150"/>
            <a:ext cx="1533600" cy="1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5778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title" idx="16" hasCustomPrompt="1"/>
          </p:nvPr>
        </p:nvSpPr>
        <p:spPr>
          <a:xfrm>
            <a:off x="1326338" y="1665600"/>
            <a:ext cx="4950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17" hasCustomPrompt="1"/>
          </p:nvPr>
        </p:nvSpPr>
        <p:spPr>
          <a:xfrm>
            <a:off x="1326244" y="2696550"/>
            <a:ext cx="4950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18" hasCustomPrompt="1"/>
          </p:nvPr>
        </p:nvSpPr>
        <p:spPr>
          <a:xfrm>
            <a:off x="1326319" y="3727550"/>
            <a:ext cx="4950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title" idx="19" hasCustomPrompt="1"/>
          </p:nvPr>
        </p:nvSpPr>
        <p:spPr>
          <a:xfrm flipH="1">
            <a:off x="5036944" y="1665475"/>
            <a:ext cx="4950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20" hasCustomPrompt="1"/>
          </p:nvPr>
        </p:nvSpPr>
        <p:spPr>
          <a:xfrm flipH="1">
            <a:off x="5036831" y="2696560"/>
            <a:ext cx="4950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21" hasCustomPrompt="1"/>
          </p:nvPr>
        </p:nvSpPr>
        <p:spPr>
          <a:xfrm flipH="1">
            <a:off x="5036831" y="3727550"/>
            <a:ext cx="4950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">
  <p:cSld name="CUSTOM_6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213" name="Google Shape;213;p14"/>
          <p:cNvGrpSpPr/>
          <p:nvPr/>
        </p:nvGrpSpPr>
        <p:grpSpPr>
          <a:xfrm>
            <a:off x="-89112" y="1154546"/>
            <a:ext cx="689975" cy="1399508"/>
            <a:chOff x="-147716" y="1154546"/>
            <a:chExt cx="919967" cy="1399508"/>
          </a:xfrm>
        </p:grpSpPr>
        <p:sp>
          <p:nvSpPr>
            <p:cNvPr id="214" name="Google Shape;214;p14"/>
            <p:cNvSpPr/>
            <p:nvPr/>
          </p:nvSpPr>
          <p:spPr>
            <a:xfrm>
              <a:off x="-147716" y="1154546"/>
              <a:ext cx="919967" cy="1399508"/>
            </a:xfrm>
            <a:custGeom>
              <a:avLst/>
              <a:gdLst/>
              <a:ahLst/>
              <a:cxnLst/>
              <a:rect l="l" t="t" r="r" b="b"/>
              <a:pathLst>
                <a:path w="28222" h="42933" extrusionOk="0">
                  <a:moveTo>
                    <a:pt x="0" y="0"/>
                  </a:moveTo>
                  <a:lnTo>
                    <a:pt x="0" y="42932"/>
                  </a:lnTo>
                  <a:lnTo>
                    <a:pt x="28222" y="42932"/>
                  </a:lnTo>
                  <a:lnTo>
                    <a:pt x="2822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-110228" y="1203833"/>
              <a:ext cx="841211" cy="1301455"/>
            </a:xfrm>
            <a:custGeom>
              <a:avLst/>
              <a:gdLst/>
              <a:ahLst/>
              <a:cxnLst/>
              <a:rect l="l" t="t" r="r" b="b"/>
              <a:pathLst>
                <a:path w="25806" h="39925" extrusionOk="0">
                  <a:moveTo>
                    <a:pt x="1" y="0"/>
                  </a:moveTo>
                  <a:lnTo>
                    <a:pt x="1" y="39925"/>
                  </a:lnTo>
                  <a:lnTo>
                    <a:pt x="25806" y="39925"/>
                  </a:lnTo>
                  <a:lnTo>
                    <a:pt x="25806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196775" y="1642628"/>
              <a:ext cx="231507" cy="424387"/>
            </a:xfrm>
            <a:custGeom>
              <a:avLst/>
              <a:gdLst/>
              <a:ahLst/>
              <a:cxnLst/>
              <a:rect l="l" t="t" r="r" b="b"/>
              <a:pathLst>
                <a:path w="7102" h="13019" extrusionOk="0">
                  <a:moveTo>
                    <a:pt x="1" y="1"/>
                  </a:moveTo>
                  <a:lnTo>
                    <a:pt x="1" y="13018"/>
                  </a:lnTo>
                  <a:lnTo>
                    <a:pt x="7101" y="13018"/>
                  </a:lnTo>
                  <a:lnTo>
                    <a:pt x="710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217" name="Google Shape;217;p14"/>
          <p:cNvGrpSpPr/>
          <p:nvPr/>
        </p:nvGrpSpPr>
        <p:grpSpPr>
          <a:xfrm>
            <a:off x="5326553" y="3464861"/>
            <a:ext cx="985333" cy="1210378"/>
            <a:chOff x="7102066" y="3464861"/>
            <a:chExt cx="1313777" cy="1210378"/>
          </a:xfrm>
        </p:grpSpPr>
        <p:sp>
          <p:nvSpPr>
            <p:cNvPr id="218" name="Google Shape;218;p14"/>
            <p:cNvSpPr/>
            <p:nvPr/>
          </p:nvSpPr>
          <p:spPr>
            <a:xfrm>
              <a:off x="7102066" y="4393923"/>
              <a:ext cx="70769" cy="281316"/>
            </a:xfrm>
            <a:custGeom>
              <a:avLst/>
              <a:gdLst/>
              <a:ahLst/>
              <a:cxnLst/>
              <a:rect l="l" t="t" r="r" b="b"/>
              <a:pathLst>
                <a:path w="2171" h="8630" extrusionOk="0">
                  <a:moveTo>
                    <a:pt x="0" y="0"/>
                  </a:moveTo>
                  <a:lnTo>
                    <a:pt x="0" y="8630"/>
                  </a:lnTo>
                  <a:lnTo>
                    <a:pt x="2170" y="8630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7995238" y="4393923"/>
              <a:ext cx="70737" cy="281316"/>
            </a:xfrm>
            <a:custGeom>
              <a:avLst/>
              <a:gdLst/>
              <a:ahLst/>
              <a:cxnLst/>
              <a:rect l="l" t="t" r="r" b="b"/>
              <a:pathLst>
                <a:path w="2170" h="8630" extrusionOk="0">
                  <a:moveTo>
                    <a:pt x="0" y="0"/>
                  </a:moveTo>
                  <a:lnTo>
                    <a:pt x="0" y="8630"/>
                  </a:lnTo>
                  <a:lnTo>
                    <a:pt x="2170" y="8630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7573035" y="4393923"/>
              <a:ext cx="70737" cy="281316"/>
            </a:xfrm>
            <a:custGeom>
              <a:avLst/>
              <a:gdLst/>
              <a:ahLst/>
              <a:cxnLst/>
              <a:rect l="l" t="t" r="r" b="b"/>
              <a:pathLst>
                <a:path w="2170" h="8630" extrusionOk="0">
                  <a:moveTo>
                    <a:pt x="0" y="0"/>
                  </a:moveTo>
                  <a:lnTo>
                    <a:pt x="0" y="8630"/>
                  </a:lnTo>
                  <a:lnTo>
                    <a:pt x="2170" y="8630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8332231" y="4393923"/>
              <a:ext cx="70769" cy="281316"/>
            </a:xfrm>
            <a:custGeom>
              <a:avLst/>
              <a:gdLst/>
              <a:ahLst/>
              <a:cxnLst/>
              <a:rect l="l" t="t" r="r" b="b"/>
              <a:pathLst>
                <a:path w="2171" h="8630" extrusionOk="0">
                  <a:moveTo>
                    <a:pt x="1" y="0"/>
                  </a:moveTo>
                  <a:lnTo>
                    <a:pt x="1" y="8630"/>
                  </a:lnTo>
                  <a:lnTo>
                    <a:pt x="2170" y="8630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7102066" y="3745069"/>
              <a:ext cx="965538" cy="648886"/>
            </a:xfrm>
            <a:custGeom>
              <a:avLst/>
              <a:gdLst/>
              <a:ahLst/>
              <a:cxnLst/>
              <a:rect l="l" t="t" r="r" b="b"/>
              <a:pathLst>
                <a:path w="29620" h="19906" extrusionOk="0">
                  <a:moveTo>
                    <a:pt x="0" y="1"/>
                  </a:moveTo>
                  <a:lnTo>
                    <a:pt x="0" y="19905"/>
                  </a:lnTo>
                  <a:lnTo>
                    <a:pt x="29619" y="19905"/>
                  </a:lnTo>
                  <a:lnTo>
                    <a:pt x="2961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8067572" y="3745069"/>
              <a:ext cx="348272" cy="648886"/>
            </a:xfrm>
            <a:custGeom>
              <a:avLst/>
              <a:gdLst/>
              <a:ahLst/>
              <a:cxnLst/>
              <a:rect l="l" t="t" r="r" b="b"/>
              <a:pathLst>
                <a:path w="10684" h="19906" extrusionOk="0">
                  <a:moveTo>
                    <a:pt x="0" y="1"/>
                  </a:moveTo>
                  <a:lnTo>
                    <a:pt x="0" y="19905"/>
                  </a:lnTo>
                  <a:lnTo>
                    <a:pt x="10684" y="19905"/>
                  </a:lnTo>
                  <a:lnTo>
                    <a:pt x="1068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7196371" y="3860269"/>
              <a:ext cx="781753" cy="211688"/>
            </a:xfrm>
            <a:custGeom>
              <a:avLst/>
              <a:gdLst/>
              <a:ahLst/>
              <a:cxnLst/>
              <a:rect l="l" t="t" r="r" b="b"/>
              <a:pathLst>
                <a:path w="23982" h="6494" extrusionOk="0">
                  <a:moveTo>
                    <a:pt x="82" y="1"/>
                  </a:moveTo>
                  <a:cubicBezTo>
                    <a:pt x="76" y="11"/>
                    <a:pt x="75" y="14"/>
                    <a:pt x="77" y="14"/>
                  </a:cubicBezTo>
                  <a:cubicBezTo>
                    <a:pt x="78" y="14"/>
                    <a:pt x="78" y="14"/>
                    <a:pt x="79" y="13"/>
                  </a:cubicBezTo>
                  <a:lnTo>
                    <a:pt x="79" y="13"/>
                  </a:lnTo>
                  <a:cubicBezTo>
                    <a:pt x="67" y="24"/>
                    <a:pt x="43" y="44"/>
                    <a:pt x="0" y="83"/>
                  </a:cubicBezTo>
                  <a:lnTo>
                    <a:pt x="0" y="1710"/>
                  </a:lnTo>
                  <a:lnTo>
                    <a:pt x="0" y="3304"/>
                  </a:lnTo>
                  <a:cubicBezTo>
                    <a:pt x="17" y="4356"/>
                    <a:pt x="17" y="5408"/>
                    <a:pt x="17" y="6411"/>
                  </a:cubicBezTo>
                  <a:lnTo>
                    <a:pt x="17" y="6493"/>
                  </a:lnTo>
                  <a:lnTo>
                    <a:pt x="82" y="6493"/>
                  </a:lnTo>
                  <a:lnTo>
                    <a:pt x="17144" y="6460"/>
                  </a:lnTo>
                  <a:cubicBezTo>
                    <a:pt x="19264" y="6444"/>
                    <a:pt x="20957" y="6444"/>
                    <a:pt x="22140" y="6444"/>
                  </a:cubicBezTo>
                  <a:cubicBezTo>
                    <a:pt x="22716" y="6427"/>
                    <a:pt x="23159" y="6427"/>
                    <a:pt x="23472" y="6427"/>
                  </a:cubicBezTo>
                  <a:lnTo>
                    <a:pt x="23817" y="6427"/>
                  </a:lnTo>
                  <a:cubicBezTo>
                    <a:pt x="23850" y="6427"/>
                    <a:pt x="23883" y="6427"/>
                    <a:pt x="23932" y="6411"/>
                  </a:cubicBezTo>
                  <a:lnTo>
                    <a:pt x="23455" y="6411"/>
                  </a:lnTo>
                  <a:lnTo>
                    <a:pt x="22107" y="6394"/>
                  </a:lnTo>
                  <a:cubicBezTo>
                    <a:pt x="20924" y="6394"/>
                    <a:pt x="19215" y="6378"/>
                    <a:pt x="17094" y="6378"/>
                  </a:cubicBezTo>
                  <a:lnTo>
                    <a:pt x="165" y="6345"/>
                  </a:lnTo>
                  <a:lnTo>
                    <a:pt x="165" y="6345"/>
                  </a:lnTo>
                  <a:cubicBezTo>
                    <a:pt x="165" y="5347"/>
                    <a:pt x="165" y="4334"/>
                    <a:pt x="165" y="3304"/>
                  </a:cubicBezTo>
                  <a:lnTo>
                    <a:pt x="165" y="1710"/>
                  </a:lnTo>
                  <a:lnTo>
                    <a:pt x="165" y="165"/>
                  </a:lnTo>
                  <a:lnTo>
                    <a:pt x="165" y="165"/>
                  </a:lnTo>
                  <a:cubicBezTo>
                    <a:pt x="9849" y="149"/>
                    <a:pt x="18455" y="148"/>
                    <a:pt x="23883" y="132"/>
                  </a:cubicBezTo>
                  <a:lnTo>
                    <a:pt x="23883" y="132"/>
                  </a:lnTo>
                  <a:cubicBezTo>
                    <a:pt x="23883" y="2098"/>
                    <a:pt x="23899" y="3659"/>
                    <a:pt x="23899" y="4734"/>
                  </a:cubicBezTo>
                  <a:cubicBezTo>
                    <a:pt x="23915" y="5277"/>
                    <a:pt x="23915" y="5688"/>
                    <a:pt x="23915" y="5983"/>
                  </a:cubicBezTo>
                  <a:cubicBezTo>
                    <a:pt x="23915" y="6115"/>
                    <a:pt x="23915" y="6230"/>
                    <a:pt x="23915" y="6312"/>
                  </a:cubicBezTo>
                  <a:cubicBezTo>
                    <a:pt x="23915" y="6345"/>
                    <a:pt x="23915" y="6378"/>
                    <a:pt x="23932" y="6411"/>
                  </a:cubicBezTo>
                  <a:cubicBezTo>
                    <a:pt x="23932" y="6378"/>
                    <a:pt x="23932" y="6345"/>
                    <a:pt x="23932" y="6312"/>
                  </a:cubicBezTo>
                  <a:cubicBezTo>
                    <a:pt x="23932" y="6246"/>
                    <a:pt x="23932" y="6131"/>
                    <a:pt x="23932" y="6000"/>
                  </a:cubicBezTo>
                  <a:cubicBezTo>
                    <a:pt x="23932" y="5720"/>
                    <a:pt x="23948" y="5310"/>
                    <a:pt x="23948" y="4767"/>
                  </a:cubicBezTo>
                  <a:cubicBezTo>
                    <a:pt x="23948" y="3682"/>
                    <a:pt x="23965" y="2088"/>
                    <a:pt x="23981" y="83"/>
                  </a:cubicBezTo>
                  <a:lnTo>
                    <a:pt x="23981" y="33"/>
                  </a:lnTo>
                  <a:lnTo>
                    <a:pt x="23932" y="33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7542491" y="3932081"/>
              <a:ext cx="79310" cy="68390"/>
            </a:xfrm>
            <a:custGeom>
              <a:avLst/>
              <a:gdLst/>
              <a:ahLst/>
              <a:cxnLst/>
              <a:rect l="l" t="t" r="r" b="b"/>
              <a:pathLst>
                <a:path w="2433" h="2098" extrusionOk="0">
                  <a:moveTo>
                    <a:pt x="1381" y="0"/>
                  </a:moveTo>
                  <a:cubicBezTo>
                    <a:pt x="461" y="0"/>
                    <a:pt x="0" y="1134"/>
                    <a:pt x="658" y="1792"/>
                  </a:cubicBezTo>
                  <a:cubicBezTo>
                    <a:pt x="869" y="2003"/>
                    <a:pt x="1128" y="2097"/>
                    <a:pt x="1382" y="2097"/>
                  </a:cubicBezTo>
                  <a:cubicBezTo>
                    <a:pt x="1918" y="2097"/>
                    <a:pt x="2433" y="1677"/>
                    <a:pt x="2433" y="1052"/>
                  </a:cubicBezTo>
                  <a:cubicBezTo>
                    <a:pt x="2433" y="477"/>
                    <a:pt x="1973" y="0"/>
                    <a:pt x="138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7199044" y="3497557"/>
              <a:ext cx="221304" cy="244872"/>
            </a:xfrm>
            <a:custGeom>
              <a:avLst/>
              <a:gdLst/>
              <a:ahLst/>
              <a:cxnLst/>
              <a:rect l="l" t="t" r="r" b="b"/>
              <a:pathLst>
                <a:path w="6789" h="7512" extrusionOk="0">
                  <a:moveTo>
                    <a:pt x="1463" y="0"/>
                  </a:moveTo>
                  <a:lnTo>
                    <a:pt x="2630" y="1677"/>
                  </a:lnTo>
                  <a:cubicBezTo>
                    <a:pt x="2630" y="1677"/>
                    <a:pt x="0" y="2400"/>
                    <a:pt x="0" y="4734"/>
                  </a:cubicBezTo>
                  <a:cubicBezTo>
                    <a:pt x="0" y="7068"/>
                    <a:pt x="1611" y="7512"/>
                    <a:pt x="3354" y="7512"/>
                  </a:cubicBezTo>
                  <a:cubicBezTo>
                    <a:pt x="5112" y="7512"/>
                    <a:pt x="6789" y="7002"/>
                    <a:pt x="6723" y="4668"/>
                  </a:cubicBezTo>
                  <a:cubicBezTo>
                    <a:pt x="6641" y="2334"/>
                    <a:pt x="4455" y="1463"/>
                    <a:pt x="4455" y="1463"/>
                  </a:cubicBezTo>
                  <a:lnTo>
                    <a:pt x="5556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7652866" y="3598283"/>
              <a:ext cx="668705" cy="139322"/>
            </a:xfrm>
            <a:custGeom>
              <a:avLst/>
              <a:gdLst/>
              <a:ahLst/>
              <a:cxnLst/>
              <a:rect l="l" t="t" r="r" b="b"/>
              <a:pathLst>
                <a:path w="20514" h="4274" extrusionOk="0">
                  <a:moveTo>
                    <a:pt x="2137" y="0"/>
                  </a:moveTo>
                  <a:cubicBezTo>
                    <a:pt x="954" y="0"/>
                    <a:pt x="0" y="953"/>
                    <a:pt x="0" y="2137"/>
                  </a:cubicBezTo>
                  <a:cubicBezTo>
                    <a:pt x="0" y="3320"/>
                    <a:pt x="954" y="4274"/>
                    <a:pt x="2137" y="4274"/>
                  </a:cubicBezTo>
                  <a:lnTo>
                    <a:pt x="20513" y="4274"/>
                  </a:lnTo>
                  <a:lnTo>
                    <a:pt x="2051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8083642" y="3627751"/>
              <a:ext cx="237929" cy="80940"/>
            </a:xfrm>
            <a:custGeom>
              <a:avLst/>
              <a:gdLst/>
              <a:ahLst/>
              <a:cxnLst/>
              <a:rect l="l" t="t" r="r" b="b"/>
              <a:pathLst>
                <a:path w="7299" h="2483" extrusionOk="0">
                  <a:moveTo>
                    <a:pt x="559" y="0"/>
                  </a:moveTo>
                  <a:cubicBezTo>
                    <a:pt x="247" y="0"/>
                    <a:pt x="0" y="247"/>
                    <a:pt x="0" y="559"/>
                  </a:cubicBezTo>
                  <a:lnTo>
                    <a:pt x="0" y="1923"/>
                  </a:lnTo>
                  <a:cubicBezTo>
                    <a:pt x="0" y="2235"/>
                    <a:pt x="247" y="2482"/>
                    <a:pt x="559" y="2482"/>
                  </a:cubicBezTo>
                  <a:lnTo>
                    <a:pt x="7298" y="2482"/>
                  </a:lnTo>
                  <a:lnTo>
                    <a:pt x="729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7652866" y="3464861"/>
              <a:ext cx="668705" cy="138800"/>
            </a:xfrm>
            <a:custGeom>
              <a:avLst/>
              <a:gdLst/>
              <a:ahLst/>
              <a:cxnLst/>
              <a:rect l="l" t="t" r="r" b="b"/>
              <a:pathLst>
                <a:path w="20514" h="4258" extrusionOk="0">
                  <a:moveTo>
                    <a:pt x="2137" y="0"/>
                  </a:moveTo>
                  <a:cubicBezTo>
                    <a:pt x="954" y="0"/>
                    <a:pt x="0" y="954"/>
                    <a:pt x="0" y="2137"/>
                  </a:cubicBezTo>
                  <a:cubicBezTo>
                    <a:pt x="0" y="3304"/>
                    <a:pt x="954" y="4257"/>
                    <a:pt x="2137" y="4257"/>
                  </a:cubicBezTo>
                  <a:lnTo>
                    <a:pt x="20513" y="4257"/>
                  </a:lnTo>
                  <a:lnTo>
                    <a:pt x="2051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8083642" y="3493775"/>
              <a:ext cx="237929" cy="80940"/>
            </a:xfrm>
            <a:custGeom>
              <a:avLst/>
              <a:gdLst/>
              <a:ahLst/>
              <a:cxnLst/>
              <a:rect l="l" t="t" r="r" b="b"/>
              <a:pathLst>
                <a:path w="7299" h="2483" extrusionOk="0">
                  <a:moveTo>
                    <a:pt x="559" y="1"/>
                  </a:moveTo>
                  <a:cubicBezTo>
                    <a:pt x="247" y="1"/>
                    <a:pt x="0" y="248"/>
                    <a:pt x="0" y="560"/>
                  </a:cubicBezTo>
                  <a:lnTo>
                    <a:pt x="0" y="1924"/>
                  </a:lnTo>
                  <a:cubicBezTo>
                    <a:pt x="0" y="2236"/>
                    <a:pt x="247" y="2483"/>
                    <a:pt x="559" y="2483"/>
                  </a:cubicBezTo>
                  <a:lnTo>
                    <a:pt x="7298" y="2483"/>
                  </a:lnTo>
                  <a:lnTo>
                    <a:pt x="729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3706069" y="1361775"/>
            <a:ext cx="2521350" cy="4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02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1928813" y="2437675"/>
            <a:ext cx="1500300" cy="3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233" name="Google Shape;233;p14"/>
          <p:cNvSpPr txBox="1">
            <a:spLocks noGrp="1"/>
          </p:cNvSpPr>
          <p:nvPr>
            <p:ph type="subTitle" idx="2"/>
          </p:nvPr>
        </p:nvSpPr>
        <p:spPr>
          <a:xfrm>
            <a:off x="3706070" y="1953692"/>
            <a:ext cx="2515275" cy="11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36" name="Google Shape;236;p15"/>
          <p:cNvSpPr txBox="1">
            <a:spLocks noGrp="1"/>
          </p:cNvSpPr>
          <p:nvPr>
            <p:ph type="subTitle" idx="1"/>
          </p:nvPr>
        </p:nvSpPr>
        <p:spPr>
          <a:xfrm>
            <a:off x="1522800" y="1767600"/>
            <a:ext cx="12717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237" name="Google Shape;237;p15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5778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5"/>
          <p:cNvSpPr txBox="1">
            <a:spLocks noGrp="1"/>
          </p:cNvSpPr>
          <p:nvPr>
            <p:ph type="subTitle" idx="2"/>
          </p:nvPr>
        </p:nvSpPr>
        <p:spPr>
          <a:xfrm>
            <a:off x="1522800" y="2088000"/>
            <a:ext cx="127170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5"/>
          <p:cNvSpPr txBox="1">
            <a:spLocks noGrp="1"/>
          </p:cNvSpPr>
          <p:nvPr>
            <p:ph type="subTitle" idx="3"/>
          </p:nvPr>
        </p:nvSpPr>
        <p:spPr>
          <a:xfrm>
            <a:off x="4082400" y="1767600"/>
            <a:ext cx="12717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240" name="Google Shape;240;p15"/>
          <p:cNvSpPr txBox="1">
            <a:spLocks noGrp="1"/>
          </p:cNvSpPr>
          <p:nvPr>
            <p:ph type="subTitle" idx="4"/>
          </p:nvPr>
        </p:nvSpPr>
        <p:spPr>
          <a:xfrm>
            <a:off x="4082400" y="2087950"/>
            <a:ext cx="127170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5"/>
          <p:cNvSpPr txBox="1">
            <a:spLocks noGrp="1"/>
          </p:cNvSpPr>
          <p:nvPr>
            <p:ph type="subTitle" idx="5"/>
          </p:nvPr>
        </p:nvSpPr>
        <p:spPr>
          <a:xfrm>
            <a:off x="1522800" y="2937550"/>
            <a:ext cx="12717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242" name="Google Shape;242;p15"/>
          <p:cNvSpPr txBox="1">
            <a:spLocks noGrp="1"/>
          </p:cNvSpPr>
          <p:nvPr>
            <p:ph type="subTitle" idx="6"/>
          </p:nvPr>
        </p:nvSpPr>
        <p:spPr>
          <a:xfrm>
            <a:off x="1522800" y="3257900"/>
            <a:ext cx="127170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5"/>
          <p:cNvSpPr txBox="1">
            <a:spLocks noGrp="1"/>
          </p:cNvSpPr>
          <p:nvPr>
            <p:ph type="subTitle" idx="7"/>
          </p:nvPr>
        </p:nvSpPr>
        <p:spPr>
          <a:xfrm>
            <a:off x="4082400" y="2937550"/>
            <a:ext cx="12717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subTitle" idx="8"/>
          </p:nvPr>
        </p:nvSpPr>
        <p:spPr>
          <a:xfrm>
            <a:off x="4082400" y="3257900"/>
            <a:ext cx="127170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245" name="Google Shape;245;p15"/>
          <p:cNvGrpSpPr/>
          <p:nvPr/>
        </p:nvGrpSpPr>
        <p:grpSpPr>
          <a:xfrm>
            <a:off x="423163" y="3332756"/>
            <a:ext cx="428564" cy="1339946"/>
            <a:chOff x="564214" y="3344581"/>
            <a:chExt cx="571419" cy="1339946"/>
          </a:xfrm>
        </p:grpSpPr>
        <p:sp>
          <p:nvSpPr>
            <p:cNvPr id="246" name="Google Shape;246;p15"/>
            <p:cNvSpPr/>
            <p:nvPr/>
          </p:nvSpPr>
          <p:spPr>
            <a:xfrm>
              <a:off x="732894" y="3344581"/>
              <a:ext cx="402740" cy="986499"/>
            </a:xfrm>
            <a:custGeom>
              <a:avLst/>
              <a:gdLst/>
              <a:ahLst/>
              <a:cxnLst/>
              <a:rect l="l" t="t" r="r" b="b"/>
              <a:pathLst>
                <a:path w="12566" h="30780" extrusionOk="0">
                  <a:moveTo>
                    <a:pt x="4613" y="1"/>
                  </a:moveTo>
                  <a:cubicBezTo>
                    <a:pt x="4455" y="1"/>
                    <a:pt x="4293" y="7"/>
                    <a:pt x="4128" y="20"/>
                  </a:cubicBezTo>
                  <a:cubicBezTo>
                    <a:pt x="2357" y="304"/>
                    <a:pt x="1555" y="2493"/>
                    <a:pt x="1705" y="4297"/>
                  </a:cubicBezTo>
                  <a:cubicBezTo>
                    <a:pt x="1872" y="6085"/>
                    <a:pt x="2607" y="7856"/>
                    <a:pt x="2407" y="9644"/>
                  </a:cubicBezTo>
                  <a:cubicBezTo>
                    <a:pt x="2156" y="11916"/>
                    <a:pt x="435" y="13837"/>
                    <a:pt x="235" y="16127"/>
                  </a:cubicBezTo>
                  <a:cubicBezTo>
                    <a:pt x="1" y="18817"/>
                    <a:pt x="1906" y="21206"/>
                    <a:pt x="2474" y="23846"/>
                  </a:cubicBezTo>
                  <a:cubicBezTo>
                    <a:pt x="2741" y="25116"/>
                    <a:pt x="2708" y="26486"/>
                    <a:pt x="3192" y="27705"/>
                  </a:cubicBezTo>
                  <a:cubicBezTo>
                    <a:pt x="3901" y="29536"/>
                    <a:pt x="5835" y="30779"/>
                    <a:pt x="7774" y="30779"/>
                  </a:cubicBezTo>
                  <a:cubicBezTo>
                    <a:pt x="8030" y="30779"/>
                    <a:pt x="8286" y="30758"/>
                    <a:pt x="8539" y="30713"/>
                  </a:cubicBezTo>
                  <a:cubicBezTo>
                    <a:pt x="10728" y="30312"/>
                    <a:pt x="12482" y="28257"/>
                    <a:pt x="12532" y="26035"/>
                  </a:cubicBezTo>
                  <a:cubicBezTo>
                    <a:pt x="12566" y="23979"/>
                    <a:pt x="11296" y="22025"/>
                    <a:pt x="11446" y="19969"/>
                  </a:cubicBezTo>
                  <a:cubicBezTo>
                    <a:pt x="11563" y="18449"/>
                    <a:pt x="12449" y="16995"/>
                    <a:pt x="12265" y="15492"/>
                  </a:cubicBezTo>
                  <a:cubicBezTo>
                    <a:pt x="12031" y="13687"/>
                    <a:pt x="10360" y="12401"/>
                    <a:pt x="9775" y="10680"/>
                  </a:cubicBezTo>
                  <a:cubicBezTo>
                    <a:pt x="9190" y="8959"/>
                    <a:pt x="9742" y="7071"/>
                    <a:pt x="9541" y="5266"/>
                  </a:cubicBezTo>
                  <a:cubicBezTo>
                    <a:pt x="9192" y="2189"/>
                    <a:pt x="7564" y="1"/>
                    <a:pt x="4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564214" y="3848022"/>
              <a:ext cx="348127" cy="484436"/>
            </a:xfrm>
            <a:custGeom>
              <a:avLst/>
              <a:gdLst/>
              <a:ahLst/>
              <a:cxnLst/>
              <a:rect l="l" t="t" r="r" b="b"/>
              <a:pathLst>
                <a:path w="10862" h="15115" extrusionOk="0">
                  <a:moveTo>
                    <a:pt x="301" y="1"/>
                  </a:moveTo>
                  <a:cubicBezTo>
                    <a:pt x="1" y="3008"/>
                    <a:pt x="1321" y="6534"/>
                    <a:pt x="2874" y="9124"/>
                  </a:cubicBezTo>
                  <a:cubicBezTo>
                    <a:pt x="4428" y="11747"/>
                    <a:pt x="6784" y="13785"/>
                    <a:pt x="9591" y="14971"/>
                  </a:cubicBezTo>
                  <a:cubicBezTo>
                    <a:pt x="9775" y="15049"/>
                    <a:pt x="9981" y="15115"/>
                    <a:pt x="10174" y="15115"/>
                  </a:cubicBezTo>
                  <a:cubicBezTo>
                    <a:pt x="10314" y="15115"/>
                    <a:pt x="10448" y="15080"/>
                    <a:pt x="10560" y="14988"/>
                  </a:cubicBezTo>
                  <a:cubicBezTo>
                    <a:pt x="10778" y="14821"/>
                    <a:pt x="10811" y="14504"/>
                    <a:pt x="10811" y="14220"/>
                  </a:cubicBezTo>
                  <a:cubicBezTo>
                    <a:pt x="10861" y="7670"/>
                    <a:pt x="6567" y="1889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564214" y="3848022"/>
              <a:ext cx="348127" cy="484436"/>
            </a:xfrm>
            <a:custGeom>
              <a:avLst/>
              <a:gdLst/>
              <a:ahLst/>
              <a:cxnLst/>
              <a:rect l="l" t="t" r="r" b="b"/>
              <a:pathLst>
                <a:path w="10862" h="15115" extrusionOk="0">
                  <a:moveTo>
                    <a:pt x="301" y="1"/>
                  </a:moveTo>
                  <a:cubicBezTo>
                    <a:pt x="1" y="3008"/>
                    <a:pt x="1321" y="6534"/>
                    <a:pt x="2874" y="9124"/>
                  </a:cubicBezTo>
                  <a:cubicBezTo>
                    <a:pt x="4428" y="11747"/>
                    <a:pt x="6784" y="13785"/>
                    <a:pt x="9591" y="14971"/>
                  </a:cubicBezTo>
                  <a:cubicBezTo>
                    <a:pt x="9775" y="15049"/>
                    <a:pt x="9981" y="15115"/>
                    <a:pt x="10174" y="15115"/>
                  </a:cubicBezTo>
                  <a:cubicBezTo>
                    <a:pt x="10314" y="15115"/>
                    <a:pt x="10448" y="15080"/>
                    <a:pt x="10560" y="14988"/>
                  </a:cubicBezTo>
                  <a:cubicBezTo>
                    <a:pt x="10778" y="14821"/>
                    <a:pt x="10811" y="14504"/>
                    <a:pt x="10811" y="14220"/>
                  </a:cubicBezTo>
                  <a:cubicBezTo>
                    <a:pt x="10861" y="7670"/>
                    <a:pt x="6567" y="1889"/>
                    <a:pt x="301" y="1"/>
                  </a:cubicBezTo>
                  <a:close/>
                </a:path>
              </a:pathLst>
            </a:custGeom>
            <a:solidFill>
              <a:srgbClr val="FFFFFF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696485" y="4021541"/>
              <a:ext cx="296719" cy="507159"/>
            </a:xfrm>
            <a:custGeom>
              <a:avLst/>
              <a:gdLst/>
              <a:ahLst/>
              <a:cxnLst/>
              <a:rect l="l" t="t" r="r" b="b"/>
              <a:pathLst>
                <a:path w="9258" h="15824" extrusionOk="0">
                  <a:moveTo>
                    <a:pt x="1" y="0"/>
                  </a:moveTo>
                  <a:lnTo>
                    <a:pt x="1" y="0"/>
                  </a:lnTo>
                  <a:cubicBezTo>
                    <a:pt x="34" y="67"/>
                    <a:pt x="67" y="117"/>
                    <a:pt x="118" y="167"/>
                  </a:cubicBezTo>
                  <a:lnTo>
                    <a:pt x="435" y="585"/>
                  </a:lnTo>
                  <a:cubicBezTo>
                    <a:pt x="719" y="953"/>
                    <a:pt x="1120" y="1487"/>
                    <a:pt x="1621" y="2172"/>
                  </a:cubicBezTo>
                  <a:cubicBezTo>
                    <a:pt x="2891" y="3910"/>
                    <a:pt x="4077" y="5731"/>
                    <a:pt x="5180" y="7603"/>
                  </a:cubicBezTo>
                  <a:cubicBezTo>
                    <a:pt x="6266" y="9474"/>
                    <a:pt x="7269" y="11395"/>
                    <a:pt x="8171" y="13367"/>
                  </a:cubicBezTo>
                  <a:cubicBezTo>
                    <a:pt x="8505" y="14119"/>
                    <a:pt x="8773" y="14737"/>
                    <a:pt x="8956" y="15171"/>
                  </a:cubicBezTo>
                  <a:cubicBezTo>
                    <a:pt x="9040" y="15372"/>
                    <a:pt x="9107" y="15539"/>
                    <a:pt x="9174" y="15656"/>
                  </a:cubicBezTo>
                  <a:cubicBezTo>
                    <a:pt x="9190" y="15723"/>
                    <a:pt x="9224" y="15773"/>
                    <a:pt x="9257" y="15823"/>
                  </a:cubicBezTo>
                  <a:cubicBezTo>
                    <a:pt x="9240" y="15773"/>
                    <a:pt x="9224" y="15706"/>
                    <a:pt x="9207" y="15656"/>
                  </a:cubicBezTo>
                  <a:cubicBezTo>
                    <a:pt x="9157" y="15522"/>
                    <a:pt x="9090" y="15355"/>
                    <a:pt x="9023" y="15138"/>
                  </a:cubicBezTo>
                  <a:cubicBezTo>
                    <a:pt x="8856" y="14704"/>
                    <a:pt x="8605" y="14085"/>
                    <a:pt x="8271" y="13317"/>
                  </a:cubicBezTo>
                  <a:cubicBezTo>
                    <a:pt x="7402" y="11329"/>
                    <a:pt x="6417" y="9390"/>
                    <a:pt x="5331" y="7502"/>
                  </a:cubicBezTo>
                  <a:cubicBezTo>
                    <a:pt x="4228" y="5631"/>
                    <a:pt x="3025" y="3827"/>
                    <a:pt x="1705" y="2089"/>
                  </a:cubicBezTo>
                  <a:cubicBezTo>
                    <a:pt x="1204" y="1437"/>
                    <a:pt x="786" y="903"/>
                    <a:pt x="485" y="552"/>
                  </a:cubicBezTo>
                  <a:lnTo>
                    <a:pt x="134" y="134"/>
                  </a:lnTo>
                  <a:cubicBezTo>
                    <a:pt x="101" y="84"/>
                    <a:pt x="51" y="5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931027" y="3611333"/>
              <a:ext cx="64292" cy="909867"/>
            </a:xfrm>
            <a:custGeom>
              <a:avLst/>
              <a:gdLst/>
              <a:ahLst/>
              <a:cxnLst/>
              <a:rect l="l" t="t" r="r" b="b"/>
              <a:pathLst>
                <a:path w="2006" h="28389" extrusionOk="0">
                  <a:moveTo>
                    <a:pt x="1" y="1"/>
                  </a:moveTo>
                  <a:cubicBezTo>
                    <a:pt x="1" y="101"/>
                    <a:pt x="1" y="201"/>
                    <a:pt x="1" y="301"/>
                  </a:cubicBezTo>
                  <a:cubicBezTo>
                    <a:pt x="18" y="502"/>
                    <a:pt x="18" y="769"/>
                    <a:pt x="34" y="1120"/>
                  </a:cubicBezTo>
                  <a:cubicBezTo>
                    <a:pt x="68" y="1855"/>
                    <a:pt x="118" y="2891"/>
                    <a:pt x="168" y="4178"/>
                  </a:cubicBezTo>
                  <a:cubicBezTo>
                    <a:pt x="302" y="6734"/>
                    <a:pt x="519" y="10293"/>
                    <a:pt x="786" y="14220"/>
                  </a:cubicBezTo>
                  <a:cubicBezTo>
                    <a:pt x="1070" y="18129"/>
                    <a:pt x="1354" y="21671"/>
                    <a:pt x="1588" y="24245"/>
                  </a:cubicBezTo>
                  <a:cubicBezTo>
                    <a:pt x="1705" y="25514"/>
                    <a:pt x="1805" y="26550"/>
                    <a:pt x="1872" y="27269"/>
                  </a:cubicBezTo>
                  <a:cubicBezTo>
                    <a:pt x="1906" y="27620"/>
                    <a:pt x="1939" y="27904"/>
                    <a:pt x="1956" y="28104"/>
                  </a:cubicBezTo>
                  <a:cubicBezTo>
                    <a:pt x="1973" y="28204"/>
                    <a:pt x="1989" y="28288"/>
                    <a:pt x="2006" y="28388"/>
                  </a:cubicBezTo>
                  <a:cubicBezTo>
                    <a:pt x="2006" y="28288"/>
                    <a:pt x="2006" y="28188"/>
                    <a:pt x="1989" y="28104"/>
                  </a:cubicBezTo>
                  <a:cubicBezTo>
                    <a:pt x="1973" y="27887"/>
                    <a:pt x="1956" y="27620"/>
                    <a:pt x="1939" y="27269"/>
                  </a:cubicBezTo>
                  <a:cubicBezTo>
                    <a:pt x="1889" y="26534"/>
                    <a:pt x="1805" y="25498"/>
                    <a:pt x="1705" y="24228"/>
                  </a:cubicBezTo>
                  <a:cubicBezTo>
                    <a:pt x="1505" y="21671"/>
                    <a:pt x="1237" y="18113"/>
                    <a:pt x="953" y="14203"/>
                  </a:cubicBezTo>
                  <a:cubicBezTo>
                    <a:pt x="686" y="10276"/>
                    <a:pt x="452" y="6734"/>
                    <a:pt x="302" y="4161"/>
                  </a:cubicBezTo>
                  <a:cubicBezTo>
                    <a:pt x="218" y="2891"/>
                    <a:pt x="151" y="1855"/>
                    <a:pt x="101" y="1120"/>
                  </a:cubicBezTo>
                  <a:cubicBezTo>
                    <a:pt x="68" y="769"/>
                    <a:pt x="51" y="502"/>
                    <a:pt x="34" y="301"/>
                  </a:cubicBezTo>
                  <a:cubicBezTo>
                    <a:pt x="34" y="201"/>
                    <a:pt x="18" y="10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842697" y="4391558"/>
              <a:ext cx="240984" cy="292969"/>
            </a:xfrm>
            <a:custGeom>
              <a:avLst/>
              <a:gdLst/>
              <a:ahLst/>
              <a:cxnLst/>
              <a:rect l="l" t="t" r="r" b="b"/>
              <a:pathLst>
                <a:path w="7519" h="9141" extrusionOk="0">
                  <a:moveTo>
                    <a:pt x="0" y="1"/>
                  </a:moveTo>
                  <a:lnTo>
                    <a:pt x="301" y="5715"/>
                  </a:lnTo>
                  <a:cubicBezTo>
                    <a:pt x="401" y="7636"/>
                    <a:pt x="1988" y="9140"/>
                    <a:pt x="3910" y="9140"/>
                  </a:cubicBezTo>
                  <a:cubicBezTo>
                    <a:pt x="5898" y="9140"/>
                    <a:pt x="7519" y="7520"/>
                    <a:pt x="7519" y="5531"/>
                  </a:cubicBezTo>
                  <a:lnTo>
                    <a:pt x="75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252" name="Google Shape;252;p15"/>
          <p:cNvGrpSpPr/>
          <p:nvPr/>
        </p:nvGrpSpPr>
        <p:grpSpPr>
          <a:xfrm>
            <a:off x="5854436" y="4279127"/>
            <a:ext cx="767133" cy="394696"/>
            <a:chOff x="7805912" y="4279127"/>
            <a:chExt cx="1022844" cy="394696"/>
          </a:xfrm>
        </p:grpSpPr>
        <p:sp>
          <p:nvSpPr>
            <p:cNvPr id="253" name="Google Shape;253;p15"/>
            <p:cNvSpPr/>
            <p:nvPr/>
          </p:nvSpPr>
          <p:spPr>
            <a:xfrm>
              <a:off x="7846071" y="4365341"/>
              <a:ext cx="949481" cy="308481"/>
            </a:xfrm>
            <a:custGeom>
              <a:avLst/>
              <a:gdLst/>
              <a:ahLst/>
              <a:cxnLst/>
              <a:rect l="l" t="t" r="r" b="b"/>
              <a:pathLst>
                <a:path w="29625" h="9625" extrusionOk="0">
                  <a:moveTo>
                    <a:pt x="1" y="0"/>
                  </a:moveTo>
                  <a:lnTo>
                    <a:pt x="1" y="9624"/>
                  </a:lnTo>
                  <a:lnTo>
                    <a:pt x="29625" y="9624"/>
                  </a:lnTo>
                  <a:lnTo>
                    <a:pt x="296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7805912" y="4279127"/>
              <a:ext cx="1022844" cy="86247"/>
            </a:xfrm>
            <a:custGeom>
              <a:avLst/>
              <a:gdLst/>
              <a:ahLst/>
              <a:cxnLst/>
              <a:rect l="l" t="t" r="r" b="b"/>
              <a:pathLst>
                <a:path w="31914" h="2691" extrusionOk="0">
                  <a:moveTo>
                    <a:pt x="1" y="0"/>
                  </a:moveTo>
                  <a:lnTo>
                    <a:pt x="1" y="2690"/>
                  </a:lnTo>
                  <a:lnTo>
                    <a:pt x="31914" y="2690"/>
                  </a:lnTo>
                  <a:lnTo>
                    <a:pt x="319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8297527" y="4279127"/>
              <a:ext cx="531229" cy="394696"/>
            </a:xfrm>
            <a:custGeom>
              <a:avLst/>
              <a:gdLst/>
              <a:ahLst/>
              <a:cxnLst/>
              <a:rect l="l" t="t" r="r" b="b"/>
              <a:pathLst>
                <a:path w="16575" h="12315" extrusionOk="0">
                  <a:moveTo>
                    <a:pt x="0" y="0"/>
                  </a:moveTo>
                  <a:lnTo>
                    <a:pt x="0" y="2439"/>
                  </a:lnTo>
                  <a:lnTo>
                    <a:pt x="618" y="12314"/>
                  </a:lnTo>
                  <a:lnTo>
                    <a:pt x="15539" y="12314"/>
                  </a:lnTo>
                  <a:lnTo>
                    <a:pt x="15539" y="2690"/>
                  </a:lnTo>
                  <a:lnTo>
                    <a:pt x="16575" y="2690"/>
                  </a:lnTo>
                  <a:lnTo>
                    <a:pt x="165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7978886" y="4415115"/>
              <a:ext cx="192268" cy="46088"/>
            </a:xfrm>
            <a:custGeom>
              <a:avLst/>
              <a:gdLst/>
              <a:ahLst/>
              <a:cxnLst/>
              <a:rect l="l" t="t" r="r" b="b"/>
              <a:pathLst>
                <a:path w="5999" h="1438" extrusionOk="0">
                  <a:moveTo>
                    <a:pt x="0" y="1"/>
                  </a:moveTo>
                  <a:lnTo>
                    <a:pt x="0" y="1438"/>
                  </a:lnTo>
                  <a:lnTo>
                    <a:pt x="5999" y="1438"/>
                  </a:lnTo>
                  <a:lnTo>
                    <a:pt x="59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7953726" y="4519566"/>
              <a:ext cx="247426" cy="98009"/>
            </a:xfrm>
            <a:custGeom>
              <a:avLst/>
              <a:gdLst/>
              <a:ahLst/>
              <a:cxnLst/>
              <a:rect l="l" t="t" r="r" b="b"/>
              <a:pathLst>
                <a:path w="7720" h="3058" extrusionOk="0">
                  <a:moveTo>
                    <a:pt x="0" y="0"/>
                  </a:moveTo>
                  <a:lnTo>
                    <a:pt x="0" y="3058"/>
                  </a:lnTo>
                  <a:lnTo>
                    <a:pt x="7720" y="3058"/>
                  </a:lnTo>
                  <a:lnTo>
                    <a:pt x="77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258" name="Google Shape;258;p15"/>
          <p:cNvGrpSpPr/>
          <p:nvPr/>
        </p:nvGrpSpPr>
        <p:grpSpPr>
          <a:xfrm>
            <a:off x="6032995" y="3722915"/>
            <a:ext cx="382388" cy="559625"/>
            <a:chOff x="1203067" y="4113653"/>
            <a:chExt cx="509851" cy="559625"/>
          </a:xfrm>
        </p:grpSpPr>
        <p:sp>
          <p:nvSpPr>
            <p:cNvPr id="259" name="Google Shape;259;p15"/>
            <p:cNvSpPr/>
            <p:nvPr/>
          </p:nvSpPr>
          <p:spPr>
            <a:xfrm>
              <a:off x="1251270" y="4223424"/>
              <a:ext cx="419342" cy="149962"/>
            </a:xfrm>
            <a:custGeom>
              <a:avLst/>
              <a:gdLst/>
              <a:ahLst/>
              <a:cxnLst/>
              <a:rect l="l" t="t" r="r" b="b"/>
              <a:pathLst>
                <a:path w="13084" h="4679" extrusionOk="0">
                  <a:moveTo>
                    <a:pt x="1" y="0"/>
                  </a:moveTo>
                  <a:lnTo>
                    <a:pt x="51" y="3626"/>
                  </a:lnTo>
                  <a:lnTo>
                    <a:pt x="13083" y="4679"/>
                  </a:lnTo>
                  <a:lnTo>
                    <a:pt x="12682" y="11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1338574" y="4276435"/>
              <a:ext cx="255983" cy="42338"/>
            </a:xfrm>
            <a:custGeom>
              <a:avLst/>
              <a:gdLst/>
              <a:ahLst/>
              <a:cxnLst/>
              <a:rect l="l" t="t" r="r" b="b"/>
              <a:pathLst>
                <a:path w="7987" h="1321" extrusionOk="0">
                  <a:moveTo>
                    <a:pt x="50" y="0"/>
                  </a:moveTo>
                  <a:lnTo>
                    <a:pt x="0" y="652"/>
                  </a:lnTo>
                  <a:lnTo>
                    <a:pt x="7937" y="1320"/>
                  </a:lnTo>
                  <a:lnTo>
                    <a:pt x="7987" y="66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1204157" y="4113653"/>
              <a:ext cx="416650" cy="142462"/>
            </a:xfrm>
            <a:custGeom>
              <a:avLst/>
              <a:gdLst/>
              <a:ahLst/>
              <a:cxnLst/>
              <a:rect l="l" t="t" r="r" b="b"/>
              <a:pathLst>
                <a:path w="13000" h="4445" extrusionOk="0">
                  <a:moveTo>
                    <a:pt x="0" y="0"/>
                  </a:moveTo>
                  <a:lnTo>
                    <a:pt x="0" y="3609"/>
                  </a:lnTo>
                  <a:lnTo>
                    <a:pt x="13000" y="4445"/>
                  </a:lnTo>
                  <a:lnTo>
                    <a:pt x="13000" y="4445"/>
                  </a:lnTo>
                  <a:lnTo>
                    <a:pt x="12665" y="1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1204157" y="4129165"/>
              <a:ext cx="395753" cy="107688"/>
            </a:xfrm>
            <a:custGeom>
              <a:avLst/>
              <a:gdLst/>
              <a:ahLst/>
              <a:cxnLst/>
              <a:rect l="l" t="t" r="r" b="b"/>
              <a:pathLst>
                <a:path w="12348" h="3360" extrusionOk="0">
                  <a:moveTo>
                    <a:pt x="0" y="1"/>
                  </a:moveTo>
                  <a:lnTo>
                    <a:pt x="0" y="2440"/>
                  </a:lnTo>
                  <a:lnTo>
                    <a:pt x="12348" y="3359"/>
                  </a:lnTo>
                  <a:lnTo>
                    <a:pt x="12131" y="11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1207362" y="4157689"/>
              <a:ext cx="362582" cy="37210"/>
            </a:xfrm>
            <a:custGeom>
              <a:avLst/>
              <a:gdLst/>
              <a:ahLst/>
              <a:cxnLst/>
              <a:rect l="l" t="t" r="r" b="b"/>
              <a:pathLst>
                <a:path w="11313" h="1161" extrusionOk="0">
                  <a:moveTo>
                    <a:pt x="226" y="0"/>
                  </a:moveTo>
                  <a:cubicBezTo>
                    <a:pt x="151" y="0"/>
                    <a:pt x="76" y="5"/>
                    <a:pt x="1" y="13"/>
                  </a:cubicBezTo>
                  <a:cubicBezTo>
                    <a:pt x="134" y="46"/>
                    <a:pt x="285" y="80"/>
                    <a:pt x="435" y="80"/>
                  </a:cubicBezTo>
                  <a:lnTo>
                    <a:pt x="1655" y="230"/>
                  </a:lnTo>
                  <a:cubicBezTo>
                    <a:pt x="2674" y="347"/>
                    <a:pt x="4077" y="514"/>
                    <a:pt x="5648" y="665"/>
                  </a:cubicBezTo>
                  <a:cubicBezTo>
                    <a:pt x="7202" y="832"/>
                    <a:pt x="8622" y="949"/>
                    <a:pt x="9641" y="1049"/>
                  </a:cubicBezTo>
                  <a:lnTo>
                    <a:pt x="10861" y="1132"/>
                  </a:lnTo>
                  <a:cubicBezTo>
                    <a:pt x="10949" y="1152"/>
                    <a:pt x="11037" y="1160"/>
                    <a:pt x="11125" y="1160"/>
                  </a:cubicBezTo>
                  <a:cubicBezTo>
                    <a:pt x="11188" y="1160"/>
                    <a:pt x="11250" y="1156"/>
                    <a:pt x="11312" y="1149"/>
                  </a:cubicBezTo>
                  <a:cubicBezTo>
                    <a:pt x="11162" y="1116"/>
                    <a:pt x="11011" y="1082"/>
                    <a:pt x="10861" y="1066"/>
                  </a:cubicBezTo>
                  <a:lnTo>
                    <a:pt x="9658" y="932"/>
                  </a:lnTo>
                  <a:cubicBezTo>
                    <a:pt x="8639" y="798"/>
                    <a:pt x="7219" y="648"/>
                    <a:pt x="5665" y="497"/>
                  </a:cubicBezTo>
                  <a:cubicBezTo>
                    <a:pt x="4094" y="330"/>
                    <a:pt x="2691" y="197"/>
                    <a:pt x="1655" y="113"/>
                  </a:cubicBezTo>
                  <a:lnTo>
                    <a:pt x="452" y="13"/>
                  </a:lnTo>
                  <a:cubicBezTo>
                    <a:pt x="376" y="5"/>
                    <a:pt x="301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1203067" y="4178586"/>
              <a:ext cx="365787" cy="26121"/>
            </a:xfrm>
            <a:custGeom>
              <a:avLst/>
              <a:gdLst/>
              <a:ahLst/>
              <a:cxnLst/>
              <a:rect l="l" t="t" r="r" b="b"/>
              <a:pathLst>
                <a:path w="11413" h="815" extrusionOk="0">
                  <a:moveTo>
                    <a:pt x="226" y="0"/>
                  </a:moveTo>
                  <a:cubicBezTo>
                    <a:pt x="151" y="0"/>
                    <a:pt x="76" y="4"/>
                    <a:pt x="1" y="13"/>
                  </a:cubicBezTo>
                  <a:cubicBezTo>
                    <a:pt x="135" y="46"/>
                    <a:pt x="285" y="63"/>
                    <a:pt x="435" y="79"/>
                  </a:cubicBezTo>
                  <a:lnTo>
                    <a:pt x="1655" y="196"/>
                  </a:lnTo>
                  <a:cubicBezTo>
                    <a:pt x="2691" y="280"/>
                    <a:pt x="4128" y="380"/>
                    <a:pt x="5698" y="497"/>
                  </a:cubicBezTo>
                  <a:cubicBezTo>
                    <a:pt x="7269" y="597"/>
                    <a:pt x="8706" y="698"/>
                    <a:pt x="9742" y="748"/>
                  </a:cubicBezTo>
                  <a:lnTo>
                    <a:pt x="10962" y="815"/>
                  </a:lnTo>
                  <a:lnTo>
                    <a:pt x="11413" y="815"/>
                  </a:lnTo>
                  <a:cubicBezTo>
                    <a:pt x="11262" y="764"/>
                    <a:pt x="11112" y="748"/>
                    <a:pt x="10962" y="748"/>
                  </a:cubicBezTo>
                  <a:lnTo>
                    <a:pt x="9742" y="631"/>
                  </a:lnTo>
                  <a:cubicBezTo>
                    <a:pt x="8706" y="547"/>
                    <a:pt x="7286" y="430"/>
                    <a:pt x="5715" y="330"/>
                  </a:cubicBezTo>
                  <a:cubicBezTo>
                    <a:pt x="4128" y="213"/>
                    <a:pt x="2708" y="130"/>
                    <a:pt x="1672" y="63"/>
                  </a:cubicBezTo>
                  <a:lnTo>
                    <a:pt x="452" y="13"/>
                  </a:lnTo>
                  <a:cubicBezTo>
                    <a:pt x="377" y="4"/>
                    <a:pt x="302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1256110" y="4330535"/>
              <a:ext cx="418252" cy="138168"/>
            </a:xfrm>
            <a:custGeom>
              <a:avLst/>
              <a:gdLst/>
              <a:ahLst/>
              <a:cxnLst/>
              <a:rect l="l" t="t" r="r" b="b"/>
              <a:pathLst>
                <a:path w="13050" h="4311" extrusionOk="0">
                  <a:moveTo>
                    <a:pt x="0" y="0"/>
                  </a:moveTo>
                  <a:lnTo>
                    <a:pt x="33" y="3626"/>
                  </a:lnTo>
                  <a:lnTo>
                    <a:pt x="13049" y="4311"/>
                  </a:lnTo>
                  <a:lnTo>
                    <a:pt x="12682" y="1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1296268" y="4334798"/>
              <a:ext cx="7532" cy="114098"/>
            </a:xfrm>
            <a:custGeom>
              <a:avLst/>
              <a:gdLst/>
              <a:ahLst/>
              <a:cxnLst/>
              <a:rect l="l" t="t" r="r" b="b"/>
              <a:pathLst>
                <a:path w="235" h="3560" extrusionOk="0">
                  <a:moveTo>
                    <a:pt x="52" y="0"/>
                  </a:moveTo>
                  <a:cubicBezTo>
                    <a:pt x="51" y="0"/>
                    <a:pt x="51" y="1"/>
                    <a:pt x="50" y="1"/>
                  </a:cubicBezTo>
                  <a:cubicBezTo>
                    <a:pt x="0" y="1"/>
                    <a:pt x="0" y="803"/>
                    <a:pt x="34" y="1788"/>
                  </a:cubicBezTo>
                  <a:cubicBezTo>
                    <a:pt x="67" y="2764"/>
                    <a:pt x="132" y="3560"/>
                    <a:pt x="182" y="3560"/>
                  </a:cubicBezTo>
                  <a:cubicBezTo>
                    <a:pt x="183" y="3560"/>
                    <a:pt x="183" y="3560"/>
                    <a:pt x="184" y="3560"/>
                  </a:cubicBezTo>
                  <a:cubicBezTo>
                    <a:pt x="234" y="3560"/>
                    <a:pt x="234" y="2758"/>
                    <a:pt x="201" y="1772"/>
                  </a:cubicBezTo>
                  <a:cubicBezTo>
                    <a:pt x="168" y="796"/>
                    <a:pt x="10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1315530" y="4335887"/>
              <a:ext cx="6474" cy="114066"/>
            </a:xfrm>
            <a:custGeom>
              <a:avLst/>
              <a:gdLst/>
              <a:ahLst/>
              <a:cxnLst/>
              <a:rect l="l" t="t" r="r" b="b"/>
              <a:pathLst>
                <a:path w="202" h="3559" extrusionOk="0">
                  <a:moveTo>
                    <a:pt x="68" y="0"/>
                  </a:moveTo>
                  <a:cubicBezTo>
                    <a:pt x="17" y="0"/>
                    <a:pt x="1" y="802"/>
                    <a:pt x="17" y="1788"/>
                  </a:cubicBezTo>
                  <a:cubicBezTo>
                    <a:pt x="34" y="2774"/>
                    <a:pt x="84" y="3559"/>
                    <a:pt x="134" y="3559"/>
                  </a:cubicBezTo>
                  <a:cubicBezTo>
                    <a:pt x="184" y="3559"/>
                    <a:pt x="201" y="2757"/>
                    <a:pt x="184" y="1771"/>
                  </a:cubicBezTo>
                  <a:cubicBezTo>
                    <a:pt x="168" y="802"/>
                    <a:pt x="10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1354631" y="4386751"/>
              <a:ext cx="226017" cy="18781"/>
            </a:xfrm>
            <a:custGeom>
              <a:avLst/>
              <a:gdLst/>
              <a:ahLst/>
              <a:cxnLst/>
              <a:rect l="l" t="t" r="r" b="b"/>
              <a:pathLst>
                <a:path w="7052" h="586" extrusionOk="0">
                  <a:moveTo>
                    <a:pt x="0" y="0"/>
                  </a:moveTo>
                  <a:lnTo>
                    <a:pt x="0" y="0"/>
                  </a:lnTo>
                  <a:cubicBezTo>
                    <a:pt x="1810" y="206"/>
                    <a:pt x="3890" y="333"/>
                    <a:pt x="5815" y="483"/>
                  </a:cubicBezTo>
                  <a:lnTo>
                    <a:pt x="5815" y="483"/>
                  </a:lnTo>
                  <a:lnTo>
                    <a:pt x="0" y="0"/>
                  </a:lnTo>
                  <a:close/>
                  <a:moveTo>
                    <a:pt x="5815" y="483"/>
                  </a:moveTo>
                  <a:lnTo>
                    <a:pt x="7051" y="585"/>
                  </a:lnTo>
                  <a:cubicBezTo>
                    <a:pt x="6650" y="549"/>
                    <a:pt x="6236" y="515"/>
                    <a:pt x="5815" y="4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1354631" y="4386751"/>
              <a:ext cx="226017" cy="19134"/>
            </a:xfrm>
            <a:custGeom>
              <a:avLst/>
              <a:gdLst/>
              <a:ahLst/>
              <a:cxnLst/>
              <a:rect l="l" t="t" r="r" b="b"/>
              <a:pathLst>
                <a:path w="7052" h="597" extrusionOk="0">
                  <a:moveTo>
                    <a:pt x="0" y="0"/>
                  </a:moveTo>
                  <a:cubicBezTo>
                    <a:pt x="335" y="101"/>
                    <a:pt x="669" y="151"/>
                    <a:pt x="1020" y="167"/>
                  </a:cubicBezTo>
                  <a:cubicBezTo>
                    <a:pt x="1655" y="251"/>
                    <a:pt x="2540" y="335"/>
                    <a:pt x="3526" y="401"/>
                  </a:cubicBezTo>
                  <a:cubicBezTo>
                    <a:pt x="4495" y="468"/>
                    <a:pt x="5381" y="535"/>
                    <a:pt x="6015" y="568"/>
                  </a:cubicBezTo>
                  <a:cubicBezTo>
                    <a:pt x="6221" y="588"/>
                    <a:pt x="6427" y="596"/>
                    <a:pt x="6629" y="596"/>
                  </a:cubicBezTo>
                  <a:cubicBezTo>
                    <a:pt x="6772" y="596"/>
                    <a:pt x="6913" y="592"/>
                    <a:pt x="7051" y="585"/>
                  </a:cubicBezTo>
                  <a:cubicBezTo>
                    <a:pt x="6717" y="518"/>
                    <a:pt x="6366" y="468"/>
                    <a:pt x="6032" y="452"/>
                  </a:cubicBezTo>
                  <a:cubicBezTo>
                    <a:pt x="5397" y="385"/>
                    <a:pt x="4512" y="301"/>
                    <a:pt x="3526" y="234"/>
                  </a:cubicBezTo>
                  <a:lnTo>
                    <a:pt x="1036" y="51"/>
                  </a:lnTo>
                  <a:cubicBezTo>
                    <a:pt x="685" y="17"/>
                    <a:pt x="35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1603628" y="4361591"/>
              <a:ext cx="8621" cy="103906"/>
            </a:xfrm>
            <a:custGeom>
              <a:avLst/>
              <a:gdLst/>
              <a:ahLst/>
              <a:cxnLst/>
              <a:rect l="l" t="t" r="r" b="b"/>
              <a:pathLst>
                <a:path w="269" h="3242" extrusionOk="0">
                  <a:moveTo>
                    <a:pt x="51" y="0"/>
                  </a:moveTo>
                  <a:cubicBezTo>
                    <a:pt x="1" y="0"/>
                    <a:pt x="1" y="719"/>
                    <a:pt x="51" y="1621"/>
                  </a:cubicBezTo>
                  <a:cubicBezTo>
                    <a:pt x="101" y="2523"/>
                    <a:pt x="168" y="3242"/>
                    <a:pt x="218" y="3242"/>
                  </a:cubicBezTo>
                  <a:cubicBezTo>
                    <a:pt x="268" y="3242"/>
                    <a:pt x="268" y="2506"/>
                    <a:pt x="218" y="1621"/>
                  </a:cubicBezTo>
                  <a:cubicBezTo>
                    <a:pt x="185" y="719"/>
                    <a:pt x="101" y="0"/>
                    <a:pt x="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1623980" y="4362649"/>
              <a:ext cx="12884" cy="103906"/>
            </a:xfrm>
            <a:custGeom>
              <a:avLst/>
              <a:gdLst/>
              <a:ahLst/>
              <a:cxnLst/>
              <a:rect l="l" t="t" r="r" b="b"/>
              <a:pathLst>
                <a:path w="402" h="3242" extrusionOk="0">
                  <a:moveTo>
                    <a:pt x="34" y="1"/>
                  </a:moveTo>
                  <a:cubicBezTo>
                    <a:pt x="1" y="1"/>
                    <a:pt x="34" y="736"/>
                    <a:pt x="118" y="1638"/>
                  </a:cubicBezTo>
                  <a:cubicBezTo>
                    <a:pt x="201" y="2523"/>
                    <a:pt x="318" y="3242"/>
                    <a:pt x="368" y="3242"/>
                  </a:cubicBezTo>
                  <a:cubicBezTo>
                    <a:pt x="402" y="3242"/>
                    <a:pt x="368" y="2507"/>
                    <a:pt x="285" y="1621"/>
                  </a:cubicBezTo>
                  <a:cubicBezTo>
                    <a:pt x="201" y="719"/>
                    <a:pt x="84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1414597" y="4413000"/>
              <a:ext cx="115188" cy="5897"/>
            </a:xfrm>
            <a:custGeom>
              <a:avLst/>
              <a:gdLst/>
              <a:ahLst/>
              <a:cxnLst/>
              <a:rect l="l" t="t" r="r" b="b"/>
              <a:pathLst>
                <a:path w="3594" h="184" extrusionOk="0">
                  <a:moveTo>
                    <a:pt x="1" y="0"/>
                  </a:moveTo>
                  <a:lnTo>
                    <a:pt x="1" y="0"/>
                  </a:lnTo>
                  <a:cubicBezTo>
                    <a:pt x="1404" y="100"/>
                    <a:pt x="2474" y="167"/>
                    <a:pt x="3593" y="18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1414597" y="4411846"/>
              <a:ext cx="115188" cy="8269"/>
            </a:xfrm>
            <a:custGeom>
              <a:avLst/>
              <a:gdLst/>
              <a:ahLst/>
              <a:cxnLst/>
              <a:rect l="l" t="t" r="r" b="b"/>
              <a:pathLst>
                <a:path w="3594" h="258" extrusionOk="0">
                  <a:moveTo>
                    <a:pt x="471" y="0"/>
                  </a:moveTo>
                  <a:cubicBezTo>
                    <a:pt x="185" y="0"/>
                    <a:pt x="9" y="13"/>
                    <a:pt x="1" y="36"/>
                  </a:cubicBezTo>
                  <a:cubicBezTo>
                    <a:pt x="1" y="86"/>
                    <a:pt x="803" y="170"/>
                    <a:pt x="1789" y="220"/>
                  </a:cubicBezTo>
                  <a:cubicBezTo>
                    <a:pt x="2281" y="245"/>
                    <a:pt x="2728" y="257"/>
                    <a:pt x="3054" y="257"/>
                  </a:cubicBezTo>
                  <a:cubicBezTo>
                    <a:pt x="3380" y="257"/>
                    <a:pt x="3585" y="245"/>
                    <a:pt x="3593" y="220"/>
                  </a:cubicBezTo>
                  <a:cubicBezTo>
                    <a:pt x="3593" y="186"/>
                    <a:pt x="2791" y="103"/>
                    <a:pt x="1805" y="53"/>
                  </a:cubicBezTo>
                  <a:cubicBezTo>
                    <a:pt x="1277" y="17"/>
                    <a:pt x="801" y="0"/>
                    <a:pt x="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1276974" y="4557577"/>
              <a:ext cx="425239" cy="115700"/>
            </a:xfrm>
            <a:custGeom>
              <a:avLst/>
              <a:gdLst/>
              <a:ahLst/>
              <a:cxnLst/>
              <a:rect l="l" t="t" r="r" b="b"/>
              <a:pathLst>
                <a:path w="13268" h="3610" extrusionOk="0">
                  <a:moveTo>
                    <a:pt x="1" y="0"/>
                  </a:moveTo>
                  <a:lnTo>
                    <a:pt x="235" y="3609"/>
                  </a:lnTo>
                  <a:lnTo>
                    <a:pt x="13267" y="3609"/>
                  </a:lnTo>
                  <a:lnTo>
                    <a:pt x="12733" y="4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1293576" y="4573634"/>
              <a:ext cx="404343" cy="85189"/>
            </a:xfrm>
            <a:custGeom>
              <a:avLst/>
              <a:gdLst/>
              <a:ahLst/>
              <a:cxnLst/>
              <a:rect l="l" t="t" r="r" b="b"/>
              <a:pathLst>
                <a:path w="12616" h="2658" extrusionOk="0">
                  <a:moveTo>
                    <a:pt x="1" y="1"/>
                  </a:moveTo>
                  <a:lnTo>
                    <a:pt x="235" y="2657"/>
                  </a:lnTo>
                  <a:lnTo>
                    <a:pt x="12616" y="2473"/>
                  </a:lnTo>
                  <a:lnTo>
                    <a:pt x="12265" y="2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1291974" y="4444056"/>
              <a:ext cx="420945" cy="129610"/>
            </a:xfrm>
            <a:custGeom>
              <a:avLst/>
              <a:gdLst/>
              <a:ahLst/>
              <a:cxnLst/>
              <a:rect l="l" t="t" r="r" b="b"/>
              <a:pathLst>
                <a:path w="13134" h="4044" extrusionOk="0">
                  <a:moveTo>
                    <a:pt x="0" y="0"/>
                  </a:moveTo>
                  <a:lnTo>
                    <a:pt x="117" y="3609"/>
                  </a:lnTo>
                  <a:lnTo>
                    <a:pt x="13133" y="4044"/>
                  </a:lnTo>
                  <a:lnTo>
                    <a:pt x="12716" y="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1380880" y="4494375"/>
              <a:ext cx="255983" cy="37531"/>
            </a:xfrm>
            <a:custGeom>
              <a:avLst/>
              <a:gdLst/>
              <a:ahLst/>
              <a:cxnLst/>
              <a:rect l="l" t="t" r="r" b="b"/>
              <a:pathLst>
                <a:path w="7987" h="1171" extrusionOk="0">
                  <a:moveTo>
                    <a:pt x="34" y="1"/>
                  </a:moveTo>
                  <a:lnTo>
                    <a:pt x="0" y="652"/>
                  </a:lnTo>
                  <a:lnTo>
                    <a:pt x="7937" y="1170"/>
                  </a:lnTo>
                  <a:lnTo>
                    <a:pt x="7987" y="519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1294666" y="4608441"/>
              <a:ext cx="396298" cy="5929"/>
            </a:xfrm>
            <a:custGeom>
              <a:avLst/>
              <a:gdLst/>
              <a:ahLst/>
              <a:cxnLst/>
              <a:rect l="l" t="t" r="r" b="b"/>
              <a:pathLst>
                <a:path w="12365" h="185" extrusionOk="0">
                  <a:moveTo>
                    <a:pt x="6182" y="1"/>
                  </a:moveTo>
                  <a:cubicBezTo>
                    <a:pt x="4461" y="17"/>
                    <a:pt x="2924" y="34"/>
                    <a:pt x="1805" y="51"/>
                  </a:cubicBezTo>
                  <a:lnTo>
                    <a:pt x="485" y="84"/>
                  </a:lnTo>
                  <a:cubicBezTo>
                    <a:pt x="318" y="84"/>
                    <a:pt x="150" y="84"/>
                    <a:pt x="0" y="118"/>
                  </a:cubicBezTo>
                  <a:cubicBezTo>
                    <a:pt x="150" y="151"/>
                    <a:pt x="318" y="151"/>
                    <a:pt x="485" y="151"/>
                  </a:cubicBezTo>
                  <a:lnTo>
                    <a:pt x="1805" y="168"/>
                  </a:lnTo>
                  <a:cubicBezTo>
                    <a:pt x="2924" y="184"/>
                    <a:pt x="4478" y="184"/>
                    <a:pt x="6182" y="184"/>
                  </a:cubicBezTo>
                  <a:cubicBezTo>
                    <a:pt x="7886" y="168"/>
                    <a:pt x="9424" y="151"/>
                    <a:pt x="10543" y="134"/>
                  </a:cubicBezTo>
                  <a:lnTo>
                    <a:pt x="11880" y="101"/>
                  </a:lnTo>
                  <a:cubicBezTo>
                    <a:pt x="12030" y="101"/>
                    <a:pt x="12197" y="101"/>
                    <a:pt x="12364" y="67"/>
                  </a:cubicBezTo>
                  <a:cubicBezTo>
                    <a:pt x="12197" y="51"/>
                    <a:pt x="12030" y="34"/>
                    <a:pt x="11880" y="34"/>
                  </a:cubicBezTo>
                  <a:lnTo>
                    <a:pt x="10543" y="17"/>
                  </a:lnTo>
                  <a:cubicBezTo>
                    <a:pt x="9424" y="1"/>
                    <a:pt x="7886" y="1"/>
                    <a:pt x="6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1296268" y="4626645"/>
              <a:ext cx="399503" cy="7532"/>
            </a:xfrm>
            <a:custGeom>
              <a:avLst/>
              <a:gdLst/>
              <a:ahLst/>
              <a:cxnLst/>
              <a:rect l="l" t="t" r="r" b="b"/>
              <a:pathLst>
                <a:path w="12465" h="235" extrusionOk="0">
                  <a:moveTo>
                    <a:pt x="501" y="1"/>
                  </a:moveTo>
                  <a:cubicBezTo>
                    <a:pt x="334" y="1"/>
                    <a:pt x="167" y="1"/>
                    <a:pt x="0" y="34"/>
                  </a:cubicBezTo>
                  <a:cubicBezTo>
                    <a:pt x="167" y="68"/>
                    <a:pt x="334" y="68"/>
                    <a:pt x="501" y="68"/>
                  </a:cubicBezTo>
                  <a:lnTo>
                    <a:pt x="1821" y="118"/>
                  </a:lnTo>
                  <a:cubicBezTo>
                    <a:pt x="2958" y="151"/>
                    <a:pt x="4511" y="185"/>
                    <a:pt x="6232" y="201"/>
                  </a:cubicBezTo>
                  <a:cubicBezTo>
                    <a:pt x="7953" y="235"/>
                    <a:pt x="9507" y="235"/>
                    <a:pt x="10627" y="235"/>
                  </a:cubicBezTo>
                  <a:lnTo>
                    <a:pt x="11964" y="235"/>
                  </a:lnTo>
                  <a:cubicBezTo>
                    <a:pt x="12131" y="235"/>
                    <a:pt x="12298" y="235"/>
                    <a:pt x="12465" y="201"/>
                  </a:cubicBezTo>
                  <a:cubicBezTo>
                    <a:pt x="12298" y="168"/>
                    <a:pt x="12131" y="168"/>
                    <a:pt x="11964" y="168"/>
                  </a:cubicBezTo>
                  <a:lnTo>
                    <a:pt x="10627" y="118"/>
                  </a:lnTo>
                  <a:cubicBezTo>
                    <a:pt x="9507" y="84"/>
                    <a:pt x="7953" y="51"/>
                    <a:pt x="6232" y="34"/>
                  </a:cubicBezTo>
                  <a:cubicBezTo>
                    <a:pt x="4511" y="1"/>
                    <a:pt x="2958" y="1"/>
                    <a:pt x="18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280" name="Google Shape;280;p15"/>
          <p:cNvGrpSpPr/>
          <p:nvPr/>
        </p:nvGrpSpPr>
        <p:grpSpPr>
          <a:xfrm>
            <a:off x="902302" y="4113660"/>
            <a:ext cx="382388" cy="559625"/>
            <a:chOff x="1203067" y="4113653"/>
            <a:chExt cx="509851" cy="559625"/>
          </a:xfrm>
        </p:grpSpPr>
        <p:sp>
          <p:nvSpPr>
            <p:cNvPr id="281" name="Google Shape;281;p15"/>
            <p:cNvSpPr/>
            <p:nvPr/>
          </p:nvSpPr>
          <p:spPr>
            <a:xfrm>
              <a:off x="1251270" y="4223424"/>
              <a:ext cx="419342" cy="149962"/>
            </a:xfrm>
            <a:custGeom>
              <a:avLst/>
              <a:gdLst/>
              <a:ahLst/>
              <a:cxnLst/>
              <a:rect l="l" t="t" r="r" b="b"/>
              <a:pathLst>
                <a:path w="13084" h="4679" extrusionOk="0">
                  <a:moveTo>
                    <a:pt x="1" y="0"/>
                  </a:moveTo>
                  <a:lnTo>
                    <a:pt x="51" y="3626"/>
                  </a:lnTo>
                  <a:lnTo>
                    <a:pt x="13083" y="4679"/>
                  </a:lnTo>
                  <a:lnTo>
                    <a:pt x="12682" y="11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1338574" y="4276435"/>
              <a:ext cx="255983" cy="42338"/>
            </a:xfrm>
            <a:custGeom>
              <a:avLst/>
              <a:gdLst/>
              <a:ahLst/>
              <a:cxnLst/>
              <a:rect l="l" t="t" r="r" b="b"/>
              <a:pathLst>
                <a:path w="7987" h="1321" extrusionOk="0">
                  <a:moveTo>
                    <a:pt x="50" y="0"/>
                  </a:moveTo>
                  <a:lnTo>
                    <a:pt x="0" y="652"/>
                  </a:lnTo>
                  <a:lnTo>
                    <a:pt x="7937" y="1320"/>
                  </a:lnTo>
                  <a:lnTo>
                    <a:pt x="7987" y="66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1204157" y="4113653"/>
              <a:ext cx="416650" cy="142462"/>
            </a:xfrm>
            <a:custGeom>
              <a:avLst/>
              <a:gdLst/>
              <a:ahLst/>
              <a:cxnLst/>
              <a:rect l="l" t="t" r="r" b="b"/>
              <a:pathLst>
                <a:path w="13000" h="4445" extrusionOk="0">
                  <a:moveTo>
                    <a:pt x="0" y="0"/>
                  </a:moveTo>
                  <a:lnTo>
                    <a:pt x="0" y="3609"/>
                  </a:lnTo>
                  <a:lnTo>
                    <a:pt x="13000" y="4445"/>
                  </a:lnTo>
                  <a:lnTo>
                    <a:pt x="13000" y="4445"/>
                  </a:lnTo>
                  <a:lnTo>
                    <a:pt x="12665" y="1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1204157" y="4129165"/>
              <a:ext cx="395753" cy="107688"/>
            </a:xfrm>
            <a:custGeom>
              <a:avLst/>
              <a:gdLst/>
              <a:ahLst/>
              <a:cxnLst/>
              <a:rect l="l" t="t" r="r" b="b"/>
              <a:pathLst>
                <a:path w="12348" h="3360" extrusionOk="0">
                  <a:moveTo>
                    <a:pt x="0" y="1"/>
                  </a:moveTo>
                  <a:lnTo>
                    <a:pt x="0" y="2440"/>
                  </a:lnTo>
                  <a:lnTo>
                    <a:pt x="12348" y="3359"/>
                  </a:lnTo>
                  <a:lnTo>
                    <a:pt x="12131" y="11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1207362" y="4157689"/>
              <a:ext cx="362582" cy="37210"/>
            </a:xfrm>
            <a:custGeom>
              <a:avLst/>
              <a:gdLst/>
              <a:ahLst/>
              <a:cxnLst/>
              <a:rect l="l" t="t" r="r" b="b"/>
              <a:pathLst>
                <a:path w="11313" h="1161" extrusionOk="0">
                  <a:moveTo>
                    <a:pt x="226" y="0"/>
                  </a:moveTo>
                  <a:cubicBezTo>
                    <a:pt x="151" y="0"/>
                    <a:pt x="76" y="5"/>
                    <a:pt x="1" y="13"/>
                  </a:cubicBezTo>
                  <a:cubicBezTo>
                    <a:pt x="134" y="46"/>
                    <a:pt x="285" y="80"/>
                    <a:pt x="435" y="80"/>
                  </a:cubicBezTo>
                  <a:lnTo>
                    <a:pt x="1655" y="230"/>
                  </a:lnTo>
                  <a:cubicBezTo>
                    <a:pt x="2674" y="347"/>
                    <a:pt x="4077" y="514"/>
                    <a:pt x="5648" y="665"/>
                  </a:cubicBezTo>
                  <a:cubicBezTo>
                    <a:pt x="7202" y="832"/>
                    <a:pt x="8622" y="949"/>
                    <a:pt x="9641" y="1049"/>
                  </a:cubicBezTo>
                  <a:lnTo>
                    <a:pt x="10861" y="1132"/>
                  </a:lnTo>
                  <a:cubicBezTo>
                    <a:pt x="10949" y="1152"/>
                    <a:pt x="11037" y="1160"/>
                    <a:pt x="11125" y="1160"/>
                  </a:cubicBezTo>
                  <a:cubicBezTo>
                    <a:pt x="11188" y="1160"/>
                    <a:pt x="11250" y="1156"/>
                    <a:pt x="11312" y="1149"/>
                  </a:cubicBezTo>
                  <a:cubicBezTo>
                    <a:pt x="11162" y="1116"/>
                    <a:pt x="11011" y="1082"/>
                    <a:pt x="10861" y="1066"/>
                  </a:cubicBezTo>
                  <a:lnTo>
                    <a:pt x="9658" y="932"/>
                  </a:lnTo>
                  <a:cubicBezTo>
                    <a:pt x="8639" y="798"/>
                    <a:pt x="7219" y="648"/>
                    <a:pt x="5665" y="497"/>
                  </a:cubicBezTo>
                  <a:cubicBezTo>
                    <a:pt x="4094" y="330"/>
                    <a:pt x="2691" y="197"/>
                    <a:pt x="1655" y="113"/>
                  </a:cubicBezTo>
                  <a:lnTo>
                    <a:pt x="452" y="13"/>
                  </a:lnTo>
                  <a:cubicBezTo>
                    <a:pt x="376" y="5"/>
                    <a:pt x="301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1203067" y="4178586"/>
              <a:ext cx="365787" cy="26121"/>
            </a:xfrm>
            <a:custGeom>
              <a:avLst/>
              <a:gdLst/>
              <a:ahLst/>
              <a:cxnLst/>
              <a:rect l="l" t="t" r="r" b="b"/>
              <a:pathLst>
                <a:path w="11413" h="815" extrusionOk="0">
                  <a:moveTo>
                    <a:pt x="226" y="0"/>
                  </a:moveTo>
                  <a:cubicBezTo>
                    <a:pt x="151" y="0"/>
                    <a:pt x="76" y="4"/>
                    <a:pt x="1" y="13"/>
                  </a:cubicBezTo>
                  <a:cubicBezTo>
                    <a:pt x="135" y="46"/>
                    <a:pt x="285" y="63"/>
                    <a:pt x="435" y="79"/>
                  </a:cubicBezTo>
                  <a:lnTo>
                    <a:pt x="1655" y="196"/>
                  </a:lnTo>
                  <a:cubicBezTo>
                    <a:pt x="2691" y="280"/>
                    <a:pt x="4128" y="380"/>
                    <a:pt x="5698" y="497"/>
                  </a:cubicBezTo>
                  <a:cubicBezTo>
                    <a:pt x="7269" y="597"/>
                    <a:pt x="8706" y="698"/>
                    <a:pt x="9742" y="748"/>
                  </a:cubicBezTo>
                  <a:lnTo>
                    <a:pt x="10962" y="815"/>
                  </a:lnTo>
                  <a:lnTo>
                    <a:pt x="11413" y="815"/>
                  </a:lnTo>
                  <a:cubicBezTo>
                    <a:pt x="11262" y="764"/>
                    <a:pt x="11112" y="748"/>
                    <a:pt x="10962" y="748"/>
                  </a:cubicBezTo>
                  <a:lnTo>
                    <a:pt x="9742" y="631"/>
                  </a:lnTo>
                  <a:cubicBezTo>
                    <a:pt x="8706" y="547"/>
                    <a:pt x="7286" y="430"/>
                    <a:pt x="5715" y="330"/>
                  </a:cubicBezTo>
                  <a:cubicBezTo>
                    <a:pt x="4128" y="213"/>
                    <a:pt x="2708" y="130"/>
                    <a:pt x="1672" y="63"/>
                  </a:cubicBezTo>
                  <a:lnTo>
                    <a:pt x="452" y="13"/>
                  </a:lnTo>
                  <a:cubicBezTo>
                    <a:pt x="377" y="4"/>
                    <a:pt x="302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1256110" y="4330535"/>
              <a:ext cx="418252" cy="138168"/>
            </a:xfrm>
            <a:custGeom>
              <a:avLst/>
              <a:gdLst/>
              <a:ahLst/>
              <a:cxnLst/>
              <a:rect l="l" t="t" r="r" b="b"/>
              <a:pathLst>
                <a:path w="13050" h="4311" extrusionOk="0">
                  <a:moveTo>
                    <a:pt x="0" y="0"/>
                  </a:moveTo>
                  <a:lnTo>
                    <a:pt x="33" y="3626"/>
                  </a:lnTo>
                  <a:lnTo>
                    <a:pt x="13049" y="4311"/>
                  </a:lnTo>
                  <a:lnTo>
                    <a:pt x="12682" y="1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1296268" y="4334798"/>
              <a:ext cx="7532" cy="114098"/>
            </a:xfrm>
            <a:custGeom>
              <a:avLst/>
              <a:gdLst/>
              <a:ahLst/>
              <a:cxnLst/>
              <a:rect l="l" t="t" r="r" b="b"/>
              <a:pathLst>
                <a:path w="235" h="3560" extrusionOk="0">
                  <a:moveTo>
                    <a:pt x="52" y="0"/>
                  </a:moveTo>
                  <a:cubicBezTo>
                    <a:pt x="51" y="0"/>
                    <a:pt x="51" y="1"/>
                    <a:pt x="50" y="1"/>
                  </a:cubicBezTo>
                  <a:cubicBezTo>
                    <a:pt x="0" y="1"/>
                    <a:pt x="0" y="803"/>
                    <a:pt x="34" y="1788"/>
                  </a:cubicBezTo>
                  <a:cubicBezTo>
                    <a:pt x="67" y="2764"/>
                    <a:pt x="132" y="3560"/>
                    <a:pt x="182" y="3560"/>
                  </a:cubicBezTo>
                  <a:cubicBezTo>
                    <a:pt x="183" y="3560"/>
                    <a:pt x="183" y="3560"/>
                    <a:pt x="184" y="3560"/>
                  </a:cubicBezTo>
                  <a:cubicBezTo>
                    <a:pt x="234" y="3560"/>
                    <a:pt x="234" y="2758"/>
                    <a:pt x="201" y="1772"/>
                  </a:cubicBezTo>
                  <a:cubicBezTo>
                    <a:pt x="168" y="796"/>
                    <a:pt x="10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1315530" y="4335887"/>
              <a:ext cx="6474" cy="114066"/>
            </a:xfrm>
            <a:custGeom>
              <a:avLst/>
              <a:gdLst/>
              <a:ahLst/>
              <a:cxnLst/>
              <a:rect l="l" t="t" r="r" b="b"/>
              <a:pathLst>
                <a:path w="202" h="3559" extrusionOk="0">
                  <a:moveTo>
                    <a:pt x="68" y="0"/>
                  </a:moveTo>
                  <a:cubicBezTo>
                    <a:pt x="17" y="0"/>
                    <a:pt x="1" y="802"/>
                    <a:pt x="17" y="1788"/>
                  </a:cubicBezTo>
                  <a:cubicBezTo>
                    <a:pt x="34" y="2774"/>
                    <a:pt x="84" y="3559"/>
                    <a:pt x="134" y="3559"/>
                  </a:cubicBezTo>
                  <a:cubicBezTo>
                    <a:pt x="184" y="3559"/>
                    <a:pt x="201" y="2757"/>
                    <a:pt x="184" y="1771"/>
                  </a:cubicBezTo>
                  <a:cubicBezTo>
                    <a:pt x="168" y="802"/>
                    <a:pt x="10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1354631" y="4386751"/>
              <a:ext cx="226017" cy="18781"/>
            </a:xfrm>
            <a:custGeom>
              <a:avLst/>
              <a:gdLst/>
              <a:ahLst/>
              <a:cxnLst/>
              <a:rect l="l" t="t" r="r" b="b"/>
              <a:pathLst>
                <a:path w="7052" h="586" extrusionOk="0">
                  <a:moveTo>
                    <a:pt x="0" y="0"/>
                  </a:moveTo>
                  <a:lnTo>
                    <a:pt x="0" y="0"/>
                  </a:lnTo>
                  <a:cubicBezTo>
                    <a:pt x="1810" y="206"/>
                    <a:pt x="3890" y="333"/>
                    <a:pt x="5815" y="483"/>
                  </a:cubicBezTo>
                  <a:lnTo>
                    <a:pt x="5815" y="483"/>
                  </a:lnTo>
                  <a:lnTo>
                    <a:pt x="0" y="0"/>
                  </a:lnTo>
                  <a:close/>
                  <a:moveTo>
                    <a:pt x="5815" y="483"/>
                  </a:moveTo>
                  <a:lnTo>
                    <a:pt x="7051" y="585"/>
                  </a:lnTo>
                  <a:cubicBezTo>
                    <a:pt x="6650" y="549"/>
                    <a:pt x="6236" y="515"/>
                    <a:pt x="5815" y="4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1354631" y="4386751"/>
              <a:ext cx="226017" cy="19134"/>
            </a:xfrm>
            <a:custGeom>
              <a:avLst/>
              <a:gdLst/>
              <a:ahLst/>
              <a:cxnLst/>
              <a:rect l="l" t="t" r="r" b="b"/>
              <a:pathLst>
                <a:path w="7052" h="597" extrusionOk="0">
                  <a:moveTo>
                    <a:pt x="0" y="0"/>
                  </a:moveTo>
                  <a:cubicBezTo>
                    <a:pt x="335" y="101"/>
                    <a:pt x="669" y="151"/>
                    <a:pt x="1020" y="167"/>
                  </a:cubicBezTo>
                  <a:cubicBezTo>
                    <a:pt x="1655" y="251"/>
                    <a:pt x="2540" y="335"/>
                    <a:pt x="3526" y="401"/>
                  </a:cubicBezTo>
                  <a:cubicBezTo>
                    <a:pt x="4495" y="468"/>
                    <a:pt x="5381" y="535"/>
                    <a:pt x="6015" y="568"/>
                  </a:cubicBezTo>
                  <a:cubicBezTo>
                    <a:pt x="6221" y="588"/>
                    <a:pt x="6427" y="596"/>
                    <a:pt x="6629" y="596"/>
                  </a:cubicBezTo>
                  <a:cubicBezTo>
                    <a:pt x="6772" y="596"/>
                    <a:pt x="6913" y="592"/>
                    <a:pt x="7051" y="585"/>
                  </a:cubicBezTo>
                  <a:cubicBezTo>
                    <a:pt x="6717" y="518"/>
                    <a:pt x="6366" y="468"/>
                    <a:pt x="6032" y="452"/>
                  </a:cubicBezTo>
                  <a:cubicBezTo>
                    <a:pt x="5397" y="385"/>
                    <a:pt x="4512" y="301"/>
                    <a:pt x="3526" y="234"/>
                  </a:cubicBezTo>
                  <a:lnTo>
                    <a:pt x="1036" y="51"/>
                  </a:lnTo>
                  <a:cubicBezTo>
                    <a:pt x="685" y="17"/>
                    <a:pt x="35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1603628" y="4361591"/>
              <a:ext cx="8621" cy="103906"/>
            </a:xfrm>
            <a:custGeom>
              <a:avLst/>
              <a:gdLst/>
              <a:ahLst/>
              <a:cxnLst/>
              <a:rect l="l" t="t" r="r" b="b"/>
              <a:pathLst>
                <a:path w="269" h="3242" extrusionOk="0">
                  <a:moveTo>
                    <a:pt x="51" y="0"/>
                  </a:moveTo>
                  <a:cubicBezTo>
                    <a:pt x="1" y="0"/>
                    <a:pt x="1" y="719"/>
                    <a:pt x="51" y="1621"/>
                  </a:cubicBezTo>
                  <a:cubicBezTo>
                    <a:pt x="101" y="2523"/>
                    <a:pt x="168" y="3242"/>
                    <a:pt x="218" y="3242"/>
                  </a:cubicBezTo>
                  <a:cubicBezTo>
                    <a:pt x="268" y="3242"/>
                    <a:pt x="268" y="2506"/>
                    <a:pt x="218" y="1621"/>
                  </a:cubicBezTo>
                  <a:cubicBezTo>
                    <a:pt x="185" y="719"/>
                    <a:pt x="101" y="0"/>
                    <a:pt x="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1623980" y="4362649"/>
              <a:ext cx="12884" cy="103906"/>
            </a:xfrm>
            <a:custGeom>
              <a:avLst/>
              <a:gdLst/>
              <a:ahLst/>
              <a:cxnLst/>
              <a:rect l="l" t="t" r="r" b="b"/>
              <a:pathLst>
                <a:path w="402" h="3242" extrusionOk="0">
                  <a:moveTo>
                    <a:pt x="34" y="1"/>
                  </a:moveTo>
                  <a:cubicBezTo>
                    <a:pt x="1" y="1"/>
                    <a:pt x="34" y="736"/>
                    <a:pt x="118" y="1638"/>
                  </a:cubicBezTo>
                  <a:cubicBezTo>
                    <a:pt x="201" y="2523"/>
                    <a:pt x="318" y="3242"/>
                    <a:pt x="368" y="3242"/>
                  </a:cubicBezTo>
                  <a:cubicBezTo>
                    <a:pt x="402" y="3242"/>
                    <a:pt x="368" y="2507"/>
                    <a:pt x="285" y="1621"/>
                  </a:cubicBezTo>
                  <a:cubicBezTo>
                    <a:pt x="201" y="719"/>
                    <a:pt x="84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1414597" y="4413000"/>
              <a:ext cx="115188" cy="5897"/>
            </a:xfrm>
            <a:custGeom>
              <a:avLst/>
              <a:gdLst/>
              <a:ahLst/>
              <a:cxnLst/>
              <a:rect l="l" t="t" r="r" b="b"/>
              <a:pathLst>
                <a:path w="3594" h="184" extrusionOk="0">
                  <a:moveTo>
                    <a:pt x="1" y="0"/>
                  </a:moveTo>
                  <a:lnTo>
                    <a:pt x="1" y="0"/>
                  </a:lnTo>
                  <a:cubicBezTo>
                    <a:pt x="1404" y="100"/>
                    <a:pt x="2474" y="167"/>
                    <a:pt x="3593" y="18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1414597" y="4411846"/>
              <a:ext cx="115188" cy="8269"/>
            </a:xfrm>
            <a:custGeom>
              <a:avLst/>
              <a:gdLst/>
              <a:ahLst/>
              <a:cxnLst/>
              <a:rect l="l" t="t" r="r" b="b"/>
              <a:pathLst>
                <a:path w="3594" h="258" extrusionOk="0">
                  <a:moveTo>
                    <a:pt x="471" y="0"/>
                  </a:moveTo>
                  <a:cubicBezTo>
                    <a:pt x="185" y="0"/>
                    <a:pt x="9" y="13"/>
                    <a:pt x="1" y="36"/>
                  </a:cubicBezTo>
                  <a:cubicBezTo>
                    <a:pt x="1" y="86"/>
                    <a:pt x="803" y="170"/>
                    <a:pt x="1789" y="220"/>
                  </a:cubicBezTo>
                  <a:cubicBezTo>
                    <a:pt x="2281" y="245"/>
                    <a:pt x="2728" y="257"/>
                    <a:pt x="3054" y="257"/>
                  </a:cubicBezTo>
                  <a:cubicBezTo>
                    <a:pt x="3380" y="257"/>
                    <a:pt x="3585" y="245"/>
                    <a:pt x="3593" y="220"/>
                  </a:cubicBezTo>
                  <a:cubicBezTo>
                    <a:pt x="3593" y="186"/>
                    <a:pt x="2791" y="103"/>
                    <a:pt x="1805" y="53"/>
                  </a:cubicBezTo>
                  <a:cubicBezTo>
                    <a:pt x="1277" y="17"/>
                    <a:pt x="801" y="0"/>
                    <a:pt x="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1276974" y="4557577"/>
              <a:ext cx="425239" cy="115700"/>
            </a:xfrm>
            <a:custGeom>
              <a:avLst/>
              <a:gdLst/>
              <a:ahLst/>
              <a:cxnLst/>
              <a:rect l="l" t="t" r="r" b="b"/>
              <a:pathLst>
                <a:path w="13268" h="3610" extrusionOk="0">
                  <a:moveTo>
                    <a:pt x="1" y="0"/>
                  </a:moveTo>
                  <a:lnTo>
                    <a:pt x="235" y="3609"/>
                  </a:lnTo>
                  <a:lnTo>
                    <a:pt x="13267" y="3609"/>
                  </a:lnTo>
                  <a:lnTo>
                    <a:pt x="12733" y="4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1293576" y="4573634"/>
              <a:ext cx="404343" cy="85189"/>
            </a:xfrm>
            <a:custGeom>
              <a:avLst/>
              <a:gdLst/>
              <a:ahLst/>
              <a:cxnLst/>
              <a:rect l="l" t="t" r="r" b="b"/>
              <a:pathLst>
                <a:path w="12616" h="2658" extrusionOk="0">
                  <a:moveTo>
                    <a:pt x="1" y="1"/>
                  </a:moveTo>
                  <a:lnTo>
                    <a:pt x="235" y="2657"/>
                  </a:lnTo>
                  <a:lnTo>
                    <a:pt x="12616" y="2473"/>
                  </a:lnTo>
                  <a:lnTo>
                    <a:pt x="12265" y="2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1291974" y="4444056"/>
              <a:ext cx="420945" cy="129610"/>
            </a:xfrm>
            <a:custGeom>
              <a:avLst/>
              <a:gdLst/>
              <a:ahLst/>
              <a:cxnLst/>
              <a:rect l="l" t="t" r="r" b="b"/>
              <a:pathLst>
                <a:path w="13134" h="4044" extrusionOk="0">
                  <a:moveTo>
                    <a:pt x="0" y="0"/>
                  </a:moveTo>
                  <a:lnTo>
                    <a:pt x="117" y="3609"/>
                  </a:lnTo>
                  <a:lnTo>
                    <a:pt x="13133" y="4044"/>
                  </a:lnTo>
                  <a:lnTo>
                    <a:pt x="12716" y="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1380880" y="4494375"/>
              <a:ext cx="255983" cy="37531"/>
            </a:xfrm>
            <a:custGeom>
              <a:avLst/>
              <a:gdLst/>
              <a:ahLst/>
              <a:cxnLst/>
              <a:rect l="l" t="t" r="r" b="b"/>
              <a:pathLst>
                <a:path w="7987" h="1171" extrusionOk="0">
                  <a:moveTo>
                    <a:pt x="34" y="1"/>
                  </a:moveTo>
                  <a:lnTo>
                    <a:pt x="0" y="652"/>
                  </a:lnTo>
                  <a:lnTo>
                    <a:pt x="7937" y="1170"/>
                  </a:lnTo>
                  <a:lnTo>
                    <a:pt x="7987" y="519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1294666" y="4608441"/>
              <a:ext cx="396298" cy="5929"/>
            </a:xfrm>
            <a:custGeom>
              <a:avLst/>
              <a:gdLst/>
              <a:ahLst/>
              <a:cxnLst/>
              <a:rect l="l" t="t" r="r" b="b"/>
              <a:pathLst>
                <a:path w="12365" h="185" extrusionOk="0">
                  <a:moveTo>
                    <a:pt x="6182" y="1"/>
                  </a:moveTo>
                  <a:cubicBezTo>
                    <a:pt x="4461" y="17"/>
                    <a:pt x="2924" y="34"/>
                    <a:pt x="1805" y="51"/>
                  </a:cubicBezTo>
                  <a:lnTo>
                    <a:pt x="485" y="84"/>
                  </a:lnTo>
                  <a:cubicBezTo>
                    <a:pt x="318" y="84"/>
                    <a:pt x="150" y="84"/>
                    <a:pt x="0" y="118"/>
                  </a:cubicBezTo>
                  <a:cubicBezTo>
                    <a:pt x="150" y="151"/>
                    <a:pt x="318" y="151"/>
                    <a:pt x="485" y="151"/>
                  </a:cubicBezTo>
                  <a:lnTo>
                    <a:pt x="1805" y="168"/>
                  </a:lnTo>
                  <a:cubicBezTo>
                    <a:pt x="2924" y="184"/>
                    <a:pt x="4478" y="184"/>
                    <a:pt x="6182" y="184"/>
                  </a:cubicBezTo>
                  <a:cubicBezTo>
                    <a:pt x="7886" y="168"/>
                    <a:pt x="9424" y="151"/>
                    <a:pt x="10543" y="134"/>
                  </a:cubicBezTo>
                  <a:lnTo>
                    <a:pt x="11880" y="101"/>
                  </a:lnTo>
                  <a:cubicBezTo>
                    <a:pt x="12030" y="101"/>
                    <a:pt x="12197" y="101"/>
                    <a:pt x="12364" y="67"/>
                  </a:cubicBezTo>
                  <a:cubicBezTo>
                    <a:pt x="12197" y="51"/>
                    <a:pt x="12030" y="34"/>
                    <a:pt x="11880" y="34"/>
                  </a:cubicBezTo>
                  <a:lnTo>
                    <a:pt x="10543" y="17"/>
                  </a:lnTo>
                  <a:cubicBezTo>
                    <a:pt x="9424" y="1"/>
                    <a:pt x="7886" y="1"/>
                    <a:pt x="6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1296268" y="4626645"/>
              <a:ext cx="399503" cy="7532"/>
            </a:xfrm>
            <a:custGeom>
              <a:avLst/>
              <a:gdLst/>
              <a:ahLst/>
              <a:cxnLst/>
              <a:rect l="l" t="t" r="r" b="b"/>
              <a:pathLst>
                <a:path w="12465" h="235" extrusionOk="0">
                  <a:moveTo>
                    <a:pt x="501" y="1"/>
                  </a:moveTo>
                  <a:cubicBezTo>
                    <a:pt x="334" y="1"/>
                    <a:pt x="167" y="1"/>
                    <a:pt x="0" y="34"/>
                  </a:cubicBezTo>
                  <a:cubicBezTo>
                    <a:pt x="167" y="68"/>
                    <a:pt x="334" y="68"/>
                    <a:pt x="501" y="68"/>
                  </a:cubicBezTo>
                  <a:lnTo>
                    <a:pt x="1821" y="118"/>
                  </a:lnTo>
                  <a:cubicBezTo>
                    <a:pt x="2958" y="151"/>
                    <a:pt x="4511" y="185"/>
                    <a:pt x="6232" y="201"/>
                  </a:cubicBezTo>
                  <a:cubicBezTo>
                    <a:pt x="7953" y="235"/>
                    <a:pt x="9507" y="235"/>
                    <a:pt x="10627" y="235"/>
                  </a:cubicBezTo>
                  <a:lnTo>
                    <a:pt x="11964" y="235"/>
                  </a:lnTo>
                  <a:cubicBezTo>
                    <a:pt x="12131" y="235"/>
                    <a:pt x="12298" y="235"/>
                    <a:pt x="12465" y="201"/>
                  </a:cubicBezTo>
                  <a:cubicBezTo>
                    <a:pt x="12298" y="168"/>
                    <a:pt x="12131" y="168"/>
                    <a:pt x="11964" y="168"/>
                  </a:cubicBezTo>
                  <a:lnTo>
                    <a:pt x="10627" y="118"/>
                  </a:lnTo>
                  <a:cubicBezTo>
                    <a:pt x="9507" y="84"/>
                    <a:pt x="7953" y="51"/>
                    <a:pt x="6232" y="34"/>
                  </a:cubicBezTo>
                  <a:cubicBezTo>
                    <a:pt x="4511" y="1"/>
                    <a:pt x="2958" y="1"/>
                    <a:pt x="18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9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04" name="Google Shape;304;p16"/>
          <p:cNvSpPr txBox="1">
            <a:spLocks noGrp="1"/>
          </p:cNvSpPr>
          <p:nvPr>
            <p:ph type="title"/>
          </p:nvPr>
        </p:nvSpPr>
        <p:spPr>
          <a:xfrm>
            <a:off x="2794500" y="2667600"/>
            <a:ext cx="2535300" cy="8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6"/>
          <p:cNvSpPr txBox="1">
            <a:spLocks noGrp="1"/>
          </p:cNvSpPr>
          <p:nvPr>
            <p:ph type="subTitle" idx="1"/>
          </p:nvPr>
        </p:nvSpPr>
        <p:spPr>
          <a:xfrm>
            <a:off x="2794575" y="1712900"/>
            <a:ext cx="2535300" cy="9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grpSp>
        <p:nvGrpSpPr>
          <p:cNvPr id="306" name="Google Shape;306;p16"/>
          <p:cNvGrpSpPr/>
          <p:nvPr/>
        </p:nvGrpSpPr>
        <p:grpSpPr>
          <a:xfrm>
            <a:off x="1485532" y="594611"/>
            <a:ext cx="492660" cy="622850"/>
            <a:chOff x="1980709" y="594611"/>
            <a:chExt cx="656880" cy="622850"/>
          </a:xfrm>
        </p:grpSpPr>
        <p:sp>
          <p:nvSpPr>
            <p:cNvPr id="307" name="Google Shape;307;p16"/>
            <p:cNvSpPr/>
            <p:nvPr/>
          </p:nvSpPr>
          <p:spPr>
            <a:xfrm>
              <a:off x="1980709" y="594611"/>
              <a:ext cx="656880" cy="622850"/>
            </a:xfrm>
            <a:custGeom>
              <a:avLst/>
              <a:gdLst/>
              <a:ahLst/>
              <a:cxnLst/>
              <a:rect l="l" t="t" r="r" b="b"/>
              <a:pathLst>
                <a:path w="19670" h="18651" extrusionOk="0">
                  <a:moveTo>
                    <a:pt x="9650" y="1"/>
                  </a:moveTo>
                  <a:cubicBezTo>
                    <a:pt x="8645" y="1"/>
                    <a:pt x="7630" y="164"/>
                    <a:pt x="6643" y="500"/>
                  </a:cubicBezTo>
                  <a:cubicBezTo>
                    <a:pt x="3081" y="1703"/>
                    <a:pt x="594" y="4960"/>
                    <a:pt x="337" y="8714"/>
                  </a:cubicBezTo>
                  <a:cubicBezTo>
                    <a:pt x="1" y="13848"/>
                    <a:pt x="3899" y="18292"/>
                    <a:pt x="9033" y="18629"/>
                  </a:cubicBezTo>
                  <a:cubicBezTo>
                    <a:pt x="9245" y="18644"/>
                    <a:pt x="9456" y="18651"/>
                    <a:pt x="9666" y="18651"/>
                  </a:cubicBezTo>
                  <a:cubicBezTo>
                    <a:pt x="13194" y="18651"/>
                    <a:pt x="16427" y="16642"/>
                    <a:pt x="18001" y="13447"/>
                  </a:cubicBezTo>
                  <a:cubicBezTo>
                    <a:pt x="19670" y="10078"/>
                    <a:pt x="19140" y="6019"/>
                    <a:pt x="16654" y="3179"/>
                  </a:cubicBezTo>
                  <a:cubicBezTo>
                    <a:pt x="14853" y="1123"/>
                    <a:pt x="12287" y="1"/>
                    <a:pt x="965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2298429" y="732365"/>
              <a:ext cx="145769" cy="185943"/>
            </a:xfrm>
            <a:custGeom>
              <a:avLst/>
              <a:gdLst/>
              <a:ahLst/>
              <a:cxnLst/>
              <a:rect l="l" t="t" r="r" b="b"/>
              <a:pathLst>
                <a:path w="4365" h="5568" extrusionOk="0">
                  <a:moveTo>
                    <a:pt x="81" y="1"/>
                  </a:moveTo>
                  <a:cubicBezTo>
                    <a:pt x="48" y="113"/>
                    <a:pt x="48" y="242"/>
                    <a:pt x="48" y="386"/>
                  </a:cubicBezTo>
                  <a:cubicBezTo>
                    <a:pt x="48" y="659"/>
                    <a:pt x="32" y="1012"/>
                    <a:pt x="16" y="1429"/>
                  </a:cubicBezTo>
                  <a:cubicBezTo>
                    <a:pt x="16" y="2311"/>
                    <a:pt x="0" y="3530"/>
                    <a:pt x="0" y="4878"/>
                  </a:cubicBezTo>
                  <a:lnTo>
                    <a:pt x="0" y="5488"/>
                  </a:lnTo>
                  <a:lnTo>
                    <a:pt x="0" y="5568"/>
                  </a:lnTo>
                  <a:lnTo>
                    <a:pt x="81" y="5568"/>
                  </a:lnTo>
                  <a:cubicBezTo>
                    <a:pt x="1284" y="5568"/>
                    <a:pt x="2359" y="5552"/>
                    <a:pt x="3129" y="5536"/>
                  </a:cubicBezTo>
                  <a:lnTo>
                    <a:pt x="4043" y="5520"/>
                  </a:lnTo>
                  <a:cubicBezTo>
                    <a:pt x="4139" y="5520"/>
                    <a:pt x="4252" y="5520"/>
                    <a:pt x="4364" y="5488"/>
                  </a:cubicBezTo>
                  <a:cubicBezTo>
                    <a:pt x="4252" y="5472"/>
                    <a:pt x="4156" y="5456"/>
                    <a:pt x="4043" y="5456"/>
                  </a:cubicBezTo>
                  <a:lnTo>
                    <a:pt x="3129" y="5440"/>
                  </a:lnTo>
                  <a:cubicBezTo>
                    <a:pt x="2376" y="5424"/>
                    <a:pt x="1332" y="5408"/>
                    <a:pt x="161" y="5408"/>
                  </a:cubicBezTo>
                  <a:lnTo>
                    <a:pt x="161" y="5408"/>
                  </a:lnTo>
                  <a:lnTo>
                    <a:pt x="161" y="4878"/>
                  </a:lnTo>
                  <a:cubicBezTo>
                    <a:pt x="161" y="3530"/>
                    <a:pt x="145" y="2311"/>
                    <a:pt x="145" y="1429"/>
                  </a:cubicBezTo>
                  <a:cubicBezTo>
                    <a:pt x="129" y="1012"/>
                    <a:pt x="113" y="659"/>
                    <a:pt x="113" y="386"/>
                  </a:cubicBezTo>
                  <a:cubicBezTo>
                    <a:pt x="113" y="242"/>
                    <a:pt x="113" y="113"/>
                    <a:pt x="8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2299497" y="646106"/>
              <a:ext cx="5377" cy="52029"/>
            </a:xfrm>
            <a:custGeom>
              <a:avLst/>
              <a:gdLst/>
              <a:ahLst/>
              <a:cxnLst/>
              <a:rect l="l" t="t" r="r" b="b"/>
              <a:pathLst>
                <a:path w="161" h="1558" extrusionOk="0">
                  <a:moveTo>
                    <a:pt x="81" y="1"/>
                  </a:moveTo>
                  <a:cubicBezTo>
                    <a:pt x="32" y="1"/>
                    <a:pt x="0" y="338"/>
                    <a:pt x="0" y="771"/>
                  </a:cubicBezTo>
                  <a:cubicBezTo>
                    <a:pt x="0" y="1204"/>
                    <a:pt x="32" y="1557"/>
                    <a:pt x="81" y="1557"/>
                  </a:cubicBezTo>
                  <a:cubicBezTo>
                    <a:pt x="113" y="1557"/>
                    <a:pt x="161" y="1204"/>
                    <a:pt x="161" y="771"/>
                  </a:cubicBezTo>
                  <a:cubicBezTo>
                    <a:pt x="161" y="338"/>
                    <a:pt x="129" y="1"/>
                    <a:pt x="8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2406662" y="687816"/>
              <a:ext cx="38605" cy="36668"/>
            </a:xfrm>
            <a:custGeom>
              <a:avLst/>
              <a:gdLst/>
              <a:ahLst/>
              <a:cxnLst/>
              <a:rect l="l" t="t" r="r" b="b"/>
              <a:pathLst>
                <a:path w="1156" h="1098" extrusionOk="0">
                  <a:moveTo>
                    <a:pt x="1114" y="0"/>
                  </a:moveTo>
                  <a:cubicBezTo>
                    <a:pt x="1056" y="0"/>
                    <a:pt x="799" y="214"/>
                    <a:pt x="513" y="485"/>
                  </a:cubicBezTo>
                  <a:cubicBezTo>
                    <a:pt x="209" y="789"/>
                    <a:pt x="0" y="1062"/>
                    <a:pt x="32" y="1094"/>
                  </a:cubicBezTo>
                  <a:cubicBezTo>
                    <a:pt x="33" y="1096"/>
                    <a:pt x="35" y="1097"/>
                    <a:pt x="38" y="1097"/>
                  </a:cubicBezTo>
                  <a:cubicBezTo>
                    <a:pt x="83" y="1097"/>
                    <a:pt x="340" y="883"/>
                    <a:pt x="626" y="613"/>
                  </a:cubicBezTo>
                  <a:cubicBezTo>
                    <a:pt x="931" y="308"/>
                    <a:pt x="1155" y="35"/>
                    <a:pt x="1123" y="3"/>
                  </a:cubicBezTo>
                  <a:cubicBezTo>
                    <a:pt x="1121" y="1"/>
                    <a:pt x="1118" y="0"/>
                    <a:pt x="111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2482202" y="778283"/>
              <a:ext cx="45551" cy="27117"/>
            </a:xfrm>
            <a:custGeom>
              <a:avLst/>
              <a:gdLst/>
              <a:ahLst/>
              <a:cxnLst/>
              <a:rect l="l" t="t" r="r" b="b"/>
              <a:pathLst>
                <a:path w="1364" h="812" extrusionOk="0">
                  <a:moveTo>
                    <a:pt x="1315" y="0"/>
                  </a:moveTo>
                  <a:cubicBezTo>
                    <a:pt x="1243" y="0"/>
                    <a:pt x="953" y="111"/>
                    <a:pt x="626" y="310"/>
                  </a:cubicBezTo>
                  <a:cubicBezTo>
                    <a:pt x="257" y="535"/>
                    <a:pt x="0" y="776"/>
                    <a:pt x="16" y="808"/>
                  </a:cubicBezTo>
                  <a:cubicBezTo>
                    <a:pt x="19" y="811"/>
                    <a:pt x="24" y="812"/>
                    <a:pt x="30" y="812"/>
                  </a:cubicBezTo>
                  <a:cubicBezTo>
                    <a:pt x="101" y="812"/>
                    <a:pt x="383" y="660"/>
                    <a:pt x="706" y="455"/>
                  </a:cubicBezTo>
                  <a:cubicBezTo>
                    <a:pt x="1075" y="230"/>
                    <a:pt x="1364" y="54"/>
                    <a:pt x="1332" y="6"/>
                  </a:cubicBezTo>
                  <a:cubicBezTo>
                    <a:pt x="1330" y="2"/>
                    <a:pt x="1324" y="0"/>
                    <a:pt x="131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2504142" y="910260"/>
              <a:ext cx="71298" cy="5377"/>
            </a:xfrm>
            <a:custGeom>
              <a:avLst/>
              <a:gdLst/>
              <a:ahLst/>
              <a:cxnLst/>
              <a:rect l="l" t="t" r="r" b="b"/>
              <a:pathLst>
                <a:path w="2135" h="161" extrusionOk="0">
                  <a:moveTo>
                    <a:pt x="1076" y="0"/>
                  </a:moveTo>
                  <a:cubicBezTo>
                    <a:pt x="482" y="0"/>
                    <a:pt x="1" y="32"/>
                    <a:pt x="1" y="80"/>
                  </a:cubicBezTo>
                  <a:cubicBezTo>
                    <a:pt x="1" y="129"/>
                    <a:pt x="482" y="161"/>
                    <a:pt x="1076" y="161"/>
                  </a:cubicBezTo>
                  <a:cubicBezTo>
                    <a:pt x="1653" y="161"/>
                    <a:pt x="2135" y="129"/>
                    <a:pt x="2135" y="80"/>
                  </a:cubicBezTo>
                  <a:cubicBezTo>
                    <a:pt x="2135" y="32"/>
                    <a:pt x="1653" y="0"/>
                    <a:pt x="107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2013402" y="905418"/>
              <a:ext cx="67525" cy="5410"/>
            </a:xfrm>
            <a:custGeom>
              <a:avLst/>
              <a:gdLst/>
              <a:ahLst/>
              <a:cxnLst/>
              <a:rect l="l" t="t" r="r" b="b"/>
              <a:pathLst>
                <a:path w="2022" h="162" extrusionOk="0">
                  <a:moveTo>
                    <a:pt x="1011" y="1"/>
                  </a:moveTo>
                  <a:cubicBezTo>
                    <a:pt x="449" y="1"/>
                    <a:pt x="0" y="33"/>
                    <a:pt x="0" y="81"/>
                  </a:cubicBezTo>
                  <a:cubicBezTo>
                    <a:pt x="0" y="129"/>
                    <a:pt x="449" y="161"/>
                    <a:pt x="1011" y="161"/>
                  </a:cubicBezTo>
                  <a:cubicBezTo>
                    <a:pt x="1572" y="161"/>
                    <a:pt x="2022" y="129"/>
                    <a:pt x="2022" y="81"/>
                  </a:cubicBezTo>
                  <a:cubicBezTo>
                    <a:pt x="2022" y="33"/>
                    <a:pt x="1572" y="1"/>
                    <a:pt x="101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2061625" y="1008208"/>
              <a:ext cx="55202" cy="43180"/>
            </a:xfrm>
            <a:custGeom>
              <a:avLst/>
              <a:gdLst/>
              <a:ahLst/>
              <a:cxnLst/>
              <a:rect l="l" t="t" r="r" b="b"/>
              <a:pathLst>
                <a:path w="1653" h="1293" extrusionOk="0">
                  <a:moveTo>
                    <a:pt x="1612" y="0"/>
                  </a:moveTo>
                  <a:cubicBezTo>
                    <a:pt x="1546" y="0"/>
                    <a:pt x="1194" y="248"/>
                    <a:pt x="770" y="581"/>
                  </a:cubicBezTo>
                  <a:cubicBezTo>
                    <a:pt x="337" y="934"/>
                    <a:pt x="0" y="1255"/>
                    <a:pt x="16" y="1287"/>
                  </a:cubicBezTo>
                  <a:cubicBezTo>
                    <a:pt x="19" y="1290"/>
                    <a:pt x="23" y="1292"/>
                    <a:pt x="30" y="1292"/>
                  </a:cubicBezTo>
                  <a:cubicBezTo>
                    <a:pt x="108" y="1292"/>
                    <a:pt x="468" y="1035"/>
                    <a:pt x="882" y="709"/>
                  </a:cubicBezTo>
                  <a:cubicBezTo>
                    <a:pt x="1316" y="356"/>
                    <a:pt x="1653" y="35"/>
                    <a:pt x="1620" y="3"/>
                  </a:cubicBezTo>
                  <a:cubicBezTo>
                    <a:pt x="1619" y="1"/>
                    <a:pt x="1616" y="0"/>
                    <a:pt x="161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2165016" y="1085918"/>
              <a:ext cx="38605" cy="59577"/>
            </a:xfrm>
            <a:custGeom>
              <a:avLst/>
              <a:gdLst/>
              <a:ahLst/>
              <a:cxnLst/>
              <a:rect l="l" t="t" r="r" b="b"/>
              <a:pathLst>
                <a:path w="1156" h="1784" extrusionOk="0">
                  <a:moveTo>
                    <a:pt x="1102" y="0"/>
                  </a:moveTo>
                  <a:cubicBezTo>
                    <a:pt x="1050" y="0"/>
                    <a:pt x="758" y="344"/>
                    <a:pt x="466" y="821"/>
                  </a:cubicBezTo>
                  <a:cubicBezTo>
                    <a:pt x="177" y="1318"/>
                    <a:pt x="0" y="1751"/>
                    <a:pt x="49" y="1783"/>
                  </a:cubicBezTo>
                  <a:cubicBezTo>
                    <a:pt x="49" y="1784"/>
                    <a:pt x="50" y="1784"/>
                    <a:pt x="51" y="1784"/>
                  </a:cubicBezTo>
                  <a:cubicBezTo>
                    <a:pt x="90" y="1784"/>
                    <a:pt x="327" y="1389"/>
                    <a:pt x="610" y="901"/>
                  </a:cubicBezTo>
                  <a:cubicBezTo>
                    <a:pt x="899" y="420"/>
                    <a:pt x="1156" y="19"/>
                    <a:pt x="1107" y="2"/>
                  </a:cubicBezTo>
                  <a:cubicBezTo>
                    <a:pt x="1106" y="1"/>
                    <a:pt x="1104" y="0"/>
                    <a:pt x="110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2299497" y="1114370"/>
              <a:ext cx="5377" cy="71298"/>
            </a:xfrm>
            <a:custGeom>
              <a:avLst/>
              <a:gdLst/>
              <a:ahLst/>
              <a:cxnLst/>
              <a:rect l="l" t="t" r="r" b="b"/>
              <a:pathLst>
                <a:path w="161" h="2135" extrusionOk="0">
                  <a:moveTo>
                    <a:pt x="81" y="1"/>
                  </a:moveTo>
                  <a:cubicBezTo>
                    <a:pt x="32" y="1"/>
                    <a:pt x="0" y="482"/>
                    <a:pt x="0" y="1076"/>
                  </a:cubicBezTo>
                  <a:cubicBezTo>
                    <a:pt x="0" y="1653"/>
                    <a:pt x="32" y="2135"/>
                    <a:pt x="81" y="2135"/>
                  </a:cubicBezTo>
                  <a:cubicBezTo>
                    <a:pt x="113" y="2135"/>
                    <a:pt x="161" y="1653"/>
                    <a:pt x="161" y="1076"/>
                  </a:cubicBezTo>
                  <a:cubicBezTo>
                    <a:pt x="161" y="482"/>
                    <a:pt x="113" y="1"/>
                    <a:pt x="8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2401285" y="1091328"/>
              <a:ext cx="55235" cy="46853"/>
            </a:xfrm>
            <a:custGeom>
              <a:avLst/>
              <a:gdLst/>
              <a:ahLst/>
              <a:cxnLst/>
              <a:rect l="l" t="t" r="r" b="b"/>
              <a:pathLst>
                <a:path w="1654" h="1403" extrusionOk="0">
                  <a:moveTo>
                    <a:pt x="36" y="0"/>
                  </a:moveTo>
                  <a:cubicBezTo>
                    <a:pt x="34" y="0"/>
                    <a:pt x="33" y="1"/>
                    <a:pt x="33" y="1"/>
                  </a:cubicBezTo>
                  <a:cubicBezTo>
                    <a:pt x="1" y="33"/>
                    <a:pt x="289" y="418"/>
                    <a:pt x="739" y="819"/>
                  </a:cubicBezTo>
                  <a:cubicBezTo>
                    <a:pt x="1150" y="1171"/>
                    <a:pt x="1534" y="1403"/>
                    <a:pt x="1621" y="1403"/>
                  </a:cubicBezTo>
                  <a:cubicBezTo>
                    <a:pt x="1629" y="1403"/>
                    <a:pt x="1634" y="1401"/>
                    <a:pt x="1637" y="1397"/>
                  </a:cubicBezTo>
                  <a:cubicBezTo>
                    <a:pt x="1653" y="1365"/>
                    <a:pt x="1284" y="1076"/>
                    <a:pt x="851" y="691"/>
                  </a:cubicBezTo>
                  <a:cubicBezTo>
                    <a:pt x="413" y="315"/>
                    <a:pt x="81" y="0"/>
                    <a:pt x="3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2482736" y="1015722"/>
              <a:ext cx="46085" cy="44649"/>
            </a:xfrm>
            <a:custGeom>
              <a:avLst/>
              <a:gdLst/>
              <a:ahLst/>
              <a:cxnLst/>
              <a:rect l="l" t="t" r="r" b="b"/>
              <a:pathLst>
                <a:path w="1380" h="1337" extrusionOk="0">
                  <a:moveTo>
                    <a:pt x="40" y="0"/>
                  </a:moveTo>
                  <a:cubicBezTo>
                    <a:pt x="37" y="0"/>
                    <a:pt x="34" y="1"/>
                    <a:pt x="32" y="3"/>
                  </a:cubicBezTo>
                  <a:cubicBezTo>
                    <a:pt x="0" y="35"/>
                    <a:pt x="273" y="372"/>
                    <a:pt x="626" y="725"/>
                  </a:cubicBezTo>
                  <a:cubicBezTo>
                    <a:pt x="975" y="1074"/>
                    <a:pt x="1281" y="1337"/>
                    <a:pt x="1340" y="1337"/>
                  </a:cubicBezTo>
                  <a:cubicBezTo>
                    <a:pt x="1344" y="1337"/>
                    <a:pt x="1346" y="1336"/>
                    <a:pt x="1348" y="1334"/>
                  </a:cubicBezTo>
                  <a:cubicBezTo>
                    <a:pt x="1380" y="1302"/>
                    <a:pt x="1107" y="981"/>
                    <a:pt x="754" y="612"/>
                  </a:cubicBezTo>
                  <a:cubicBezTo>
                    <a:pt x="405" y="263"/>
                    <a:pt x="99" y="0"/>
                    <a:pt x="4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2072846" y="773541"/>
              <a:ext cx="40775" cy="38805"/>
            </a:xfrm>
            <a:custGeom>
              <a:avLst/>
              <a:gdLst/>
              <a:ahLst/>
              <a:cxnLst/>
              <a:rect l="l" t="t" r="r" b="b"/>
              <a:pathLst>
                <a:path w="1221" h="1162" extrusionOk="0">
                  <a:moveTo>
                    <a:pt x="42" y="0"/>
                  </a:moveTo>
                  <a:cubicBezTo>
                    <a:pt x="38" y="0"/>
                    <a:pt x="35" y="1"/>
                    <a:pt x="33" y="3"/>
                  </a:cubicBezTo>
                  <a:cubicBezTo>
                    <a:pt x="1" y="35"/>
                    <a:pt x="226" y="324"/>
                    <a:pt x="546" y="645"/>
                  </a:cubicBezTo>
                  <a:cubicBezTo>
                    <a:pt x="847" y="945"/>
                    <a:pt x="1119" y="1161"/>
                    <a:pt x="1179" y="1161"/>
                  </a:cubicBezTo>
                  <a:cubicBezTo>
                    <a:pt x="1183" y="1161"/>
                    <a:pt x="1186" y="1160"/>
                    <a:pt x="1188" y="1158"/>
                  </a:cubicBezTo>
                  <a:cubicBezTo>
                    <a:pt x="1220" y="1126"/>
                    <a:pt x="980" y="837"/>
                    <a:pt x="659" y="517"/>
                  </a:cubicBezTo>
                  <a:cubicBezTo>
                    <a:pt x="358" y="216"/>
                    <a:pt x="100" y="0"/>
                    <a:pt x="4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2162344" y="680302"/>
              <a:ext cx="40208" cy="38271"/>
            </a:xfrm>
            <a:custGeom>
              <a:avLst/>
              <a:gdLst/>
              <a:ahLst/>
              <a:cxnLst/>
              <a:rect l="l" t="t" r="r" b="b"/>
              <a:pathLst>
                <a:path w="1204" h="1146" extrusionOk="0">
                  <a:moveTo>
                    <a:pt x="41" y="1"/>
                  </a:moveTo>
                  <a:cubicBezTo>
                    <a:pt x="37" y="1"/>
                    <a:pt x="34" y="2"/>
                    <a:pt x="32" y="4"/>
                  </a:cubicBezTo>
                  <a:cubicBezTo>
                    <a:pt x="0" y="36"/>
                    <a:pt x="241" y="325"/>
                    <a:pt x="546" y="629"/>
                  </a:cubicBezTo>
                  <a:cubicBezTo>
                    <a:pt x="846" y="930"/>
                    <a:pt x="1104" y="1146"/>
                    <a:pt x="1162" y="1146"/>
                  </a:cubicBezTo>
                  <a:cubicBezTo>
                    <a:pt x="1166" y="1146"/>
                    <a:pt x="1169" y="1145"/>
                    <a:pt x="1171" y="1143"/>
                  </a:cubicBezTo>
                  <a:cubicBezTo>
                    <a:pt x="1204" y="1111"/>
                    <a:pt x="979" y="838"/>
                    <a:pt x="658" y="517"/>
                  </a:cubicBezTo>
                  <a:cubicBezTo>
                    <a:pt x="372" y="231"/>
                    <a:pt x="99" y="1"/>
                    <a:pt x="4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321" name="Google Shape;321;p16"/>
          <p:cNvGrpSpPr/>
          <p:nvPr/>
        </p:nvGrpSpPr>
        <p:grpSpPr>
          <a:xfrm>
            <a:off x="-71142" y="1618000"/>
            <a:ext cx="679505" cy="595800"/>
            <a:chOff x="-94857" y="1618000"/>
            <a:chExt cx="906006" cy="595800"/>
          </a:xfrm>
        </p:grpSpPr>
        <p:sp>
          <p:nvSpPr>
            <p:cNvPr id="322" name="Google Shape;322;p16"/>
            <p:cNvSpPr/>
            <p:nvPr/>
          </p:nvSpPr>
          <p:spPr>
            <a:xfrm>
              <a:off x="-94857" y="1618000"/>
              <a:ext cx="906006" cy="595800"/>
            </a:xfrm>
            <a:custGeom>
              <a:avLst/>
              <a:gdLst/>
              <a:ahLst/>
              <a:cxnLst/>
              <a:rect l="l" t="t" r="r" b="b"/>
              <a:pathLst>
                <a:path w="27130" h="17841" extrusionOk="0">
                  <a:moveTo>
                    <a:pt x="0" y="1"/>
                  </a:moveTo>
                  <a:lnTo>
                    <a:pt x="0" y="17841"/>
                  </a:lnTo>
                  <a:lnTo>
                    <a:pt x="27130" y="17841"/>
                  </a:lnTo>
                  <a:lnTo>
                    <a:pt x="27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-63266" y="1642646"/>
              <a:ext cx="842289" cy="544372"/>
            </a:xfrm>
            <a:custGeom>
              <a:avLst/>
              <a:gdLst/>
              <a:ahLst/>
              <a:cxnLst/>
              <a:rect l="l" t="t" r="r" b="b"/>
              <a:pathLst>
                <a:path w="25222" h="16301" extrusionOk="0">
                  <a:moveTo>
                    <a:pt x="1" y="1"/>
                  </a:moveTo>
                  <a:lnTo>
                    <a:pt x="1" y="16301"/>
                  </a:lnTo>
                  <a:lnTo>
                    <a:pt x="25221" y="16301"/>
                  </a:lnTo>
                  <a:lnTo>
                    <a:pt x="25221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220692" y="1840879"/>
              <a:ext cx="274908" cy="150044"/>
            </a:xfrm>
            <a:custGeom>
              <a:avLst/>
              <a:gdLst/>
              <a:ahLst/>
              <a:cxnLst/>
              <a:rect l="l" t="t" r="r" b="b"/>
              <a:pathLst>
                <a:path w="8232" h="4493" extrusionOk="0">
                  <a:moveTo>
                    <a:pt x="1" y="1"/>
                  </a:moveTo>
                  <a:lnTo>
                    <a:pt x="1" y="4493"/>
                  </a:lnTo>
                  <a:lnTo>
                    <a:pt x="8231" y="4493"/>
                  </a:lnTo>
                  <a:lnTo>
                    <a:pt x="823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325" name="Google Shape;325;p16"/>
          <p:cNvGrpSpPr/>
          <p:nvPr/>
        </p:nvGrpSpPr>
        <p:grpSpPr>
          <a:xfrm>
            <a:off x="5910878" y="2280918"/>
            <a:ext cx="733755" cy="2392217"/>
            <a:chOff x="7881171" y="2278620"/>
            <a:chExt cx="978340" cy="2392217"/>
          </a:xfrm>
        </p:grpSpPr>
        <p:sp>
          <p:nvSpPr>
            <p:cNvPr id="326" name="Google Shape;326;p16"/>
            <p:cNvSpPr/>
            <p:nvPr/>
          </p:nvSpPr>
          <p:spPr>
            <a:xfrm>
              <a:off x="8442641" y="2530953"/>
              <a:ext cx="373456" cy="90567"/>
            </a:xfrm>
            <a:custGeom>
              <a:avLst/>
              <a:gdLst/>
              <a:ahLst/>
              <a:cxnLst/>
              <a:rect l="l" t="t" r="r" b="b"/>
              <a:pathLst>
                <a:path w="11183" h="2712" extrusionOk="0">
                  <a:moveTo>
                    <a:pt x="1" y="0"/>
                  </a:moveTo>
                  <a:lnTo>
                    <a:pt x="241" y="2712"/>
                  </a:lnTo>
                  <a:lnTo>
                    <a:pt x="11183" y="2712"/>
                  </a:lnTo>
                  <a:lnTo>
                    <a:pt x="11183" y="8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8463547" y="2479525"/>
              <a:ext cx="347208" cy="78244"/>
            </a:xfrm>
            <a:custGeom>
              <a:avLst/>
              <a:gdLst/>
              <a:ahLst/>
              <a:cxnLst/>
              <a:rect l="l" t="t" r="r" b="b"/>
              <a:pathLst>
                <a:path w="10397" h="2343" extrusionOk="0">
                  <a:moveTo>
                    <a:pt x="0" y="0"/>
                  </a:moveTo>
                  <a:lnTo>
                    <a:pt x="0" y="1589"/>
                  </a:lnTo>
                  <a:lnTo>
                    <a:pt x="10188" y="2343"/>
                  </a:lnTo>
                  <a:lnTo>
                    <a:pt x="1039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8429250" y="2431302"/>
              <a:ext cx="349879" cy="48256"/>
            </a:xfrm>
            <a:custGeom>
              <a:avLst/>
              <a:gdLst/>
              <a:ahLst/>
              <a:cxnLst/>
              <a:rect l="l" t="t" r="r" b="b"/>
              <a:pathLst>
                <a:path w="10477" h="1445" extrusionOk="0">
                  <a:moveTo>
                    <a:pt x="1" y="0"/>
                  </a:moveTo>
                  <a:lnTo>
                    <a:pt x="209" y="1444"/>
                  </a:lnTo>
                  <a:lnTo>
                    <a:pt x="10477" y="1444"/>
                  </a:lnTo>
                  <a:lnTo>
                    <a:pt x="1047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8463547" y="2479525"/>
              <a:ext cx="335419" cy="11822"/>
            </a:xfrm>
            <a:custGeom>
              <a:avLst/>
              <a:gdLst/>
              <a:ahLst/>
              <a:cxnLst/>
              <a:rect l="l" t="t" r="r" b="b"/>
              <a:pathLst>
                <a:path w="10044" h="354" extrusionOk="0">
                  <a:moveTo>
                    <a:pt x="0" y="0"/>
                  </a:moveTo>
                  <a:lnTo>
                    <a:pt x="0" y="353"/>
                  </a:lnTo>
                  <a:lnTo>
                    <a:pt x="1004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8463547" y="2532556"/>
              <a:ext cx="341297" cy="25213"/>
            </a:xfrm>
            <a:custGeom>
              <a:avLst/>
              <a:gdLst/>
              <a:ahLst/>
              <a:cxnLst/>
              <a:rect l="l" t="t" r="r" b="b"/>
              <a:pathLst>
                <a:path w="10220" h="755" extrusionOk="0">
                  <a:moveTo>
                    <a:pt x="0" y="1"/>
                  </a:moveTo>
                  <a:lnTo>
                    <a:pt x="10188" y="755"/>
                  </a:lnTo>
                  <a:lnTo>
                    <a:pt x="10220" y="3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8650525" y="2504705"/>
              <a:ext cx="148441" cy="7514"/>
            </a:xfrm>
            <a:custGeom>
              <a:avLst/>
              <a:gdLst/>
              <a:ahLst/>
              <a:cxnLst/>
              <a:rect l="l" t="t" r="r" b="b"/>
              <a:pathLst>
                <a:path w="4445" h="225" extrusionOk="0">
                  <a:moveTo>
                    <a:pt x="1765" y="0"/>
                  </a:moveTo>
                  <a:lnTo>
                    <a:pt x="1" y="225"/>
                  </a:lnTo>
                  <a:lnTo>
                    <a:pt x="4445" y="225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8447484" y="2583984"/>
              <a:ext cx="110938" cy="8082"/>
            </a:xfrm>
            <a:custGeom>
              <a:avLst/>
              <a:gdLst/>
              <a:ahLst/>
              <a:cxnLst/>
              <a:rect l="l" t="t" r="r" b="b"/>
              <a:pathLst>
                <a:path w="3322" h="242" extrusionOk="0">
                  <a:moveTo>
                    <a:pt x="0" y="1"/>
                  </a:moveTo>
                  <a:lnTo>
                    <a:pt x="16" y="241"/>
                  </a:lnTo>
                  <a:lnTo>
                    <a:pt x="332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8550874" y="2448434"/>
              <a:ext cx="228789" cy="7013"/>
            </a:xfrm>
            <a:custGeom>
              <a:avLst/>
              <a:gdLst/>
              <a:ahLst/>
              <a:cxnLst/>
              <a:rect l="l" t="t" r="r" b="b"/>
              <a:pathLst>
                <a:path w="6851" h="210" extrusionOk="0">
                  <a:moveTo>
                    <a:pt x="6835" y="1"/>
                  </a:moveTo>
                  <a:lnTo>
                    <a:pt x="0" y="209"/>
                  </a:lnTo>
                  <a:cubicBezTo>
                    <a:pt x="0" y="209"/>
                    <a:pt x="6851" y="161"/>
                    <a:pt x="683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7992076" y="2278620"/>
              <a:ext cx="390588" cy="52530"/>
            </a:xfrm>
            <a:custGeom>
              <a:avLst/>
              <a:gdLst/>
              <a:ahLst/>
              <a:cxnLst/>
              <a:rect l="l" t="t" r="r" b="b"/>
              <a:pathLst>
                <a:path w="11696" h="1573" extrusionOk="0">
                  <a:moveTo>
                    <a:pt x="0" y="0"/>
                  </a:moveTo>
                  <a:lnTo>
                    <a:pt x="0" y="1572"/>
                  </a:lnTo>
                  <a:lnTo>
                    <a:pt x="11696" y="1572"/>
                  </a:lnTo>
                  <a:lnTo>
                    <a:pt x="1169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35" name="Google Shape;335;p16"/>
            <p:cNvSpPr/>
            <p:nvPr/>
          </p:nvSpPr>
          <p:spPr>
            <a:xfrm>
              <a:off x="8042970" y="2280758"/>
              <a:ext cx="4842" cy="49324"/>
            </a:xfrm>
            <a:custGeom>
              <a:avLst/>
              <a:gdLst/>
              <a:ahLst/>
              <a:cxnLst/>
              <a:rect l="l" t="t" r="r" b="b"/>
              <a:pathLst>
                <a:path w="145" h="1477" extrusionOk="0">
                  <a:moveTo>
                    <a:pt x="64" y="0"/>
                  </a:moveTo>
                  <a:cubicBezTo>
                    <a:pt x="32" y="0"/>
                    <a:pt x="0" y="337"/>
                    <a:pt x="0" y="738"/>
                  </a:cubicBezTo>
                  <a:cubicBezTo>
                    <a:pt x="0" y="1139"/>
                    <a:pt x="32" y="1476"/>
                    <a:pt x="64" y="1476"/>
                  </a:cubicBezTo>
                  <a:cubicBezTo>
                    <a:pt x="113" y="1476"/>
                    <a:pt x="145" y="1139"/>
                    <a:pt x="145" y="738"/>
                  </a:cubicBezTo>
                  <a:cubicBezTo>
                    <a:pt x="145" y="337"/>
                    <a:pt x="113" y="0"/>
                    <a:pt x="6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8034387" y="2279689"/>
              <a:ext cx="4842" cy="49324"/>
            </a:xfrm>
            <a:custGeom>
              <a:avLst/>
              <a:gdLst/>
              <a:ahLst/>
              <a:cxnLst/>
              <a:rect l="l" t="t" r="r" b="b"/>
              <a:pathLst>
                <a:path w="145" h="1477" extrusionOk="0">
                  <a:moveTo>
                    <a:pt x="65" y="0"/>
                  </a:moveTo>
                  <a:cubicBezTo>
                    <a:pt x="33" y="0"/>
                    <a:pt x="1" y="337"/>
                    <a:pt x="1" y="738"/>
                  </a:cubicBezTo>
                  <a:cubicBezTo>
                    <a:pt x="1" y="1139"/>
                    <a:pt x="33" y="1476"/>
                    <a:pt x="65" y="1476"/>
                  </a:cubicBezTo>
                  <a:cubicBezTo>
                    <a:pt x="113" y="1476"/>
                    <a:pt x="145" y="1139"/>
                    <a:pt x="145" y="738"/>
                  </a:cubicBezTo>
                  <a:cubicBezTo>
                    <a:pt x="145" y="337"/>
                    <a:pt x="113" y="0"/>
                    <a:pt x="6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8349970" y="2280758"/>
              <a:ext cx="4842" cy="49324"/>
            </a:xfrm>
            <a:custGeom>
              <a:avLst/>
              <a:gdLst/>
              <a:ahLst/>
              <a:cxnLst/>
              <a:rect l="l" t="t" r="r" b="b"/>
              <a:pathLst>
                <a:path w="145" h="1477" extrusionOk="0">
                  <a:moveTo>
                    <a:pt x="64" y="0"/>
                  </a:moveTo>
                  <a:cubicBezTo>
                    <a:pt x="32" y="0"/>
                    <a:pt x="0" y="337"/>
                    <a:pt x="0" y="738"/>
                  </a:cubicBezTo>
                  <a:cubicBezTo>
                    <a:pt x="0" y="1139"/>
                    <a:pt x="32" y="1476"/>
                    <a:pt x="64" y="1476"/>
                  </a:cubicBezTo>
                  <a:cubicBezTo>
                    <a:pt x="112" y="1476"/>
                    <a:pt x="145" y="1139"/>
                    <a:pt x="145" y="738"/>
                  </a:cubicBezTo>
                  <a:cubicBezTo>
                    <a:pt x="145" y="337"/>
                    <a:pt x="112" y="0"/>
                    <a:pt x="6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38" name="Google Shape;338;p16"/>
            <p:cNvSpPr/>
            <p:nvPr/>
          </p:nvSpPr>
          <p:spPr>
            <a:xfrm>
              <a:off x="8341388" y="2279689"/>
              <a:ext cx="4842" cy="49324"/>
            </a:xfrm>
            <a:custGeom>
              <a:avLst/>
              <a:gdLst/>
              <a:ahLst/>
              <a:cxnLst/>
              <a:rect l="l" t="t" r="r" b="b"/>
              <a:pathLst>
                <a:path w="145" h="1477" extrusionOk="0">
                  <a:moveTo>
                    <a:pt x="81" y="0"/>
                  </a:moveTo>
                  <a:cubicBezTo>
                    <a:pt x="33" y="0"/>
                    <a:pt x="0" y="337"/>
                    <a:pt x="0" y="738"/>
                  </a:cubicBezTo>
                  <a:cubicBezTo>
                    <a:pt x="0" y="1139"/>
                    <a:pt x="33" y="1476"/>
                    <a:pt x="81" y="1476"/>
                  </a:cubicBezTo>
                  <a:cubicBezTo>
                    <a:pt x="113" y="1476"/>
                    <a:pt x="145" y="1139"/>
                    <a:pt x="145" y="738"/>
                  </a:cubicBezTo>
                  <a:cubicBezTo>
                    <a:pt x="145" y="337"/>
                    <a:pt x="113" y="0"/>
                    <a:pt x="8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39" name="Google Shape;339;p16"/>
            <p:cNvSpPr/>
            <p:nvPr/>
          </p:nvSpPr>
          <p:spPr>
            <a:xfrm>
              <a:off x="8093330" y="2303800"/>
              <a:ext cx="199335" cy="4842"/>
            </a:xfrm>
            <a:custGeom>
              <a:avLst/>
              <a:gdLst/>
              <a:ahLst/>
              <a:cxnLst/>
              <a:rect l="l" t="t" r="r" b="b"/>
              <a:pathLst>
                <a:path w="5969" h="145" extrusionOk="0">
                  <a:moveTo>
                    <a:pt x="2984" y="0"/>
                  </a:moveTo>
                  <a:cubicBezTo>
                    <a:pt x="1332" y="0"/>
                    <a:pt x="0" y="32"/>
                    <a:pt x="0" y="80"/>
                  </a:cubicBezTo>
                  <a:cubicBezTo>
                    <a:pt x="0" y="112"/>
                    <a:pt x="1332" y="144"/>
                    <a:pt x="2984" y="144"/>
                  </a:cubicBezTo>
                  <a:cubicBezTo>
                    <a:pt x="4637" y="144"/>
                    <a:pt x="5968" y="112"/>
                    <a:pt x="5968" y="80"/>
                  </a:cubicBezTo>
                  <a:cubicBezTo>
                    <a:pt x="5968" y="32"/>
                    <a:pt x="4637" y="0"/>
                    <a:pt x="298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40" name="Google Shape;340;p16"/>
            <p:cNvSpPr/>
            <p:nvPr/>
          </p:nvSpPr>
          <p:spPr>
            <a:xfrm>
              <a:off x="7990440" y="2513821"/>
              <a:ext cx="390621" cy="103959"/>
            </a:xfrm>
            <a:custGeom>
              <a:avLst/>
              <a:gdLst/>
              <a:ahLst/>
              <a:cxnLst/>
              <a:rect l="l" t="t" r="r" b="b"/>
              <a:pathLst>
                <a:path w="11697" h="3113" extrusionOk="0">
                  <a:moveTo>
                    <a:pt x="1" y="0"/>
                  </a:moveTo>
                  <a:lnTo>
                    <a:pt x="1" y="3112"/>
                  </a:lnTo>
                  <a:lnTo>
                    <a:pt x="11697" y="3112"/>
                  </a:lnTo>
                  <a:lnTo>
                    <a:pt x="1169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41" name="Google Shape;341;p16"/>
            <p:cNvSpPr/>
            <p:nvPr/>
          </p:nvSpPr>
          <p:spPr>
            <a:xfrm>
              <a:off x="7991542" y="2522370"/>
              <a:ext cx="394362" cy="90634"/>
            </a:xfrm>
            <a:custGeom>
              <a:avLst/>
              <a:gdLst/>
              <a:ahLst/>
              <a:cxnLst/>
              <a:rect l="l" t="t" r="r" b="b"/>
              <a:pathLst>
                <a:path w="11809" h="2714" extrusionOk="0">
                  <a:moveTo>
                    <a:pt x="6494" y="154"/>
                  </a:moveTo>
                  <a:cubicBezTo>
                    <a:pt x="6583" y="154"/>
                    <a:pt x="6674" y="183"/>
                    <a:pt x="6754" y="241"/>
                  </a:cubicBezTo>
                  <a:cubicBezTo>
                    <a:pt x="6947" y="354"/>
                    <a:pt x="7075" y="546"/>
                    <a:pt x="7123" y="771"/>
                  </a:cubicBezTo>
                  <a:cubicBezTo>
                    <a:pt x="7198" y="1203"/>
                    <a:pt x="7078" y="1636"/>
                    <a:pt x="6778" y="1940"/>
                  </a:cubicBezTo>
                  <a:lnTo>
                    <a:pt x="6778" y="1940"/>
                  </a:lnTo>
                  <a:cubicBezTo>
                    <a:pt x="6568" y="1811"/>
                    <a:pt x="6381" y="1646"/>
                    <a:pt x="6225" y="1445"/>
                  </a:cubicBezTo>
                  <a:cubicBezTo>
                    <a:pt x="6081" y="1284"/>
                    <a:pt x="6000" y="1076"/>
                    <a:pt x="5984" y="851"/>
                  </a:cubicBezTo>
                  <a:cubicBezTo>
                    <a:pt x="5968" y="643"/>
                    <a:pt x="6032" y="418"/>
                    <a:pt x="6193" y="274"/>
                  </a:cubicBezTo>
                  <a:cubicBezTo>
                    <a:pt x="6280" y="195"/>
                    <a:pt x="6386" y="154"/>
                    <a:pt x="6494" y="154"/>
                  </a:cubicBezTo>
                  <a:close/>
                  <a:moveTo>
                    <a:pt x="9312" y="127"/>
                  </a:moveTo>
                  <a:cubicBezTo>
                    <a:pt x="9326" y="127"/>
                    <a:pt x="9340" y="128"/>
                    <a:pt x="9353" y="129"/>
                  </a:cubicBezTo>
                  <a:cubicBezTo>
                    <a:pt x="9658" y="145"/>
                    <a:pt x="9931" y="482"/>
                    <a:pt x="9963" y="819"/>
                  </a:cubicBezTo>
                  <a:cubicBezTo>
                    <a:pt x="9979" y="1204"/>
                    <a:pt x="9851" y="1557"/>
                    <a:pt x="9578" y="1830"/>
                  </a:cubicBezTo>
                  <a:cubicBezTo>
                    <a:pt x="9517" y="1894"/>
                    <a:pt x="9451" y="1953"/>
                    <a:pt x="9381" y="2006"/>
                  </a:cubicBezTo>
                  <a:lnTo>
                    <a:pt x="9381" y="2006"/>
                  </a:lnTo>
                  <a:cubicBezTo>
                    <a:pt x="9201" y="1884"/>
                    <a:pt x="9053" y="1726"/>
                    <a:pt x="8936" y="1557"/>
                  </a:cubicBezTo>
                  <a:cubicBezTo>
                    <a:pt x="8776" y="1300"/>
                    <a:pt x="8712" y="1012"/>
                    <a:pt x="8744" y="723"/>
                  </a:cubicBezTo>
                  <a:cubicBezTo>
                    <a:pt x="8776" y="562"/>
                    <a:pt x="8840" y="418"/>
                    <a:pt x="8936" y="306"/>
                  </a:cubicBezTo>
                  <a:cubicBezTo>
                    <a:pt x="9039" y="203"/>
                    <a:pt x="9168" y="127"/>
                    <a:pt x="9312" y="127"/>
                  </a:cubicBezTo>
                  <a:close/>
                  <a:moveTo>
                    <a:pt x="3584" y="182"/>
                  </a:moveTo>
                  <a:cubicBezTo>
                    <a:pt x="3710" y="182"/>
                    <a:pt x="3837" y="221"/>
                    <a:pt x="3947" y="306"/>
                  </a:cubicBezTo>
                  <a:cubicBezTo>
                    <a:pt x="4203" y="530"/>
                    <a:pt x="4300" y="899"/>
                    <a:pt x="4187" y="1236"/>
                  </a:cubicBezTo>
                  <a:cubicBezTo>
                    <a:pt x="4091" y="1541"/>
                    <a:pt x="3899" y="1814"/>
                    <a:pt x="3642" y="2006"/>
                  </a:cubicBezTo>
                  <a:cubicBezTo>
                    <a:pt x="3620" y="2024"/>
                    <a:pt x="3599" y="2042"/>
                    <a:pt x="3577" y="2060"/>
                  </a:cubicBezTo>
                  <a:lnTo>
                    <a:pt x="3577" y="2060"/>
                  </a:lnTo>
                  <a:cubicBezTo>
                    <a:pt x="3434" y="1939"/>
                    <a:pt x="3310" y="1796"/>
                    <a:pt x="3209" y="1637"/>
                  </a:cubicBezTo>
                  <a:cubicBezTo>
                    <a:pt x="2984" y="1316"/>
                    <a:pt x="2936" y="899"/>
                    <a:pt x="3080" y="530"/>
                  </a:cubicBezTo>
                  <a:cubicBezTo>
                    <a:pt x="3145" y="354"/>
                    <a:pt x="3289" y="225"/>
                    <a:pt x="3465" y="193"/>
                  </a:cubicBezTo>
                  <a:cubicBezTo>
                    <a:pt x="3504" y="186"/>
                    <a:pt x="3544" y="182"/>
                    <a:pt x="3584" y="182"/>
                  </a:cubicBezTo>
                  <a:close/>
                  <a:moveTo>
                    <a:pt x="6450" y="1"/>
                  </a:moveTo>
                  <a:cubicBezTo>
                    <a:pt x="6321" y="17"/>
                    <a:pt x="6193" y="65"/>
                    <a:pt x="6097" y="161"/>
                  </a:cubicBezTo>
                  <a:cubicBezTo>
                    <a:pt x="5904" y="354"/>
                    <a:pt x="5808" y="610"/>
                    <a:pt x="5840" y="867"/>
                  </a:cubicBezTo>
                  <a:cubicBezTo>
                    <a:pt x="5856" y="1108"/>
                    <a:pt x="5952" y="1348"/>
                    <a:pt x="6113" y="1541"/>
                  </a:cubicBezTo>
                  <a:cubicBezTo>
                    <a:pt x="6269" y="1732"/>
                    <a:pt x="6458" y="1899"/>
                    <a:pt x="6670" y="2036"/>
                  </a:cubicBezTo>
                  <a:lnTo>
                    <a:pt x="6670" y="2036"/>
                  </a:lnTo>
                  <a:cubicBezTo>
                    <a:pt x="6323" y="2307"/>
                    <a:pt x="5905" y="2473"/>
                    <a:pt x="5471" y="2504"/>
                  </a:cubicBezTo>
                  <a:cubicBezTo>
                    <a:pt x="5342" y="2523"/>
                    <a:pt x="5211" y="2532"/>
                    <a:pt x="5080" y="2532"/>
                  </a:cubicBezTo>
                  <a:cubicBezTo>
                    <a:pt x="4772" y="2532"/>
                    <a:pt x="4464" y="2481"/>
                    <a:pt x="4171" y="2391"/>
                  </a:cubicBezTo>
                  <a:cubicBezTo>
                    <a:pt x="3985" y="2332"/>
                    <a:pt x="3813" y="2241"/>
                    <a:pt x="3659" y="2126"/>
                  </a:cubicBezTo>
                  <a:lnTo>
                    <a:pt x="3659" y="2126"/>
                  </a:lnTo>
                  <a:cubicBezTo>
                    <a:pt x="3675" y="2113"/>
                    <a:pt x="3691" y="2100"/>
                    <a:pt x="3706" y="2086"/>
                  </a:cubicBezTo>
                  <a:cubicBezTo>
                    <a:pt x="3979" y="1878"/>
                    <a:pt x="4187" y="1589"/>
                    <a:pt x="4300" y="1268"/>
                  </a:cubicBezTo>
                  <a:cubicBezTo>
                    <a:pt x="4428" y="883"/>
                    <a:pt x="4316" y="466"/>
                    <a:pt x="4027" y="209"/>
                  </a:cubicBezTo>
                  <a:cubicBezTo>
                    <a:pt x="3886" y="107"/>
                    <a:pt x="3724" y="55"/>
                    <a:pt x="3558" y="55"/>
                  </a:cubicBezTo>
                  <a:cubicBezTo>
                    <a:pt x="3517" y="55"/>
                    <a:pt x="3475" y="59"/>
                    <a:pt x="3433" y="65"/>
                  </a:cubicBezTo>
                  <a:cubicBezTo>
                    <a:pt x="3225" y="113"/>
                    <a:pt x="3032" y="257"/>
                    <a:pt x="2952" y="466"/>
                  </a:cubicBezTo>
                  <a:cubicBezTo>
                    <a:pt x="2808" y="883"/>
                    <a:pt x="2856" y="1348"/>
                    <a:pt x="3080" y="1717"/>
                  </a:cubicBezTo>
                  <a:cubicBezTo>
                    <a:pt x="3184" y="1883"/>
                    <a:pt x="3311" y="2028"/>
                    <a:pt x="3457" y="2151"/>
                  </a:cubicBezTo>
                  <a:lnTo>
                    <a:pt x="3457" y="2151"/>
                  </a:lnTo>
                  <a:cubicBezTo>
                    <a:pt x="3062" y="2434"/>
                    <a:pt x="2600" y="2604"/>
                    <a:pt x="2102" y="2632"/>
                  </a:cubicBezTo>
                  <a:cubicBezTo>
                    <a:pt x="2066" y="2633"/>
                    <a:pt x="2030" y="2634"/>
                    <a:pt x="1995" y="2634"/>
                  </a:cubicBezTo>
                  <a:cubicBezTo>
                    <a:pt x="1600" y="2634"/>
                    <a:pt x="1220" y="2552"/>
                    <a:pt x="866" y="2375"/>
                  </a:cubicBezTo>
                  <a:cubicBezTo>
                    <a:pt x="529" y="2215"/>
                    <a:pt x="241" y="1990"/>
                    <a:pt x="0" y="1717"/>
                  </a:cubicBezTo>
                  <a:lnTo>
                    <a:pt x="0" y="1717"/>
                  </a:lnTo>
                  <a:cubicBezTo>
                    <a:pt x="0" y="1733"/>
                    <a:pt x="16" y="1750"/>
                    <a:pt x="32" y="1766"/>
                  </a:cubicBezTo>
                  <a:cubicBezTo>
                    <a:pt x="80" y="1830"/>
                    <a:pt x="128" y="1878"/>
                    <a:pt x="177" y="1926"/>
                  </a:cubicBezTo>
                  <a:cubicBezTo>
                    <a:pt x="369" y="2135"/>
                    <a:pt x="594" y="2295"/>
                    <a:pt x="834" y="2423"/>
                  </a:cubicBezTo>
                  <a:cubicBezTo>
                    <a:pt x="1207" y="2617"/>
                    <a:pt x="1607" y="2714"/>
                    <a:pt x="2009" y="2714"/>
                  </a:cubicBezTo>
                  <a:cubicBezTo>
                    <a:pt x="2040" y="2714"/>
                    <a:pt x="2071" y="2713"/>
                    <a:pt x="2102" y="2712"/>
                  </a:cubicBezTo>
                  <a:cubicBezTo>
                    <a:pt x="2625" y="2698"/>
                    <a:pt x="3123" y="2522"/>
                    <a:pt x="3541" y="2217"/>
                  </a:cubicBezTo>
                  <a:lnTo>
                    <a:pt x="3541" y="2217"/>
                  </a:lnTo>
                  <a:cubicBezTo>
                    <a:pt x="3715" y="2347"/>
                    <a:pt x="3911" y="2449"/>
                    <a:pt x="4123" y="2520"/>
                  </a:cubicBezTo>
                  <a:cubicBezTo>
                    <a:pt x="4441" y="2622"/>
                    <a:pt x="4768" y="2676"/>
                    <a:pt x="5090" y="2676"/>
                  </a:cubicBezTo>
                  <a:cubicBezTo>
                    <a:pt x="5223" y="2676"/>
                    <a:pt x="5356" y="2667"/>
                    <a:pt x="5487" y="2648"/>
                  </a:cubicBezTo>
                  <a:cubicBezTo>
                    <a:pt x="5968" y="2616"/>
                    <a:pt x="6433" y="2423"/>
                    <a:pt x="6802" y="2119"/>
                  </a:cubicBezTo>
                  <a:cubicBezTo>
                    <a:pt x="6803" y="2118"/>
                    <a:pt x="6804" y="2117"/>
                    <a:pt x="6805" y="2117"/>
                  </a:cubicBezTo>
                  <a:lnTo>
                    <a:pt x="6805" y="2117"/>
                  </a:lnTo>
                  <a:cubicBezTo>
                    <a:pt x="6946" y="2195"/>
                    <a:pt x="7096" y="2261"/>
                    <a:pt x="7252" y="2311"/>
                  </a:cubicBezTo>
                  <a:cubicBezTo>
                    <a:pt x="7587" y="2427"/>
                    <a:pt x="7933" y="2481"/>
                    <a:pt x="8289" y="2481"/>
                  </a:cubicBezTo>
                  <a:cubicBezTo>
                    <a:pt x="8376" y="2481"/>
                    <a:pt x="8463" y="2478"/>
                    <a:pt x="8551" y="2471"/>
                  </a:cubicBezTo>
                  <a:cubicBezTo>
                    <a:pt x="8873" y="2436"/>
                    <a:pt x="9177" y="2320"/>
                    <a:pt x="9431" y="2131"/>
                  </a:cubicBezTo>
                  <a:lnTo>
                    <a:pt x="9431" y="2131"/>
                  </a:lnTo>
                  <a:cubicBezTo>
                    <a:pt x="9442" y="2138"/>
                    <a:pt x="9454" y="2144"/>
                    <a:pt x="9466" y="2151"/>
                  </a:cubicBezTo>
                  <a:cubicBezTo>
                    <a:pt x="9767" y="2295"/>
                    <a:pt x="10094" y="2367"/>
                    <a:pt x="10422" y="2367"/>
                  </a:cubicBezTo>
                  <a:cubicBezTo>
                    <a:pt x="10532" y="2367"/>
                    <a:pt x="10641" y="2359"/>
                    <a:pt x="10749" y="2343"/>
                  </a:cubicBezTo>
                  <a:cubicBezTo>
                    <a:pt x="11022" y="2295"/>
                    <a:pt x="11295" y="2215"/>
                    <a:pt x="11551" y="2102"/>
                  </a:cubicBezTo>
                  <a:cubicBezTo>
                    <a:pt x="11632" y="2070"/>
                    <a:pt x="11696" y="2038"/>
                    <a:pt x="11744" y="2022"/>
                  </a:cubicBezTo>
                  <a:cubicBezTo>
                    <a:pt x="11760" y="2006"/>
                    <a:pt x="11792" y="2006"/>
                    <a:pt x="11808" y="1990"/>
                  </a:cubicBezTo>
                  <a:cubicBezTo>
                    <a:pt x="11808" y="1988"/>
                    <a:pt x="11806" y="1987"/>
                    <a:pt x="11803" y="1987"/>
                  </a:cubicBezTo>
                  <a:cubicBezTo>
                    <a:pt x="11781" y="1987"/>
                    <a:pt x="11689" y="2031"/>
                    <a:pt x="11535" y="2086"/>
                  </a:cubicBezTo>
                  <a:cubicBezTo>
                    <a:pt x="11279" y="2183"/>
                    <a:pt x="11022" y="2247"/>
                    <a:pt x="10749" y="2279"/>
                  </a:cubicBezTo>
                  <a:cubicBezTo>
                    <a:pt x="10645" y="2295"/>
                    <a:pt x="10540" y="2303"/>
                    <a:pt x="10434" y="2303"/>
                  </a:cubicBezTo>
                  <a:cubicBezTo>
                    <a:pt x="10118" y="2303"/>
                    <a:pt x="9803" y="2231"/>
                    <a:pt x="9514" y="2086"/>
                  </a:cubicBezTo>
                  <a:cubicBezTo>
                    <a:pt x="9509" y="2084"/>
                    <a:pt x="9504" y="2081"/>
                    <a:pt x="9499" y="2078"/>
                  </a:cubicBezTo>
                  <a:lnTo>
                    <a:pt x="9499" y="2078"/>
                  </a:lnTo>
                  <a:cubicBezTo>
                    <a:pt x="9561" y="2027"/>
                    <a:pt x="9620" y="1971"/>
                    <a:pt x="9674" y="1910"/>
                  </a:cubicBezTo>
                  <a:cubicBezTo>
                    <a:pt x="9963" y="1621"/>
                    <a:pt x="10107" y="1220"/>
                    <a:pt x="10075" y="803"/>
                  </a:cubicBezTo>
                  <a:cubicBezTo>
                    <a:pt x="10059" y="610"/>
                    <a:pt x="9979" y="434"/>
                    <a:pt x="9851" y="274"/>
                  </a:cubicBezTo>
                  <a:cubicBezTo>
                    <a:pt x="9722" y="129"/>
                    <a:pt x="9546" y="33"/>
                    <a:pt x="9353" y="17"/>
                  </a:cubicBezTo>
                  <a:cubicBezTo>
                    <a:pt x="9337" y="15"/>
                    <a:pt x="9321" y="15"/>
                    <a:pt x="9305" y="15"/>
                  </a:cubicBezTo>
                  <a:cubicBezTo>
                    <a:pt x="9132" y="15"/>
                    <a:pt x="8974" y="94"/>
                    <a:pt x="8856" y="241"/>
                  </a:cubicBezTo>
                  <a:cubicBezTo>
                    <a:pt x="8744" y="370"/>
                    <a:pt x="8680" y="530"/>
                    <a:pt x="8647" y="707"/>
                  </a:cubicBezTo>
                  <a:cubicBezTo>
                    <a:pt x="8599" y="1012"/>
                    <a:pt x="8680" y="1332"/>
                    <a:pt x="8856" y="1605"/>
                  </a:cubicBezTo>
                  <a:cubicBezTo>
                    <a:pt x="8981" y="1780"/>
                    <a:pt x="9135" y="1936"/>
                    <a:pt x="9311" y="2057"/>
                  </a:cubicBezTo>
                  <a:lnTo>
                    <a:pt x="9311" y="2057"/>
                  </a:lnTo>
                  <a:cubicBezTo>
                    <a:pt x="9083" y="2211"/>
                    <a:pt x="8817" y="2305"/>
                    <a:pt x="8535" y="2327"/>
                  </a:cubicBezTo>
                  <a:cubicBezTo>
                    <a:pt x="8443" y="2338"/>
                    <a:pt x="8350" y="2343"/>
                    <a:pt x="8256" y="2343"/>
                  </a:cubicBezTo>
                  <a:cubicBezTo>
                    <a:pt x="7928" y="2343"/>
                    <a:pt x="7596" y="2279"/>
                    <a:pt x="7284" y="2167"/>
                  </a:cubicBezTo>
                  <a:cubicBezTo>
                    <a:pt x="7153" y="2126"/>
                    <a:pt x="7027" y="2075"/>
                    <a:pt x="6907" y="2013"/>
                  </a:cubicBezTo>
                  <a:lnTo>
                    <a:pt x="6907" y="2013"/>
                  </a:lnTo>
                  <a:cubicBezTo>
                    <a:pt x="7219" y="1667"/>
                    <a:pt x="7355" y="1203"/>
                    <a:pt x="7268" y="739"/>
                  </a:cubicBezTo>
                  <a:cubicBezTo>
                    <a:pt x="7220" y="482"/>
                    <a:pt x="7059" y="257"/>
                    <a:pt x="6835" y="113"/>
                  </a:cubicBezTo>
                  <a:cubicBezTo>
                    <a:pt x="6722" y="33"/>
                    <a:pt x="6594" y="1"/>
                    <a:pt x="645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42" name="Google Shape;342;p16"/>
            <p:cNvSpPr/>
            <p:nvPr/>
          </p:nvSpPr>
          <p:spPr>
            <a:xfrm>
              <a:off x="8025271" y="2332186"/>
              <a:ext cx="355790" cy="181134"/>
            </a:xfrm>
            <a:custGeom>
              <a:avLst/>
              <a:gdLst/>
              <a:ahLst/>
              <a:cxnLst/>
              <a:rect l="l" t="t" r="r" b="b"/>
              <a:pathLst>
                <a:path w="10654" h="5424" extrusionOk="0">
                  <a:moveTo>
                    <a:pt x="1" y="0"/>
                  </a:moveTo>
                  <a:lnTo>
                    <a:pt x="1" y="5423"/>
                  </a:lnTo>
                  <a:lnTo>
                    <a:pt x="10654" y="5423"/>
                  </a:lnTo>
                  <a:lnTo>
                    <a:pt x="1065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43" name="Google Shape;343;p16"/>
            <p:cNvSpPr/>
            <p:nvPr/>
          </p:nvSpPr>
          <p:spPr>
            <a:xfrm>
              <a:off x="8082075" y="2338598"/>
              <a:ext cx="4842" cy="175257"/>
            </a:xfrm>
            <a:custGeom>
              <a:avLst/>
              <a:gdLst/>
              <a:ahLst/>
              <a:cxnLst/>
              <a:rect l="l" t="t" r="r" b="b"/>
              <a:pathLst>
                <a:path w="145" h="5248" extrusionOk="0">
                  <a:moveTo>
                    <a:pt x="65" y="1"/>
                  </a:moveTo>
                  <a:cubicBezTo>
                    <a:pt x="32" y="1"/>
                    <a:pt x="0" y="1172"/>
                    <a:pt x="0" y="2632"/>
                  </a:cubicBezTo>
                  <a:cubicBezTo>
                    <a:pt x="0" y="4076"/>
                    <a:pt x="32" y="5247"/>
                    <a:pt x="65" y="5247"/>
                  </a:cubicBezTo>
                  <a:cubicBezTo>
                    <a:pt x="113" y="5247"/>
                    <a:pt x="145" y="4076"/>
                    <a:pt x="145" y="2632"/>
                  </a:cubicBezTo>
                  <a:cubicBezTo>
                    <a:pt x="145" y="1172"/>
                    <a:pt x="113" y="1"/>
                    <a:pt x="6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8108858" y="2336461"/>
              <a:ext cx="4842" cy="173086"/>
            </a:xfrm>
            <a:custGeom>
              <a:avLst/>
              <a:gdLst/>
              <a:ahLst/>
              <a:cxnLst/>
              <a:rect l="l" t="t" r="r" b="b"/>
              <a:pathLst>
                <a:path w="145" h="5183" extrusionOk="0">
                  <a:moveTo>
                    <a:pt x="81" y="1"/>
                  </a:moveTo>
                  <a:cubicBezTo>
                    <a:pt x="33" y="1"/>
                    <a:pt x="1" y="1156"/>
                    <a:pt x="1" y="2584"/>
                  </a:cubicBezTo>
                  <a:cubicBezTo>
                    <a:pt x="1" y="4012"/>
                    <a:pt x="33" y="5183"/>
                    <a:pt x="81" y="5183"/>
                  </a:cubicBezTo>
                  <a:cubicBezTo>
                    <a:pt x="113" y="5183"/>
                    <a:pt x="145" y="4012"/>
                    <a:pt x="145" y="2584"/>
                  </a:cubicBezTo>
                  <a:cubicBezTo>
                    <a:pt x="145" y="1156"/>
                    <a:pt x="113" y="1"/>
                    <a:pt x="8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8338182" y="2330583"/>
              <a:ext cx="4842" cy="182170"/>
            </a:xfrm>
            <a:custGeom>
              <a:avLst/>
              <a:gdLst/>
              <a:ahLst/>
              <a:cxnLst/>
              <a:rect l="l" t="t" r="r" b="b"/>
              <a:pathLst>
                <a:path w="145" h="5455" extrusionOk="0">
                  <a:moveTo>
                    <a:pt x="80" y="0"/>
                  </a:moveTo>
                  <a:cubicBezTo>
                    <a:pt x="32" y="0"/>
                    <a:pt x="0" y="1220"/>
                    <a:pt x="0" y="2728"/>
                  </a:cubicBezTo>
                  <a:cubicBezTo>
                    <a:pt x="0" y="4236"/>
                    <a:pt x="32" y="5455"/>
                    <a:pt x="80" y="5455"/>
                  </a:cubicBezTo>
                  <a:cubicBezTo>
                    <a:pt x="112" y="5455"/>
                    <a:pt x="145" y="4236"/>
                    <a:pt x="145" y="2728"/>
                  </a:cubicBezTo>
                  <a:cubicBezTo>
                    <a:pt x="145" y="1220"/>
                    <a:pt x="112" y="0"/>
                    <a:pt x="8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8306557" y="2333255"/>
              <a:ext cx="4842" cy="177361"/>
            </a:xfrm>
            <a:custGeom>
              <a:avLst/>
              <a:gdLst/>
              <a:ahLst/>
              <a:cxnLst/>
              <a:rect l="l" t="t" r="r" b="b"/>
              <a:pathLst>
                <a:path w="145" h="5311" extrusionOk="0">
                  <a:moveTo>
                    <a:pt x="65" y="0"/>
                  </a:moveTo>
                  <a:cubicBezTo>
                    <a:pt x="33" y="0"/>
                    <a:pt x="1" y="1188"/>
                    <a:pt x="1" y="2648"/>
                  </a:cubicBezTo>
                  <a:cubicBezTo>
                    <a:pt x="1" y="4124"/>
                    <a:pt x="33" y="5311"/>
                    <a:pt x="65" y="5311"/>
                  </a:cubicBezTo>
                  <a:cubicBezTo>
                    <a:pt x="113" y="5311"/>
                    <a:pt x="145" y="4124"/>
                    <a:pt x="145" y="2648"/>
                  </a:cubicBezTo>
                  <a:cubicBezTo>
                    <a:pt x="145" y="1188"/>
                    <a:pt x="113" y="0"/>
                    <a:pt x="6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47" name="Google Shape;347;p16"/>
            <p:cNvSpPr/>
            <p:nvPr/>
          </p:nvSpPr>
          <p:spPr>
            <a:xfrm>
              <a:off x="7881171" y="2615075"/>
              <a:ext cx="529378" cy="1712329"/>
            </a:xfrm>
            <a:custGeom>
              <a:avLst/>
              <a:gdLst/>
              <a:ahLst/>
              <a:cxnLst/>
              <a:rect l="l" t="t" r="r" b="b"/>
              <a:pathLst>
                <a:path w="15852" h="51275" extrusionOk="0">
                  <a:moveTo>
                    <a:pt x="0" y="0"/>
                  </a:moveTo>
                  <a:lnTo>
                    <a:pt x="0" y="51275"/>
                  </a:lnTo>
                  <a:lnTo>
                    <a:pt x="15851" y="51275"/>
                  </a:lnTo>
                  <a:lnTo>
                    <a:pt x="1585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8410515" y="2615609"/>
              <a:ext cx="448996" cy="1711794"/>
            </a:xfrm>
            <a:custGeom>
              <a:avLst/>
              <a:gdLst/>
              <a:ahLst/>
              <a:cxnLst/>
              <a:rect l="l" t="t" r="r" b="b"/>
              <a:pathLst>
                <a:path w="13445" h="51259" extrusionOk="0">
                  <a:moveTo>
                    <a:pt x="0" y="0"/>
                  </a:moveTo>
                  <a:lnTo>
                    <a:pt x="0" y="51259"/>
                  </a:lnTo>
                  <a:lnTo>
                    <a:pt x="13444" y="51259"/>
                  </a:lnTo>
                  <a:lnTo>
                    <a:pt x="1344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7922414" y="2684704"/>
              <a:ext cx="424885" cy="368647"/>
            </a:xfrm>
            <a:custGeom>
              <a:avLst/>
              <a:gdLst/>
              <a:ahLst/>
              <a:cxnLst/>
              <a:rect l="l" t="t" r="r" b="b"/>
              <a:pathLst>
                <a:path w="12723" h="11039" extrusionOk="0">
                  <a:moveTo>
                    <a:pt x="0" y="1"/>
                  </a:moveTo>
                  <a:lnTo>
                    <a:pt x="0" y="11039"/>
                  </a:lnTo>
                  <a:lnTo>
                    <a:pt x="12723" y="11039"/>
                  </a:lnTo>
                  <a:lnTo>
                    <a:pt x="1272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7922414" y="3095128"/>
              <a:ext cx="424885" cy="369182"/>
            </a:xfrm>
            <a:custGeom>
              <a:avLst/>
              <a:gdLst/>
              <a:ahLst/>
              <a:cxnLst/>
              <a:rect l="l" t="t" r="r" b="b"/>
              <a:pathLst>
                <a:path w="12723" h="11055" extrusionOk="0">
                  <a:moveTo>
                    <a:pt x="0" y="0"/>
                  </a:moveTo>
                  <a:lnTo>
                    <a:pt x="0" y="11054"/>
                  </a:lnTo>
                  <a:lnTo>
                    <a:pt x="12723" y="11054"/>
                  </a:lnTo>
                  <a:lnTo>
                    <a:pt x="1272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7922414" y="3506054"/>
              <a:ext cx="424885" cy="368647"/>
            </a:xfrm>
            <a:custGeom>
              <a:avLst/>
              <a:gdLst/>
              <a:ahLst/>
              <a:cxnLst/>
              <a:rect l="l" t="t" r="r" b="b"/>
              <a:pathLst>
                <a:path w="12723" h="11039" extrusionOk="0">
                  <a:moveTo>
                    <a:pt x="0" y="0"/>
                  </a:moveTo>
                  <a:lnTo>
                    <a:pt x="0" y="11038"/>
                  </a:lnTo>
                  <a:lnTo>
                    <a:pt x="12723" y="11038"/>
                  </a:lnTo>
                  <a:lnTo>
                    <a:pt x="1272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7922414" y="3916445"/>
              <a:ext cx="424885" cy="369182"/>
            </a:xfrm>
            <a:custGeom>
              <a:avLst/>
              <a:gdLst/>
              <a:ahLst/>
              <a:cxnLst/>
              <a:rect l="l" t="t" r="r" b="b"/>
              <a:pathLst>
                <a:path w="12723" h="11055" extrusionOk="0">
                  <a:moveTo>
                    <a:pt x="0" y="1"/>
                  </a:moveTo>
                  <a:lnTo>
                    <a:pt x="0" y="11055"/>
                  </a:lnTo>
                  <a:lnTo>
                    <a:pt x="12723" y="11055"/>
                  </a:lnTo>
                  <a:lnTo>
                    <a:pt x="1272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53" name="Google Shape;353;p16"/>
            <p:cNvSpPr/>
            <p:nvPr/>
          </p:nvSpPr>
          <p:spPr>
            <a:xfrm>
              <a:off x="8100276" y="2737768"/>
              <a:ext cx="34330" cy="29722"/>
            </a:xfrm>
            <a:custGeom>
              <a:avLst/>
              <a:gdLst/>
              <a:ahLst/>
              <a:cxnLst/>
              <a:rect l="l" t="t" r="r" b="b"/>
              <a:pathLst>
                <a:path w="1028" h="890" extrusionOk="0">
                  <a:moveTo>
                    <a:pt x="594" y="0"/>
                  </a:moveTo>
                  <a:cubicBezTo>
                    <a:pt x="193" y="0"/>
                    <a:pt x="1" y="482"/>
                    <a:pt x="290" y="754"/>
                  </a:cubicBezTo>
                  <a:cubicBezTo>
                    <a:pt x="378" y="848"/>
                    <a:pt x="487" y="889"/>
                    <a:pt x="593" y="889"/>
                  </a:cubicBezTo>
                  <a:cubicBezTo>
                    <a:pt x="815" y="889"/>
                    <a:pt x="1028" y="710"/>
                    <a:pt x="1028" y="449"/>
                  </a:cubicBezTo>
                  <a:cubicBezTo>
                    <a:pt x="1028" y="209"/>
                    <a:pt x="835" y="0"/>
                    <a:pt x="59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8100276" y="3153503"/>
              <a:ext cx="34330" cy="29488"/>
            </a:xfrm>
            <a:custGeom>
              <a:avLst/>
              <a:gdLst/>
              <a:ahLst/>
              <a:cxnLst/>
              <a:rect l="l" t="t" r="r" b="b"/>
              <a:pathLst>
                <a:path w="1028" h="883" extrusionOk="0">
                  <a:moveTo>
                    <a:pt x="594" y="1"/>
                  </a:moveTo>
                  <a:cubicBezTo>
                    <a:pt x="193" y="1"/>
                    <a:pt x="1" y="466"/>
                    <a:pt x="290" y="755"/>
                  </a:cubicBezTo>
                  <a:cubicBezTo>
                    <a:pt x="377" y="843"/>
                    <a:pt x="485" y="882"/>
                    <a:pt x="591" y="882"/>
                  </a:cubicBezTo>
                  <a:cubicBezTo>
                    <a:pt x="814" y="882"/>
                    <a:pt x="1028" y="706"/>
                    <a:pt x="1028" y="434"/>
                  </a:cubicBezTo>
                  <a:cubicBezTo>
                    <a:pt x="1028" y="193"/>
                    <a:pt x="835" y="1"/>
                    <a:pt x="59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8100276" y="3568736"/>
              <a:ext cx="34330" cy="29488"/>
            </a:xfrm>
            <a:custGeom>
              <a:avLst/>
              <a:gdLst/>
              <a:ahLst/>
              <a:cxnLst/>
              <a:rect l="l" t="t" r="r" b="b"/>
              <a:pathLst>
                <a:path w="1028" h="883" extrusionOk="0">
                  <a:moveTo>
                    <a:pt x="594" y="0"/>
                  </a:moveTo>
                  <a:cubicBezTo>
                    <a:pt x="193" y="0"/>
                    <a:pt x="1" y="482"/>
                    <a:pt x="290" y="755"/>
                  </a:cubicBezTo>
                  <a:cubicBezTo>
                    <a:pt x="378" y="843"/>
                    <a:pt x="487" y="882"/>
                    <a:pt x="593" y="882"/>
                  </a:cubicBezTo>
                  <a:cubicBezTo>
                    <a:pt x="815" y="882"/>
                    <a:pt x="1028" y="710"/>
                    <a:pt x="1028" y="450"/>
                  </a:cubicBezTo>
                  <a:cubicBezTo>
                    <a:pt x="1028" y="193"/>
                    <a:pt x="835" y="0"/>
                    <a:pt x="59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8100276" y="3984504"/>
              <a:ext cx="34330" cy="29287"/>
            </a:xfrm>
            <a:custGeom>
              <a:avLst/>
              <a:gdLst/>
              <a:ahLst/>
              <a:cxnLst/>
              <a:rect l="l" t="t" r="r" b="b"/>
              <a:pathLst>
                <a:path w="1028" h="877" extrusionOk="0">
                  <a:moveTo>
                    <a:pt x="594" y="0"/>
                  </a:moveTo>
                  <a:cubicBezTo>
                    <a:pt x="193" y="0"/>
                    <a:pt x="1" y="465"/>
                    <a:pt x="290" y="738"/>
                  </a:cubicBezTo>
                  <a:cubicBezTo>
                    <a:pt x="380" y="834"/>
                    <a:pt x="491" y="877"/>
                    <a:pt x="600" y="877"/>
                  </a:cubicBezTo>
                  <a:cubicBezTo>
                    <a:pt x="819" y="877"/>
                    <a:pt x="1028" y="702"/>
                    <a:pt x="1028" y="433"/>
                  </a:cubicBezTo>
                  <a:cubicBezTo>
                    <a:pt x="1028" y="193"/>
                    <a:pt x="835" y="0"/>
                    <a:pt x="59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7881171" y="4327370"/>
              <a:ext cx="61113" cy="343468"/>
            </a:xfrm>
            <a:custGeom>
              <a:avLst/>
              <a:gdLst/>
              <a:ahLst/>
              <a:cxnLst/>
              <a:rect l="l" t="t" r="r" b="b"/>
              <a:pathLst>
                <a:path w="1830" h="10285" extrusionOk="0">
                  <a:moveTo>
                    <a:pt x="0" y="1"/>
                  </a:moveTo>
                  <a:lnTo>
                    <a:pt x="0" y="10285"/>
                  </a:lnTo>
                  <a:lnTo>
                    <a:pt x="1829" y="10285"/>
                  </a:lnTo>
                  <a:lnTo>
                    <a:pt x="182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8347265" y="4327370"/>
              <a:ext cx="61113" cy="343468"/>
            </a:xfrm>
            <a:custGeom>
              <a:avLst/>
              <a:gdLst/>
              <a:ahLst/>
              <a:cxnLst/>
              <a:rect l="l" t="t" r="r" b="b"/>
              <a:pathLst>
                <a:path w="1830" h="10285" extrusionOk="0">
                  <a:moveTo>
                    <a:pt x="1" y="1"/>
                  </a:moveTo>
                  <a:lnTo>
                    <a:pt x="1" y="10285"/>
                  </a:lnTo>
                  <a:lnTo>
                    <a:pt x="1830" y="10285"/>
                  </a:lnTo>
                  <a:lnTo>
                    <a:pt x="18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8791953" y="4327370"/>
              <a:ext cx="61113" cy="343468"/>
            </a:xfrm>
            <a:custGeom>
              <a:avLst/>
              <a:gdLst/>
              <a:ahLst/>
              <a:cxnLst/>
              <a:rect l="l" t="t" r="r" b="b"/>
              <a:pathLst>
                <a:path w="1830" h="10285" extrusionOk="0">
                  <a:moveTo>
                    <a:pt x="1" y="1"/>
                  </a:moveTo>
                  <a:lnTo>
                    <a:pt x="1" y="10285"/>
                  </a:lnTo>
                  <a:lnTo>
                    <a:pt x="1830" y="10285"/>
                  </a:lnTo>
                  <a:lnTo>
                    <a:pt x="18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7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62" name="Google Shape;362;p17"/>
          <p:cNvSpPr txBox="1">
            <a:spLocks noGrp="1"/>
          </p:cNvSpPr>
          <p:nvPr>
            <p:ph type="title"/>
          </p:nvPr>
        </p:nvSpPr>
        <p:spPr>
          <a:xfrm>
            <a:off x="1522800" y="4089600"/>
            <a:ext cx="25596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7"/>
          <p:cNvSpPr txBox="1">
            <a:spLocks noGrp="1"/>
          </p:cNvSpPr>
          <p:nvPr>
            <p:ph type="subTitle" idx="1"/>
          </p:nvPr>
        </p:nvSpPr>
        <p:spPr>
          <a:xfrm>
            <a:off x="1522800" y="2937600"/>
            <a:ext cx="2559600" cy="11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364" name="Google Shape;364;p17"/>
          <p:cNvGrpSpPr/>
          <p:nvPr/>
        </p:nvGrpSpPr>
        <p:grpSpPr>
          <a:xfrm>
            <a:off x="1458814" y="396919"/>
            <a:ext cx="1112552" cy="2385706"/>
            <a:chOff x="1945085" y="396919"/>
            <a:chExt cx="1483402" cy="2385706"/>
          </a:xfrm>
        </p:grpSpPr>
        <p:sp>
          <p:nvSpPr>
            <p:cNvPr id="365" name="Google Shape;365;p17"/>
            <p:cNvSpPr/>
            <p:nvPr/>
          </p:nvSpPr>
          <p:spPr>
            <a:xfrm>
              <a:off x="2062901" y="481499"/>
              <a:ext cx="1272930" cy="2227219"/>
            </a:xfrm>
            <a:custGeom>
              <a:avLst/>
              <a:gdLst/>
              <a:ahLst/>
              <a:cxnLst/>
              <a:rect l="l" t="t" r="r" b="b"/>
              <a:pathLst>
                <a:path w="39717" h="69492" extrusionOk="0">
                  <a:moveTo>
                    <a:pt x="0" y="1"/>
                  </a:moveTo>
                  <a:lnTo>
                    <a:pt x="0" y="69492"/>
                  </a:lnTo>
                  <a:lnTo>
                    <a:pt x="39717" y="69492"/>
                  </a:lnTo>
                  <a:lnTo>
                    <a:pt x="3971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2044151" y="456339"/>
              <a:ext cx="632475" cy="2273787"/>
            </a:xfrm>
            <a:custGeom>
              <a:avLst/>
              <a:gdLst/>
              <a:ahLst/>
              <a:cxnLst/>
              <a:rect l="l" t="t" r="r" b="b"/>
              <a:pathLst>
                <a:path w="19734" h="70945" extrusionOk="0">
                  <a:moveTo>
                    <a:pt x="1" y="1"/>
                  </a:moveTo>
                  <a:lnTo>
                    <a:pt x="1" y="70945"/>
                  </a:lnTo>
                  <a:lnTo>
                    <a:pt x="12966" y="70945"/>
                  </a:lnTo>
                  <a:cubicBezTo>
                    <a:pt x="12966" y="70945"/>
                    <a:pt x="8606" y="39683"/>
                    <a:pt x="6333" y="36241"/>
                  </a:cubicBezTo>
                  <a:cubicBezTo>
                    <a:pt x="6333" y="36241"/>
                    <a:pt x="19349" y="26484"/>
                    <a:pt x="1973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2722105" y="452045"/>
              <a:ext cx="632475" cy="2273819"/>
            </a:xfrm>
            <a:custGeom>
              <a:avLst/>
              <a:gdLst/>
              <a:ahLst/>
              <a:cxnLst/>
              <a:rect l="l" t="t" r="r" b="b"/>
              <a:pathLst>
                <a:path w="19734" h="70946" extrusionOk="0">
                  <a:moveTo>
                    <a:pt x="1" y="1"/>
                  </a:moveTo>
                  <a:cubicBezTo>
                    <a:pt x="402" y="26467"/>
                    <a:pt x="13401" y="36242"/>
                    <a:pt x="13401" y="36242"/>
                  </a:cubicBezTo>
                  <a:cubicBezTo>
                    <a:pt x="11129" y="39684"/>
                    <a:pt x="6768" y="70945"/>
                    <a:pt x="6768" y="70945"/>
                  </a:cubicBezTo>
                  <a:lnTo>
                    <a:pt x="19733" y="70945"/>
                  </a:lnTo>
                  <a:lnTo>
                    <a:pt x="1973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1945085" y="396919"/>
              <a:ext cx="1483402" cy="2385706"/>
            </a:xfrm>
            <a:custGeom>
              <a:avLst/>
              <a:gdLst/>
              <a:ahLst/>
              <a:cxnLst/>
              <a:rect l="l" t="t" r="r" b="b"/>
              <a:pathLst>
                <a:path w="46284" h="74437" extrusionOk="0">
                  <a:moveTo>
                    <a:pt x="11663" y="2640"/>
                  </a:moveTo>
                  <a:lnTo>
                    <a:pt x="11663" y="18747"/>
                  </a:lnTo>
                  <a:lnTo>
                    <a:pt x="3676" y="18747"/>
                  </a:lnTo>
                  <a:lnTo>
                    <a:pt x="3676" y="2640"/>
                  </a:lnTo>
                  <a:close/>
                  <a:moveTo>
                    <a:pt x="22540" y="2640"/>
                  </a:moveTo>
                  <a:lnTo>
                    <a:pt x="22540" y="18747"/>
                  </a:lnTo>
                  <a:lnTo>
                    <a:pt x="12014" y="18747"/>
                  </a:lnTo>
                  <a:lnTo>
                    <a:pt x="12014" y="2640"/>
                  </a:lnTo>
                  <a:close/>
                  <a:moveTo>
                    <a:pt x="33802" y="2640"/>
                  </a:moveTo>
                  <a:lnTo>
                    <a:pt x="33802" y="18747"/>
                  </a:lnTo>
                  <a:lnTo>
                    <a:pt x="23810" y="18747"/>
                  </a:lnTo>
                  <a:lnTo>
                    <a:pt x="23810" y="2640"/>
                  </a:lnTo>
                  <a:close/>
                  <a:moveTo>
                    <a:pt x="42607" y="2640"/>
                  </a:moveTo>
                  <a:lnTo>
                    <a:pt x="42607" y="18747"/>
                  </a:lnTo>
                  <a:lnTo>
                    <a:pt x="34153" y="18747"/>
                  </a:lnTo>
                  <a:lnTo>
                    <a:pt x="34153" y="2640"/>
                  </a:lnTo>
                  <a:close/>
                  <a:moveTo>
                    <a:pt x="11663" y="19064"/>
                  </a:moveTo>
                  <a:lnTo>
                    <a:pt x="11663" y="37394"/>
                  </a:lnTo>
                  <a:lnTo>
                    <a:pt x="3676" y="37394"/>
                  </a:lnTo>
                  <a:lnTo>
                    <a:pt x="3676" y="19064"/>
                  </a:lnTo>
                  <a:close/>
                  <a:moveTo>
                    <a:pt x="22540" y="19064"/>
                  </a:moveTo>
                  <a:lnTo>
                    <a:pt x="22540" y="37394"/>
                  </a:lnTo>
                  <a:lnTo>
                    <a:pt x="12014" y="37394"/>
                  </a:lnTo>
                  <a:lnTo>
                    <a:pt x="12014" y="19064"/>
                  </a:lnTo>
                  <a:close/>
                  <a:moveTo>
                    <a:pt x="33802" y="19064"/>
                  </a:moveTo>
                  <a:lnTo>
                    <a:pt x="33802" y="37394"/>
                  </a:lnTo>
                  <a:lnTo>
                    <a:pt x="23810" y="37394"/>
                  </a:lnTo>
                  <a:lnTo>
                    <a:pt x="23810" y="19064"/>
                  </a:lnTo>
                  <a:close/>
                  <a:moveTo>
                    <a:pt x="42607" y="19064"/>
                  </a:moveTo>
                  <a:lnTo>
                    <a:pt x="42607" y="37394"/>
                  </a:lnTo>
                  <a:lnTo>
                    <a:pt x="34153" y="37394"/>
                  </a:lnTo>
                  <a:lnTo>
                    <a:pt x="34153" y="19064"/>
                  </a:lnTo>
                  <a:close/>
                  <a:moveTo>
                    <a:pt x="11663" y="38663"/>
                  </a:moveTo>
                  <a:lnTo>
                    <a:pt x="11663" y="56374"/>
                  </a:lnTo>
                  <a:lnTo>
                    <a:pt x="3676" y="56374"/>
                  </a:lnTo>
                  <a:lnTo>
                    <a:pt x="3676" y="38663"/>
                  </a:lnTo>
                  <a:close/>
                  <a:moveTo>
                    <a:pt x="22540" y="38663"/>
                  </a:moveTo>
                  <a:lnTo>
                    <a:pt x="22540" y="56374"/>
                  </a:lnTo>
                  <a:lnTo>
                    <a:pt x="12014" y="56374"/>
                  </a:lnTo>
                  <a:lnTo>
                    <a:pt x="12014" y="38663"/>
                  </a:lnTo>
                  <a:close/>
                  <a:moveTo>
                    <a:pt x="33802" y="38663"/>
                  </a:moveTo>
                  <a:lnTo>
                    <a:pt x="33802" y="56374"/>
                  </a:lnTo>
                  <a:lnTo>
                    <a:pt x="23810" y="56374"/>
                  </a:lnTo>
                  <a:lnTo>
                    <a:pt x="23810" y="38663"/>
                  </a:lnTo>
                  <a:close/>
                  <a:moveTo>
                    <a:pt x="42607" y="38663"/>
                  </a:moveTo>
                  <a:lnTo>
                    <a:pt x="42607" y="56374"/>
                  </a:lnTo>
                  <a:lnTo>
                    <a:pt x="34153" y="56374"/>
                  </a:lnTo>
                  <a:lnTo>
                    <a:pt x="34153" y="38663"/>
                  </a:lnTo>
                  <a:close/>
                  <a:moveTo>
                    <a:pt x="11663" y="56692"/>
                  </a:moveTo>
                  <a:lnTo>
                    <a:pt x="11663" y="72147"/>
                  </a:lnTo>
                  <a:lnTo>
                    <a:pt x="3676" y="72147"/>
                  </a:lnTo>
                  <a:lnTo>
                    <a:pt x="3676" y="56692"/>
                  </a:lnTo>
                  <a:close/>
                  <a:moveTo>
                    <a:pt x="22540" y="56692"/>
                  </a:moveTo>
                  <a:lnTo>
                    <a:pt x="22540" y="72147"/>
                  </a:lnTo>
                  <a:lnTo>
                    <a:pt x="12014" y="72147"/>
                  </a:lnTo>
                  <a:lnTo>
                    <a:pt x="12014" y="56692"/>
                  </a:lnTo>
                  <a:close/>
                  <a:moveTo>
                    <a:pt x="33802" y="56692"/>
                  </a:moveTo>
                  <a:lnTo>
                    <a:pt x="33802" y="72147"/>
                  </a:lnTo>
                  <a:lnTo>
                    <a:pt x="23810" y="72147"/>
                  </a:lnTo>
                  <a:lnTo>
                    <a:pt x="23810" y="56692"/>
                  </a:lnTo>
                  <a:close/>
                  <a:moveTo>
                    <a:pt x="42607" y="56692"/>
                  </a:moveTo>
                  <a:lnTo>
                    <a:pt x="42607" y="72147"/>
                  </a:lnTo>
                  <a:lnTo>
                    <a:pt x="34153" y="72147"/>
                  </a:lnTo>
                  <a:lnTo>
                    <a:pt x="34153" y="56692"/>
                  </a:lnTo>
                  <a:close/>
                  <a:moveTo>
                    <a:pt x="1" y="0"/>
                  </a:moveTo>
                  <a:lnTo>
                    <a:pt x="1" y="74436"/>
                  </a:lnTo>
                  <a:lnTo>
                    <a:pt x="46283" y="74436"/>
                  </a:lnTo>
                  <a:lnTo>
                    <a:pt x="4628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369" name="Google Shape;369;p17"/>
          <p:cNvGrpSpPr/>
          <p:nvPr/>
        </p:nvGrpSpPr>
        <p:grpSpPr>
          <a:xfrm>
            <a:off x="3446884" y="396919"/>
            <a:ext cx="1112552" cy="2385706"/>
            <a:chOff x="4595844" y="396919"/>
            <a:chExt cx="1483402" cy="2385706"/>
          </a:xfrm>
        </p:grpSpPr>
        <p:sp>
          <p:nvSpPr>
            <p:cNvPr id="370" name="Google Shape;370;p17"/>
            <p:cNvSpPr/>
            <p:nvPr/>
          </p:nvSpPr>
          <p:spPr>
            <a:xfrm>
              <a:off x="4713660" y="481499"/>
              <a:ext cx="1272962" cy="2227219"/>
            </a:xfrm>
            <a:custGeom>
              <a:avLst/>
              <a:gdLst/>
              <a:ahLst/>
              <a:cxnLst/>
              <a:rect l="l" t="t" r="r" b="b"/>
              <a:pathLst>
                <a:path w="39718" h="69492" extrusionOk="0">
                  <a:moveTo>
                    <a:pt x="1" y="1"/>
                  </a:moveTo>
                  <a:lnTo>
                    <a:pt x="1" y="69492"/>
                  </a:lnTo>
                  <a:lnTo>
                    <a:pt x="39717" y="69492"/>
                  </a:lnTo>
                  <a:lnTo>
                    <a:pt x="3971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4694943" y="456339"/>
              <a:ext cx="632443" cy="2273787"/>
            </a:xfrm>
            <a:custGeom>
              <a:avLst/>
              <a:gdLst/>
              <a:ahLst/>
              <a:cxnLst/>
              <a:rect l="l" t="t" r="r" b="b"/>
              <a:pathLst>
                <a:path w="19733" h="70945" extrusionOk="0">
                  <a:moveTo>
                    <a:pt x="0" y="1"/>
                  </a:moveTo>
                  <a:lnTo>
                    <a:pt x="0" y="70945"/>
                  </a:lnTo>
                  <a:lnTo>
                    <a:pt x="12966" y="70945"/>
                  </a:lnTo>
                  <a:cubicBezTo>
                    <a:pt x="12966" y="70945"/>
                    <a:pt x="8605" y="39683"/>
                    <a:pt x="6333" y="36241"/>
                  </a:cubicBezTo>
                  <a:cubicBezTo>
                    <a:pt x="6333" y="36241"/>
                    <a:pt x="19349" y="26484"/>
                    <a:pt x="1973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5372896" y="452045"/>
              <a:ext cx="632443" cy="2273819"/>
            </a:xfrm>
            <a:custGeom>
              <a:avLst/>
              <a:gdLst/>
              <a:ahLst/>
              <a:cxnLst/>
              <a:rect l="l" t="t" r="r" b="b"/>
              <a:pathLst>
                <a:path w="19733" h="70946" extrusionOk="0">
                  <a:moveTo>
                    <a:pt x="0" y="1"/>
                  </a:moveTo>
                  <a:cubicBezTo>
                    <a:pt x="401" y="26467"/>
                    <a:pt x="13400" y="36242"/>
                    <a:pt x="13400" y="36242"/>
                  </a:cubicBezTo>
                  <a:cubicBezTo>
                    <a:pt x="11128" y="39684"/>
                    <a:pt x="6767" y="70945"/>
                    <a:pt x="6767" y="70945"/>
                  </a:cubicBezTo>
                  <a:lnTo>
                    <a:pt x="19733" y="70945"/>
                  </a:lnTo>
                  <a:lnTo>
                    <a:pt x="1973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4595844" y="396919"/>
              <a:ext cx="1483402" cy="2385706"/>
            </a:xfrm>
            <a:custGeom>
              <a:avLst/>
              <a:gdLst/>
              <a:ahLst/>
              <a:cxnLst/>
              <a:rect l="l" t="t" r="r" b="b"/>
              <a:pathLst>
                <a:path w="46284" h="74437" extrusionOk="0">
                  <a:moveTo>
                    <a:pt x="11664" y="2640"/>
                  </a:moveTo>
                  <a:lnTo>
                    <a:pt x="11664" y="18747"/>
                  </a:lnTo>
                  <a:lnTo>
                    <a:pt x="3677" y="18747"/>
                  </a:lnTo>
                  <a:lnTo>
                    <a:pt x="3677" y="2640"/>
                  </a:lnTo>
                  <a:close/>
                  <a:moveTo>
                    <a:pt x="22541" y="2640"/>
                  </a:moveTo>
                  <a:lnTo>
                    <a:pt x="22541" y="18747"/>
                  </a:lnTo>
                  <a:lnTo>
                    <a:pt x="12014" y="18747"/>
                  </a:lnTo>
                  <a:lnTo>
                    <a:pt x="12014" y="2640"/>
                  </a:lnTo>
                  <a:close/>
                  <a:moveTo>
                    <a:pt x="33802" y="2640"/>
                  </a:moveTo>
                  <a:lnTo>
                    <a:pt x="33802" y="18747"/>
                  </a:lnTo>
                  <a:lnTo>
                    <a:pt x="23811" y="18747"/>
                  </a:lnTo>
                  <a:lnTo>
                    <a:pt x="23811" y="2640"/>
                  </a:lnTo>
                  <a:close/>
                  <a:moveTo>
                    <a:pt x="42608" y="2640"/>
                  </a:moveTo>
                  <a:lnTo>
                    <a:pt x="42608" y="18747"/>
                  </a:lnTo>
                  <a:lnTo>
                    <a:pt x="34153" y="18747"/>
                  </a:lnTo>
                  <a:lnTo>
                    <a:pt x="34153" y="2640"/>
                  </a:lnTo>
                  <a:close/>
                  <a:moveTo>
                    <a:pt x="11664" y="19064"/>
                  </a:moveTo>
                  <a:lnTo>
                    <a:pt x="11664" y="37394"/>
                  </a:lnTo>
                  <a:lnTo>
                    <a:pt x="3677" y="37394"/>
                  </a:lnTo>
                  <a:lnTo>
                    <a:pt x="3677" y="19064"/>
                  </a:lnTo>
                  <a:close/>
                  <a:moveTo>
                    <a:pt x="22541" y="19064"/>
                  </a:moveTo>
                  <a:lnTo>
                    <a:pt x="22541" y="37394"/>
                  </a:lnTo>
                  <a:lnTo>
                    <a:pt x="12014" y="37394"/>
                  </a:lnTo>
                  <a:lnTo>
                    <a:pt x="12014" y="19064"/>
                  </a:lnTo>
                  <a:close/>
                  <a:moveTo>
                    <a:pt x="33802" y="19064"/>
                  </a:moveTo>
                  <a:lnTo>
                    <a:pt x="33802" y="37394"/>
                  </a:lnTo>
                  <a:lnTo>
                    <a:pt x="23811" y="37394"/>
                  </a:lnTo>
                  <a:lnTo>
                    <a:pt x="23811" y="19064"/>
                  </a:lnTo>
                  <a:close/>
                  <a:moveTo>
                    <a:pt x="42608" y="19064"/>
                  </a:moveTo>
                  <a:lnTo>
                    <a:pt x="42608" y="37394"/>
                  </a:lnTo>
                  <a:lnTo>
                    <a:pt x="34153" y="37394"/>
                  </a:lnTo>
                  <a:lnTo>
                    <a:pt x="34153" y="19064"/>
                  </a:lnTo>
                  <a:close/>
                  <a:moveTo>
                    <a:pt x="11664" y="38663"/>
                  </a:moveTo>
                  <a:lnTo>
                    <a:pt x="11664" y="56374"/>
                  </a:lnTo>
                  <a:lnTo>
                    <a:pt x="3677" y="56374"/>
                  </a:lnTo>
                  <a:lnTo>
                    <a:pt x="3677" y="38663"/>
                  </a:lnTo>
                  <a:close/>
                  <a:moveTo>
                    <a:pt x="22541" y="38663"/>
                  </a:moveTo>
                  <a:lnTo>
                    <a:pt x="22541" y="56374"/>
                  </a:lnTo>
                  <a:lnTo>
                    <a:pt x="12014" y="56374"/>
                  </a:lnTo>
                  <a:lnTo>
                    <a:pt x="12014" y="38663"/>
                  </a:lnTo>
                  <a:close/>
                  <a:moveTo>
                    <a:pt x="33802" y="38663"/>
                  </a:moveTo>
                  <a:lnTo>
                    <a:pt x="33802" y="56374"/>
                  </a:lnTo>
                  <a:lnTo>
                    <a:pt x="23811" y="56374"/>
                  </a:lnTo>
                  <a:lnTo>
                    <a:pt x="23811" y="38663"/>
                  </a:lnTo>
                  <a:close/>
                  <a:moveTo>
                    <a:pt x="42608" y="38663"/>
                  </a:moveTo>
                  <a:lnTo>
                    <a:pt x="42608" y="56374"/>
                  </a:lnTo>
                  <a:lnTo>
                    <a:pt x="34153" y="56374"/>
                  </a:lnTo>
                  <a:lnTo>
                    <a:pt x="34153" y="38663"/>
                  </a:lnTo>
                  <a:close/>
                  <a:moveTo>
                    <a:pt x="11664" y="56692"/>
                  </a:moveTo>
                  <a:lnTo>
                    <a:pt x="11664" y="72147"/>
                  </a:lnTo>
                  <a:lnTo>
                    <a:pt x="3677" y="72147"/>
                  </a:lnTo>
                  <a:lnTo>
                    <a:pt x="3677" y="56692"/>
                  </a:lnTo>
                  <a:close/>
                  <a:moveTo>
                    <a:pt x="22541" y="56692"/>
                  </a:moveTo>
                  <a:lnTo>
                    <a:pt x="22541" y="72147"/>
                  </a:lnTo>
                  <a:lnTo>
                    <a:pt x="12014" y="72147"/>
                  </a:lnTo>
                  <a:lnTo>
                    <a:pt x="12014" y="56692"/>
                  </a:lnTo>
                  <a:close/>
                  <a:moveTo>
                    <a:pt x="33802" y="56692"/>
                  </a:moveTo>
                  <a:lnTo>
                    <a:pt x="33802" y="72147"/>
                  </a:lnTo>
                  <a:lnTo>
                    <a:pt x="23811" y="72147"/>
                  </a:lnTo>
                  <a:lnTo>
                    <a:pt x="23811" y="56692"/>
                  </a:lnTo>
                  <a:close/>
                  <a:moveTo>
                    <a:pt x="42608" y="56692"/>
                  </a:moveTo>
                  <a:lnTo>
                    <a:pt x="42608" y="72147"/>
                  </a:lnTo>
                  <a:lnTo>
                    <a:pt x="34153" y="72147"/>
                  </a:lnTo>
                  <a:lnTo>
                    <a:pt x="34153" y="56692"/>
                  </a:lnTo>
                  <a:close/>
                  <a:moveTo>
                    <a:pt x="1" y="0"/>
                  </a:moveTo>
                  <a:lnTo>
                    <a:pt x="1" y="74436"/>
                  </a:lnTo>
                  <a:lnTo>
                    <a:pt x="46284" y="74436"/>
                  </a:lnTo>
                  <a:lnTo>
                    <a:pt x="4628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374" name="Google Shape;374;p17"/>
          <p:cNvGrpSpPr/>
          <p:nvPr/>
        </p:nvGrpSpPr>
        <p:grpSpPr>
          <a:xfrm>
            <a:off x="109651" y="2917586"/>
            <a:ext cx="860711" cy="1754866"/>
            <a:chOff x="146197" y="2914863"/>
            <a:chExt cx="1147614" cy="1754866"/>
          </a:xfrm>
        </p:grpSpPr>
        <p:sp>
          <p:nvSpPr>
            <p:cNvPr id="375" name="Google Shape;375;p17"/>
            <p:cNvSpPr/>
            <p:nvPr/>
          </p:nvSpPr>
          <p:spPr>
            <a:xfrm>
              <a:off x="1194713" y="4349485"/>
              <a:ext cx="99099" cy="320244"/>
            </a:xfrm>
            <a:custGeom>
              <a:avLst/>
              <a:gdLst/>
              <a:ahLst/>
              <a:cxnLst/>
              <a:rect l="l" t="t" r="r" b="b"/>
              <a:pathLst>
                <a:path w="3092" h="9992" extrusionOk="0">
                  <a:moveTo>
                    <a:pt x="1" y="0"/>
                  </a:moveTo>
                  <a:lnTo>
                    <a:pt x="1772" y="9992"/>
                  </a:lnTo>
                  <a:lnTo>
                    <a:pt x="3092" y="9992"/>
                  </a:lnTo>
                  <a:lnTo>
                    <a:pt x="3092" y="1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808607" y="4349485"/>
              <a:ext cx="99099" cy="320244"/>
            </a:xfrm>
            <a:custGeom>
              <a:avLst/>
              <a:gdLst/>
              <a:ahLst/>
              <a:cxnLst/>
              <a:rect l="l" t="t" r="r" b="b"/>
              <a:pathLst>
                <a:path w="3092" h="9992" extrusionOk="0">
                  <a:moveTo>
                    <a:pt x="1" y="0"/>
                  </a:moveTo>
                  <a:lnTo>
                    <a:pt x="1772" y="9992"/>
                  </a:lnTo>
                  <a:lnTo>
                    <a:pt x="3092" y="9992"/>
                  </a:lnTo>
                  <a:lnTo>
                    <a:pt x="3092" y="1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425193" y="4349485"/>
              <a:ext cx="99643" cy="320244"/>
            </a:xfrm>
            <a:custGeom>
              <a:avLst/>
              <a:gdLst/>
              <a:ahLst/>
              <a:cxnLst/>
              <a:rect l="l" t="t" r="r" b="b"/>
              <a:pathLst>
                <a:path w="3109" h="9992" extrusionOk="0">
                  <a:moveTo>
                    <a:pt x="3108" y="0"/>
                  </a:moveTo>
                  <a:lnTo>
                    <a:pt x="0" y="101"/>
                  </a:lnTo>
                  <a:lnTo>
                    <a:pt x="0" y="9992"/>
                  </a:lnTo>
                  <a:lnTo>
                    <a:pt x="1320" y="9992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154210" y="4349485"/>
              <a:ext cx="99099" cy="320244"/>
            </a:xfrm>
            <a:custGeom>
              <a:avLst/>
              <a:gdLst/>
              <a:ahLst/>
              <a:cxnLst/>
              <a:rect l="l" t="t" r="r" b="b"/>
              <a:pathLst>
                <a:path w="3092" h="9992" extrusionOk="0">
                  <a:moveTo>
                    <a:pt x="3092" y="0"/>
                  </a:moveTo>
                  <a:lnTo>
                    <a:pt x="1" y="101"/>
                  </a:lnTo>
                  <a:lnTo>
                    <a:pt x="1" y="9992"/>
                  </a:lnTo>
                  <a:lnTo>
                    <a:pt x="1321" y="9992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983183" y="3637687"/>
              <a:ext cx="310629" cy="721926"/>
            </a:xfrm>
            <a:custGeom>
              <a:avLst/>
              <a:gdLst/>
              <a:ahLst/>
              <a:cxnLst/>
              <a:rect l="l" t="t" r="r" b="b"/>
              <a:pathLst>
                <a:path w="9692" h="22525" extrusionOk="0">
                  <a:moveTo>
                    <a:pt x="5106" y="1"/>
                  </a:moveTo>
                  <a:cubicBezTo>
                    <a:pt x="3291" y="1"/>
                    <a:pt x="1421" y="538"/>
                    <a:pt x="1421" y="538"/>
                  </a:cubicBezTo>
                  <a:cubicBezTo>
                    <a:pt x="1421" y="538"/>
                    <a:pt x="1" y="22276"/>
                    <a:pt x="185" y="22443"/>
                  </a:cubicBezTo>
                  <a:cubicBezTo>
                    <a:pt x="240" y="22504"/>
                    <a:pt x="1315" y="22525"/>
                    <a:pt x="2724" y="22525"/>
                  </a:cubicBezTo>
                  <a:cubicBezTo>
                    <a:pt x="5541" y="22525"/>
                    <a:pt x="9692" y="22443"/>
                    <a:pt x="9692" y="22443"/>
                  </a:cubicBezTo>
                  <a:cubicBezTo>
                    <a:pt x="9692" y="22443"/>
                    <a:pt x="9541" y="3061"/>
                    <a:pt x="8104" y="1056"/>
                  </a:cubicBezTo>
                  <a:cubicBezTo>
                    <a:pt x="7520" y="244"/>
                    <a:pt x="6326" y="1"/>
                    <a:pt x="510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154210" y="2914863"/>
              <a:ext cx="897015" cy="1329146"/>
            </a:xfrm>
            <a:custGeom>
              <a:avLst/>
              <a:gdLst/>
              <a:ahLst/>
              <a:cxnLst/>
              <a:rect l="l" t="t" r="r" b="b"/>
              <a:pathLst>
                <a:path w="27988" h="41471" extrusionOk="0">
                  <a:moveTo>
                    <a:pt x="7823" y="0"/>
                  </a:moveTo>
                  <a:cubicBezTo>
                    <a:pt x="3510" y="0"/>
                    <a:pt x="1" y="3519"/>
                    <a:pt x="34" y="7853"/>
                  </a:cubicBezTo>
                  <a:lnTo>
                    <a:pt x="252" y="41471"/>
                  </a:lnTo>
                  <a:lnTo>
                    <a:pt x="27102" y="41471"/>
                  </a:lnTo>
                  <a:lnTo>
                    <a:pt x="27888" y="7870"/>
                  </a:lnTo>
                  <a:cubicBezTo>
                    <a:pt x="27988" y="3559"/>
                    <a:pt x="24512" y="0"/>
                    <a:pt x="20202" y="0"/>
                  </a:cubicBezTo>
                  <a:lnTo>
                    <a:pt x="7854" y="0"/>
                  </a:lnTo>
                  <a:cubicBezTo>
                    <a:pt x="7844" y="0"/>
                    <a:pt x="7834" y="0"/>
                    <a:pt x="7823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162254" y="4008249"/>
              <a:ext cx="1080694" cy="347166"/>
            </a:xfrm>
            <a:custGeom>
              <a:avLst/>
              <a:gdLst/>
              <a:ahLst/>
              <a:cxnLst/>
              <a:rect l="l" t="t" r="r" b="b"/>
              <a:pathLst>
                <a:path w="33719" h="10832" extrusionOk="0">
                  <a:moveTo>
                    <a:pt x="17415" y="0"/>
                  </a:moveTo>
                  <a:cubicBezTo>
                    <a:pt x="14801" y="0"/>
                    <a:pt x="12220" y="26"/>
                    <a:pt x="10360" y="104"/>
                  </a:cubicBezTo>
                  <a:cubicBezTo>
                    <a:pt x="4762" y="338"/>
                    <a:pt x="1" y="7356"/>
                    <a:pt x="1" y="7356"/>
                  </a:cubicBezTo>
                  <a:lnTo>
                    <a:pt x="1" y="10831"/>
                  </a:lnTo>
                  <a:lnTo>
                    <a:pt x="33718" y="10831"/>
                  </a:lnTo>
                  <a:lnTo>
                    <a:pt x="33718" y="6921"/>
                  </a:lnTo>
                  <a:cubicBezTo>
                    <a:pt x="33334" y="305"/>
                    <a:pt x="28004" y="104"/>
                    <a:pt x="28004" y="104"/>
                  </a:cubicBezTo>
                  <a:cubicBezTo>
                    <a:pt x="28004" y="104"/>
                    <a:pt x="22643" y="0"/>
                    <a:pt x="174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508202" y="4007832"/>
              <a:ext cx="749746" cy="341557"/>
            </a:xfrm>
            <a:custGeom>
              <a:avLst/>
              <a:gdLst/>
              <a:ahLst/>
              <a:cxnLst/>
              <a:rect l="l" t="t" r="r" b="b"/>
              <a:pathLst>
                <a:path w="23393" h="10657" extrusionOk="0">
                  <a:moveTo>
                    <a:pt x="15406" y="0"/>
                  </a:moveTo>
                  <a:cubicBezTo>
                    <a:pt x="10326" y="34"/>
                    <a:pt x="5230" y="50"/>
                    <a:pt x="151" y="84"/>
                  </a:cubicBezTo>
                  <a:cubicBezTo>
                    <a:pt x="0" y="84"/>
                    <a:pt x="0" y="318"/>
                    <a:pt x="151" y="318"/>
                  </a:cubicBezTo>
                  <a:lnTo>
                    <a:pt x="13985" y="251"/>
                  </a:lnTo>
                  <a:cubicBezTo>
                    <a:pt x="14681" y="243"/>
                    <a:pt x="15418" y="201"/>
                    <a:pt x="16152" y="201"/>
                  </a:cubicBezTo>
                  <a:cubicBezTo>
                    <a:pt x="16952" y="201"/>
                    <a:pt x="17748" y="251"/>
                    <a:pt x="18480" y="451"/>
                  </a:cubicBezTo>
                  <a:cubicBezTo>
                    <a:pt x="22607" y="1621"/>
                    <a:pt x="23208" y="6901"/>
                    <a:pt x="22874" y="10543"/>
                  </a:cubicBezTo>
                  <a:cubicBezTo>
                    <a:pt x="22874" y="10619"/>
                    <a:pt x="22929" y="10656"/>
                    <a:pt x="22985" y="10656"/>
                  </a:cubicBezTo>
                  <a:cubicBezTo>
                    <a:pt x="23041" y="10656"/>
                    <a:pt x="23100" y="10619"/>
                    <a:pt x="23108" y="10543"/>
                  </a:cubicBezTo>
                  <a:cubicBezTo>
                    <a:pt x="23392" y="7486"/>
                    <a:pt x="23058" y="3225"/>
                    <a:pt x="20452" y="1187"/>
                  </a:cubicBezTo>
                  <a:cubicBezTo>
                    <a:pt x="18948" y="17"/>
                    <a:pt x="17193" y="0"/>
                    <a:pt x="1540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342183" y="2936048"/>
              <a:ext cx="583727" cy="696959"/>
            </a:xfrm>
            <a:custGeom>
              <a:avLst/>
              <a:gdLst/>
              <a:ahLst/>
              <a:cxnLst/>
              <a:rect l="l" t="t" r="r" b="b"/>
              <a:pathLst>
                <a:path w="18213" h="21746" extrusionOk="0">
                  <a:moveTo>
                    <a:pt x="12059" y="0"/>
                  </a:moveTo>
                  <a:cubicBezTo>
                    <a:pt x="11472" y="0"/>
                    <a:pt x="10856" y="8"/>
                    <a:pt x="10210" y="8"/>
                  </a:cubicBezTo>
                  <a:cubicBezTo>
                    <a:pt x="9190" y="8"/>
                    <a:pt x="8154" y="58"/>
                    <a:pt x="7118" y="158"/>
                  </a:cubicBezTo>
                  <a:cubicBezTo>
                    <a:pt x="6567" y="225"/>
                    <a:pt x="6016" y="325"/>
                    <a:pt x="5481" y="459"/>
                  </a:cubicBezTo>
                  <a:cubicBezTo>
                    <a:pt x="4896" y="592"/>
                    <a:pt x="4345" y="776"/>
                    <a:pt x="3827" y="1044"/>
                  </a:cubicBezTo>
                  <a:cubicBezTo>
                    <a:pt x="3292" y="1328"/>
                    <a:pt x="2791" y="1695"/>
                    <a:pt x="2357" y="2130"/>
                  </a:cubicBezTo>
                  <a:cubicBezTo>
                    <a:pt x="1922" y="2581"/>
                    <a:pt x="1538" y="3082"/>
                    <a:pt x="1237" y="3633"/>
                  </a:cubicBezTo>
                  <a:cubicBezTo>
                    <a:pt x="1087" y="3917"/>
                    <a:pt x="970" y="4218"/>
                    <a:pt x="886" y="4519"/>
                  </a:cubicBezTo>
                  <a:cubicBezTo>
                    <a:pt x="819" y="4820"/>
                    <a:pt x="769" y="5137"/>
                    <a:pt x="753" y="5438"/>
                  </a:cubicBezTo>
                  <a:cubicBezTo>
                    <a:pt x="686" y="6039"/>
                    <a:pt x="619" y="6641"/>
                    <a:pt x="569" y="7242"/>
                  </a:cubicBezTo>
                  <a:cubicBezTo>
                    <a:pt x="452" y="8412"/>
                    <a:pt x="368" y="9565"/>
                    <a:pt x="301" y="10651"/>
                  </a:cubicBezTo>
                  <a:cubicBezTo>
                    <a:pt x="168" y="12823"/>
                    <a:pt x="101" y="14778"/>
                    <a:pt x="67" y="16415"/>
                  </a:cubicBezTo>
                  <a:cubicBezTo>
                    <a:pt x="17" y="18069"/>
                    <a:pt x="1" y="19406"/>
                    <a:pt x="1" y="20325"/>
                  </a:cubicBezTo>
                  <a:cubicBezTo>
                    <a:pt x="1" y="20776"/>
                    <a:pt x="1" y="21127"/>
                    <a:pt x="1" y="21378"/>
                  </a:cubicBezTo>
                  <a:cubicBezTo>
                    <a:pt x="1" y="21495"/>
                    <a:pt x="1" y="21595"/>
                    <a:pt x="1" y="21662"/>
                  </a:cubicBezTo>
                  <a:cubicBezTo>
                    <a:pt x="1" y="21695"/>
                    <a:pt x="1" y="21712"/>
                    <a:pt x="1" y="21745"/>
                  </a:cubicBezTo>
                  <a:cubicBezTo>
                    <a:pt x="1" y="21712"/>
                    <a:pt x="17" y="21695"/>
                    <a:pt x="17" y="21662"/>
                  </a:cubicBezTo>
                  <a:cubicBezTo>
                    <a:pt x="17" y="21595"/>
                    <a:pt x="17" y="21495"/>
                    <a:pt x="17" y="21378"/>
                  </a:cubicBezTo>
                  <a:cubicBezTo>
                    <a:pt x="34" y="21127"/>
                    <a:pt x="34" y="20776"/>
                    <a:pt x="51" y="20325"/>
                  </a:cubicBezTo>
                  <a:cubicBezTo>
                    <a:pt x="84" y="19389"/>
                    <a:pt x="118" y="18069"/>
                    <a:pt x="168" y="16432"/>
                  </a:cubicBezTo>
                  <a:cubicBezTo>
                    <a:pt x="218" y="14778"/>
                    <a:pt x="285" y="12823"/>
                    <a:pt x="418" y="10651"/>
                  </a:cubicBezTo>
                  <a:cubicBezTo>
                    <a:pt x="502" y="9565"/>
                    <a:pt x="585" y="8429"/>
                    <a:pt x="702" y="7242"/>
                  </a:cubicBezTo>
                  <a:cubicBezTo>
                    <a:pt x="753" y="6658"/>
                    <a:pt x="819" y="6056"/>
                    <a:pt x="886" y="5455"/>
                  </a:cubicBezTo>
                  <a:cubicBezTo>
                    <a:pt x="920" y="5154"/>
                    <a:pt x="970" y="4853"/>
                    <a:pt x="1037" y="4552"/>
                  </a:cubicBezTo>
                  <a:cubicBezTo>
                    <a:pt x="1103" y="4252"/>
                    <a:pt x="1220" y="3968"/>
                    <a:pt x="1371" y="3700"/>
                  </a:cubicBezTo>
                  <a:cubicBezTo>
                    <a:pt x="1655" y="3149"/>
                    <a:pt x="2022" y="2664"/>
                    <a:pt x="2457" y="2230"/>
                  </a:cubicBezTo>
                  <a:cubicBezTo>
                    <a:pt x="2891" y="1812"/>
                    <a:pt x="3359" y="1445"/>
                    <a:pt x="3877" y="1160"/>
                  </a:cubicBezTo>
                  <a:cubicBezTo>
                    <a:pt x="4395" y="910"/>
                    <a:pt x="4946" y="709"/>
                    <a:pt x="5514" y="592"/>
                  </a:cubicBezTo>
                  <a:cubicBezTo>
                    <a:pt x="6049" y="459"/>
                    <a:pt x="6584" y="358"/>
                    <a:pt x="7135" y="292"/>
                  </a:cubicBezTo>
                  <a:cubicBezTo>
                    <a:pt x="8171" y="175"/>
                    <a:pt x="9190" y="125"/>
                    <a:pt x="10226" y="125"/>
                  </a:cubicBezTo>
                  <a:cubicBezTo>
                    <a:pt x="11179" y="108"/>
                    <a:pt x="12081" y="108"/>
                    <a:pt x="12916" y="108"/>
                  </a:cubicBezTo>
                  <a:cubicBezTo>
                    <a:pt x="14554" y="108"/>
                    <a:pt x="15890" y="141"/>
                    <a:pt x="16809" y="191"/>
                  </a:cubicBezTo>
                  <a:lnTo>
                    <a:pt x="17411" y="258"/>
                  </a:lnTo>
                  <a:cubicBezTo>
                    <a:pt x="17578" y="275"/>
                    <a:pt x="17728" y="292"/>
                    <a:pt x="17862" y="308"/>
                  </a:cubicBezTo>
                  <a:cubicBezTo>
                    <a:pt x="17979" y="342"/>
                    <a:pt x="18063" y="358"/>
                    <a:pt x="18129" y="375"/>
                  </a:cubicBezTo>
                  <a:cubicBezTo>
                    <a:pt x="18146" y="392"/>
                    <a:pt x="18180" y="392"/>
                    <a:pt x="18213" y="392"/>
                  </a:cubicBezTo>
                  <a:cubicBezTo>
                    <a:pt x="18180" y="375"/>
                    <a:pt x="18163" y="375"/>
                    <a:pt x="18129" y="358"/>
                  </a:cubicBezTo>
                  <a:cubicBezTo>
                    <a:pt x="18063" y="342"/>
                    <a:pt x="17979" y="308"/>
                    <a:pt x="17862" y="292"/>
                  </a:cubicBezTo>
                  <a:cubicBezTo>
                    <a:pt x="17745" y="258"/>
                    <a:pt x="17595" y="242"/>
                    <a:pt x="17411" y="208"/>
                  </a:cubicBezTo>
                  <a:cubicBezTo>
                    <a:pt x="17244" y="191"/>
                    <a:pt x="17043" y="158"/>
                    <a:pt x="16809" y="141"/>
                  </a:cubicBezTo>
                  <a:cubicBezTo>
                    <a:pt x="15890" y="58"/>
                    <a:pt x="14554" y="8"/>
                    <a:pt x="12916" y="8"/>
                  </a:cubicBezTo>
                  <a:cubicBezTo>
                    <a:pt x="12638" y="2"/>
                    <a:pt x="12352" y="0"/>
                    <a:pt x="1205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575123" y="3303501"/>
              <a:ext cx="26281" cy="109419"/>
            </a:xfrm>
            <a:custGeom>
              <a:avLst/>
              <a:gdLst/>
              <a:ahLst/>
              <a:cxnLst/>
              <a:rect l="l" t="t" r="r" b="b"/>
              <a:pathLst>
                <a:path w="820" h="3414" extrusionOk="0">
                  <a:moveTo>
                    <a:pt x="57" y="0"/>
                  </a:moveTo>
                  <a:cubicBezTo>
                    <a:pt x="30" y="0"/>
                    <a:pt x="18" y="5"/>
                    <a:pt x="18" y="5"/>
                  </a:cubicBezTo>
                  <a:cubicBezTo>
                    <a:pt x="201" y="71"/>
                    <a:pt x="352" y="172"/>
                    <a:pt x="452" y="322"/>
                  </a:cubicBezTo>
                  <a:cubicBezTo>
                    <a:pt x="669" y="589"/>
                    <a:pt x="703" y="1091"/>
                    <a:pt x="652" y="1609"/>
                  </a:cubicBezTo>
                  <a:cubicBezTo>
                    <a:pt x="602" y="2060"/>
                    <a:pt x="485" y="2511"/>
                    <a:pt x="285" y="2912"/>
                  </a:cubicBezTo>
                  <a:cubicBezTo>
                    <a:pt x="135" y="3229"/>
                    <a:pt x="1" y="3396"/>
                    <a:pt x="18" y="3413"/>
                  </a:cubicBezTo>
                  <a:cubicBezTo>
                    <a:pt x="168" y="3296"/>
                    <a:pt x="285" y="3129"/>
                    <a:pt x="368" y="2962"/>
                  </a:cubicBezTo>
                  <a:cubicBezTo>
                    <a:pt x="602" y="2544"/>
                    <a:pt x="753" y="2093"/>
                    <a:pt x="803" y="1625"/>
                  </a:cubicBezTo>
                  <a:cubicBezTo>
                    <a:pt x="820" y="1375"/>
                    <a:pt x="820" y="1107"/>
                    <a:pt x="786" y="857"/>
                  </a:cubicBezTo>
                  <a:cubicBezTo>
                    <a:pt x="753" y="640"/>
                    <a:pt x="669" y="422"/>
                    <a:pt x="536" y="255"/>
                  </a:cubicBezTo>
                  <a:cubicBezTo>
                    <a:pt x="452" y="138"/>
                    <a:pt x="318" y="55"/>
                    <a:pt x="185" y="21"/>
                  </a:cubicBezTo>
                  <a:cubicBezTo>
                    <a:pt x="126" y="5"/>
                    <a:pt x="84" y="0"/>
                    <a:pt x="5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826811" y="3303501"/>
              <a:ext cx="26281" cy="109419"/>
            </a:xfrm>
            <a:custGeom>
              <a:avLst/>
              <a:gdLst/>
              <a:ahLst/>
              <a:cxnLst/>
              <a:rect l="l" t="t" r="r" b="b"/>
              <a:pathLst>
                <a:path w="820" h="3414" extrusionOk="0">
                  <a:moveTo>
                    <a:pt x="55" y="0"/>
                  </a:moveTo>
                  <a:cubicBezTo>
                    <a:pt x="30" y="0"/>
                    <a:pt x="18" y="5"/>
                    <a:pt x="18" y="5"/>
                  </a:cubicBezTo>
                  <a:cubicBezTo>
                    <a:pt x="185" y="71"/>
                    <a:pt x="352" y="172"/>
                    <a:pt x="452" y="322"/>
                  </a:cubicBezTo>
                  <a:cubicBezTo>
                    <a:pt x="669" y="589"/>
                    <a:pt x="703" y="1091"/>
                    <a:pt x="653" y="1609"/>
                  </a:cubicBezTo>
                  <a:cubicBezTo>
                    <a:pt x="602" y="2060"/>
                    <a:pt x="485" y="2511"/>
                    <a:pt x="285" y="2912"/>
                  </a:cubicBezTo>
                  <a:cubicBezTo>
                    <a:pt x="135" y="3229"/>
                    <a:pt x="1" y="3396"/>
                    <a:pt x="18" y="3413"/>
                  </a:cubicBezTo>
                  <a:cubicBezTo>
                    <a:pt x="168" y="3296"/>
                    <a:pt x="285" y="3129"/>
                    <a:pt x="368" y="2962"/>
                  </a:cubicBezTo>
                  <a:cubicBezTo>
                    <a:pt x="602" y="2544"/>
                    <a:pt x="753" y="2093"/>
                    <a:pt x="803" y="1625"/>
                  </a:cubicBezTo>
                  <a:cubicBezTo>
                    <a:pt x="820" y="1375"/>
                    <a:pt x="820" y="1107"/>
                    <a:pt x="786" y="857"/>
                  </a:cubicBezTo>
                  <a:cubicBezTo>
                    <a:pt x="753" y="640"/>
                    <a:pt x="669" y="422"/>
                    <a:pt x="536" y="255"/>
                  </a:cubicBezTo>
                  <a:cubicBezTo>
                    <a:pt x="452" y="138"/>
                    <a:pt x="318" y="55"/>
                    <a:pt x="168" y="21"/>
                  </a:cubicBezTo>
                  <a:cubicBezTo>
                    <a:pt x="118" y="5"/>
                    <a:pt x="80" y="0"/>
                    <a:pt x="5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152607" y="3623777"/>
              <a:ext cx="372229" cy="739650"/>
            </a:xfrm>
            <a:custGeom>
              <a:avLst/>
              <a:gdLst/>
              <a:ahLst/>
              <a:cxnLst/>
              <a:rect l="l" t="t" r="r" b="b"/>
              <a:pathLst>
                <a:path w="11614" h="23078" extrusionOk="0">
                  <a:moveTo>
                    <a:pt x="5997" y="1"/>
                  </a:moveTo>
                  <a:cubicBezTo>
                    <a:pt x="3366" y="1"/>
                    <a:pt x="452" y="755"/>
                    <a:pt x="452" y="755"/>
                  </a:cubicBezTo>
                  <a:cubicBezTo>
                    <a:pt x="452" y="755"/>
                    <a:pt x="1" y="22359"/>
                    <a:pt x="17" y="22844"/>
                  </a:cubicBezTo>
                  <a:cubicBezTo>
                    <a:pt x="30" y="23022"/>
                    <a:pt x="1596" y="23078"/>
                    <a:pt x="3573" y="23078"/>
                  </a:cubicBezTo>
                  <a:cubicBezTo>
                    <a:pt x="6982" y="23078"/>
                    <a:pt x="11613" y="22911"/>
                    <a:pt x="11613" y="22911"/>
                  </a:cubicBezTo>
                  <a:cubicBezTo>
                    <a:pt x="11613" y="22911"/>
                    <a:pt x="11346" y="4130"/>
                    <a:pt x="9909" y="1407"/>
                  </a:cubicBezTo>
                  <a:cubicBezTo>
                    <a:pt x="9332" y="327"/>
                    <a:pt x="7726" y="1"/>
                    <a:pt x="5997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146197" y="3630732"/>
              <a:ext cx="281175" cy="734554"/>
            </a:xfrm>
            <a:custGeom>
              <a:avLst/>
              <a:gdLst/>
              <a:ahLst/>
              <a:cxnLst/>
              <a:rect l="l" t="t" r="r" b="b"/>
              <a:pathLst>
                <a:path w="8773" h="22919" extrusionOk="0">
                  <a:moveTo>
                    <a:pt x="3734" y="1"/>
                  </a:moveTo>
                  <a:cubicBezTo>
                    <a:pt x="1971" y="1"/>
                    <a:pt x="217" y="455"/>
                    <a:pt x="217" y="455"/>
                  </a:cubicBezTo>
                  <a:cubicBezTo>
                    <a:pt x="217" y="455"/>
                    <a:pt x="0" y="22694"/>
                    <a:pt x="167" y="22861"/>
                  </a:cubicBezTo>
                  <a:cubicBezTo>
                    <a:pt x="209" y="22902"/>
                    <a:pt x="768" y="22918"/>
                    <a:pt x="1582" y="22918"/>
                  </a:cubicBezTo>
                  <a:cubicBezTo>
                    <a:pt x="4026" y="22918"/>
                    <a:pt x="8772" y="22777"/>
                    <a:pt x="8772" y="22777"/>
                  </a:cubicBezTo>
                  <a:cubicBezTo>
                    <a:pt x="8772" y="22777"/>
                    <a:pt x="8388" y="3111"/>
                    <a:pt x="6951" y="1106"/>
                  </a:cubicBezTo>
                  <a:cubicBezTo>
                    <a:pt x="6341" y="248"/>
                    <a:pt x="5035" y="1"/>
                    <a:pt x="373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238309" y="3954821"/>
              <a:ext cx="26794" cy="33620"/>
            </a:xfrm>
            <a:custGeom>
              <a:avLst/>
              <a:gdLst/>
              <a:ahLst/>
              <a:cxnLst/>
              <a:rect l="l" t="t" r="r" b="b"/>
              <a:pathLst>
                <a:path w="836" h="1049" extrusionOk="0">
                  <a:moveTo>
                    <a:pt x="568" y="0"/>
                  </a:moveTo>
                  <a:cubicBezTo>
                    <a:pt x="552" y="0"/>
                    <a:pt x="501" y="0"/>
                    <a:pt x="418" y="17"/>
                  </a:cubicBezTo>
                  <a:lnTo>
                    <a:pt x="351" y="34"/>
                  </a:lnTo>
                  <a:lnTo>
                    <a:pt x="401" y="84"/>
                  </a:lnTo>
                  <a:cubicBezTo>
                    <a:pt x="518" y="167"/>
                    <a:pt x="618" y="284"/>
                    <a:pt x="668" y="435"/>
                  </a:cubicBezTo>
                  <a:cubicBezTo>
                    <a:pt x="752" y="618"/>
                    <a:pt x="652" y="852"/>
                    <a:pt x="451" y="902"/>
                  </a:cubicBezTo>
                  <a:cubicBezTo>
                    <a:pt x="434" y="906"/>
                    <a:pt x="417" y="908"/>
                    <a:pt x="400" y="908"/>
                  </a:cubicBezTo>
                  <a:cubicBezTo>
                    <a:pt x="271" y="908"/>
                    <a:pt x="165" y="801"/>
                    <a:pt x="151" y="668"/>
                  </a:cubicBezTo>
                  <a:cubicBezTo>
                    <a:pt x="134" y="552"/>
                    <a:pt x="134" y="418"/>
                    <a:pt x="167" y="284"/>
                  </a:cubicBezTo>
                  <a:cubicBezTo>
                    <a:pt x="201" y="201"/>
                    <a:pt x="267" y="151"/>
                    <a:pt x="351" y="134"/>
                  </a:cubicBezTo>
                  <a:cubicBezTo>
                    <a:pt x="362" y="130"/>
                    <a:pt x="371" y="129"/>
                    <a:pt x="380" y="129"/>
                  </a:cubicBezTo>
                  <a:cubicBezTo>
                    <a:pt x="405" y="129"/>
                    <a:pt x="423" y="139"/>
                    <a:pt x="430" y="139"/>
                  </a:cubicBezTo>
                  <a:cubicBezTo>
                    <a:pt x="433" y="139"/>
                    <a:pt x="435" y="137"/>
                    <a:pt x="435" y="134"/>
                  </a:cubicBezTo>
                  <a:cubicBezTo>
                    <a:pt x="451" y="134"/>
                    <a:pt x="418" y="84"/>
                    <a:pt x="351" y="84"/>
                  </a:cubicBezTo>
                  <a:cubicBezTo>
                    <a:pt x="341" y="82"/>
                    <a:pt x="331" y="82"/>
                    <a:pt x="321" y="82"/>
                  </a:cubicBezTo>
                  <a:cubicBezTo>
                    <a:pt x="214" y="82"/>
                    <a:pt x="114" y="159"/>
                    <a:pt x="84" y="251"/>
                  </a:cubicBezTo>
                  <a:cubicBezTo>
                    <a:pt x="17" y="384"/>
                    <a:pt x="0" y="552"/>
                    <a:pt x="34" y="702"/>
                  </a:cubicBezTo>
                  <a:cubicBezTo>
                    <a:pt x="34" y="802"/>
                    <a:pt x="84" y="886"/>
                    <a:pt x="151" y="953"/>
                  </a:cubicBezTo>
                  <a:cubicBezTo>
                    <a:pt x="225" y="1014"/>
                    <a:pt x="299" y="1049"/>
                    <a:pt x="380" y="1049"/>
                  </a:cubicBezTo>
                  <a:cubicBezTo>
                    <a:pt x="409" y="1049"/>
                    <a:pt x="438" y="1045"/>
                    <a:pt x="468" y="1036"/>
                  </a:cubicBezTo>
                  <a:cubicBezTo>
                    <a:pt x="618" y="1019"/>
                    <a:pt x="752" y="902"/>
                    <a:pt x="785" y="769"/>
                  </a:cubicBezTo>
                  <a:cubicBezTo>
                    <a:pt x="836" y="635"/>
                    <a:pt x="836" y="518"/>
                    <a:pt x="785" y="384"/>
                  </a:cubicBezTo>
                  <a:cubicBezTo>
                    <a:pt x="728" y="255"/>
                    <a:pt x="633" y="137"/>
                    <a:pt x="500" y="54"/>
                  </a:cubicBezTo>
                  <a:lnTo>
                    <a:pt x="500" y="54"/>
                  </a:lnTo>
                  <a:cubicBezTo>
                    <a:pt x="544" y="32"/>
                    <a:pt x="568" y="12"/>
                    <a:pt x="5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250071" y="3845018"/>
              <a:ext cx="50927" cy="115733"/>
            </a:xfrm>
            <a:custGeom>
              <a:avLst/>
              <a:gdLst/>
              <a:ahLst/>
              <a:cxnLst/>
              <a:rect l="l" t="t" r="r" b="b"/>
              <a:pathLst>
                <a:path w="1589" h="3611" extrusionOk="0">
                  <a:moveTo>
                    <a:pt x="1571" y="1"/>
                  </a:moveTo>
                  <a:cubicBezTo>
                    <a:pt x="1574" y="2"/>
                    <a:pt x="1576" y="6"/>
                    <a:pt x="1575" y="13"/>
                  </a:cubicBezTo>
                  <a:lnTo>
                    <a:pt x="1575" y="13"/>
                  </a:lnTo>
                  <a:cubicBezTo>
                    <a:pt x="1579" y="9"/>
                    <a:pt x="1584" y="5"/>
                    <a:pt x="1588" y="1"/>
                  </a:cubicBezTo>
                  <a:close/>
                  <a:moveTo>
                    <a:pt x="1575" y="13"/>
                  </a:moveTo>
                  <a:cubicBezTo>
                    <a:pt x="1432" y="144"/>
                    <a:pt x="1335" y="307"/>
                    <a:pt x="1237" y="469"/>
                  </a:cubicBezTo>
                  <a:cubicBezTo>
                    <a:pt x="753" y="1271"/>
                    <a:pt x="385" y="2140"/>
                    <a:pt x="134" y="3042"/>
                  </a:cubicBezTo>
                  <a:cubicBezTo>
                    <a:pt x="68" y="3226"/>
                    <a:pt x="17" y="3426"/>
                    <a:pt x="1" y="3610"/>
                  </a:cubicBezTo>
                  <a:cubicBezTo>
                    <a:pt x="1" y="3610"/>
                    <a:pt x="2" y="3610"/>
                    <a:pt x="2" y="3610"/>
                  </a:cubicBezTo>
                  <a:cubicBezTo>
                    <a:pt x="56" y="3610"/>
                    <a:pt x="306" y="2765"/>
                    <a:pt x="736" y="1772"/>
                  </a:cubicBezTo>
                  <a:cubicBezTo>
                    <a:pt x="1143" y="848"/>
                    <a:pt x="1565" y="114"/>
                    <a:pt x="1575" y="1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198150" y="3855723"/>
              <a:ext cx="48748" cy="106630"/>
            </a:xfrm>
            <a:custGeom>
              <a:avLst/>
              <a:gdLst/>
              <a:ahLst/>
              <a:cxnLst/>
              <a:rect l="l" t="t" r="r" b="b"/>
              <a:pathLst>
                <a:path w="1521" h="3327" extrusionOk="0">
                  <a:moveTo>
                    <a:pt x="51" y="1"/>
                  </a:moveTo>
                  <a:cubicBezTo>
                    <a:pt x="51" y="1"/>
                    <a:pt x="51" y="1"/>
                    <a:pt x="50" y="1"/>
                  </a:cubicBezTo>
                  <a:cubicBezTo>
                    <a:pt x="0" y="18"/>
                    <a:pt x="368" y="736"/>
                    <a:pt x="769" y="1672"/>
                  </a:cubicBezTo>
                  <a:cubicBezTo>
                    <a:pt x="1149" y="2581"/>
                    <a:pt x="1447" y="3326"/>
                    <a:pt x="1486" y="3326"/>
                  </a:cubicBezTo>
                  <a:cubicBezTo>
                    <a:pt x="1486" y="3326"/>
                    <a:pt x="1487" y="3326"/>
                    <a:pt x="1487" y="3326"/>
                  </a:cubicBezTo>
                  <a:cubicBezTo>
                    <a:pt x="1520" y="3326"/>
                    <a:pt x="1287" y="2541"/>
                    <a:pt x="886" y="1605"/>
                  </a:cubicBezTo>
                  <a:cubicBezTo>
                    <a:pt x="489" y="697"/>
                    <a:pt x="93" y="1"/>
                    <a:pt x="5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259174" y="3984275"/>
              <a:ext cx="40191" cy="179961"/>
            </a:xfrm>
            <a:custGeom>
              <a:avLst/>
              <a:gdLst/>
              <a:ahLst/>
              <a:cxnLst/>
              <a:rect l="l" t="t" r="r" b="b"/>
              <a:pathLst>
                <a:path w="1254" h="5615" extrusionOk="0">
                  <a:moveTo>
                    <a:pt x="1" y="0"/>
                  </a:moveTo>
                  <a:lnTo>
                    <a:pt x="1" y="0"/>
                  </a:lnTo>
                  <a:cubicBezTo>
                    <a:pt x="34" y="284"/>
                    <a:pt x="101" y="551"/>
                    <a:pt x="168" y="819"/>
                  </a:cubicBezTo>
                  <a:cubicBezTo>
                    <a:pt x="302" y="1337"/>
                    <a:pt x="469" y="2022"/>
                    <a:pt x="652" y="2807"/>
                  </a:cubicBezTo>
                  <a:cubicBezTo>
                    <a:pt x="820" y="3576"/>
                    <a:pt x="970" y="4277"/>
                    <a:pt x="1070" y="4795"/>
                  </a:cubicBezTo>
                  <a:cubicBezTo>
                    <a:pt x="1120" y="5079"/>
                    <a:pt x="1170" y="5347"/>
                    <a:pt x="1254" y="5614"/>
                  </a:cubicBezTo>
                  <a:cubicBezTo>
                    <a:pt x="1254" y="5330"/>
                    <a:pt x="1221" y="5046"/>
                    <a:pt x="1170" y="4779"/>
                  </a:cubicBezTo>
                  <a:cubicBezTo>
                    <a:pt x="1087" y="4261"/>
                    <a:pt x="953" y="3559"/>
                    <a:pt x="786" y="2774"/>
                  </a:cubicBezTo>
                  <a:cubicBezTo>
                    <a:pt x="602" y="1988"/>
                    <a:pt x="419" y="1303"/>
                    <a:pt x="268" y="802"/>
                  </a:cubicBezTo>
                  <a:cubicBezTo>
                    <a:pt x="201" y="518"/>
                    <a:pt x="118" y="251"/>
                    <a:pt x="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199753" y="3984788"/>
              <a:ext cx="46088" cy="110380"/>
            </a:xfrm>
            <a:custGeom>
              <a:avLst/>
              <a:gdLst/>
              <a:ahLst/>
              <a:cxnLst/>
              <a:rect l="l" t="t" r="r" b="b"/>
              <a:pathLst>
                <a:path w="1438" h="3444" extrusionOk="0">
                  <a:moveTo>
                    <a:pt x="1404" y="1"/>
                  </a:moveTo>
                  <a:cubicBezTo>
                    <a:pt x="1287" y="134"/>
                    <a:pt x="1186" y="302"/>
                    <a:pt x="1103" y="469"/>
                  </a:cubicBezTo>
                  <a:cubicBezTo>
                    <a:pt x="668" y="1237"/>
                    <a:pt x="334" y="2056"/>
                    <a:pt x="100" y="2908"/>
                  </a:cubicBezTo>
                  <a:cubicBezTo>
                    <a:pt x="50" y="3075"/>
                    <a:pt x="0" y="3259"/>
                    <a:pt x="0" y="3443"/>
                  </a:cubicBezTo>
                  <a:cubicBezTo>
                    <a:pt x="0" y="3443"/>
                    <a:pt x="1" y="3443"/>
                    <a:pt x="1" y="3443"/>
                  </a:cubicBezTo>
                  <a:cubicBezTo>
                    <a:pt x="38" y="3443"/>
                    <a:pt x="271" y="2648"/>
                    <a:pt x="652" y="1705"/>
                  </a:cubicBezTo>
                  <a:cubicBezTo>
                    <a:pt x="1036" y="753"/>
                    <a:pt x="1437" y="18"/>
                    <a:pt x="140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2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8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95" name="Google Shape;395;p18"/>
          <p:cNvSpPr txBox="1">
            <a:spLocks noGrp="1"/>
          </p:cNvSpPr>
          <p:nvPr>
            <p:ph type="title"/>
          </p:nvPr>
        </p:nvSpPr>
        <p:spPr>
          <a:xfrm>
            <a:off x="2794500" y="4089600"/>
            <a:ext cx="25353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8"/>
          <p:cNvSpPr txBox="1">
            <a:spLocks noGrp="1"/>
          </p:cNvSpPr>
          <p:nvPr>
            <p:ph type="subTitle" idx="1"/>
          </p:nvPr>
        </p:nvSpPr>
        <p:spPr>
          <a:xfrm>
            <a:off x="2794500" y="2935650"/>
            <a:ext cx="2535300" cy="115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397" name="Google Shape;397;p18"/>
          <p:cNvGrpSpPr/>
          <p:nvPr/>
        </p:nvGrpSpPr>
        <p:grpSpPr>
          <a:xfrm>
            <a:off x="2639608" y="424226"/>
            <a:ext cx="978398" cy="2282345"/>
            <a:chOff x="3519477" y="424219"/>
            <a:chExt cx="1304531" cy="2282345"/>
          </a:xfrm>
        </p:grpSpPr>
        <p:sp>
          <p:nvSpPr>
            <p:cNvPr id="398" name="Google Shape;398;p18"/>
            <p:cNvSpPr/>
            <p:nvPr/>
          </p:nvSpPr>
          <p:spPr>
            <a:xfrm>
              <a:off x="3519477" y="972018"/>
              <a:ext cx="276912" cy="593374"/>
            </a:xfrm>
            <a:custGeom>
              <a:avLst/>
              <a:gdLst/>
              <a:ahLst/>
              <a:cxnLst/>
              <a:rect l="l" t="t" r="r" b="b"/>
              <a:pathLst>
                <a:path w="8640" h="18514" extrusionOk="0">
                  <a:moveTo>
                    <a:pt x="1" y="1"/>
                  </a:moveTo>
                  <a:lnTo>
                    <a:pt x="1" y="18514"/>
                  </a:lnTo>
                  <a:lnTo>
                    <a:pt x="8639" y="18514"/>
                  </a:lnTo>
                  <a:lnTo>
                    <a:pt x="8639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3808119" y="1606608"/>
              <a:ext cx="340083" cy="573022"/>
            </a:xfrm>
            <a:custGeom>
              <a:avLst/>
              <a:gdLst/>
              <a:ahLst/>
              <a:cxnLst/>
              <a:rect l="l" t="t" r="r" b="b"/>
              <a:pathLst>
                <a:path w="10611" h="17879" extrusionOk="0">
                  <a:moveTo>
                    <a:pt x="1" y="0"/>
                  </a:moveTo>
                  <a:lnTo>
                    <a:pt x="1" y="17879"/>
                  </a:lnTo>
                  <a:lnTo>
                    <a:pt x="10611" y="17879"/>
                  </a:lnTo>
                  <a:lnTo>
                    <a:pt x="1061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4189931" y="424219"/>
              <a:ext cx="634077" cy="537671"/>
            </a:xfrm>
            <a:custGeom>
              <a:avLst/>
              <a:gdLst/>
              <a:ahLst/>
              <a:cxnLst/>
              <a:rect l="l" t="t" r="r" b="b"/>
              <a:pathLst>
                <a:path w="19784" h="16776" extrusionOk="0">
                  <a:moveTo>
                    <a:pt x="1" y="0"/>
                  </a:moveTo>
                  <a:lnTo>
                    <a:pt x="1" y="16775"/>
                  </a:lnTo>
                  <a:lnTo>
                    <a:pt x="10076" y="16775"/>
                  </a:lnTo>
                  <a:lnTo>
                    <a:pt x="10076" y="368"/>
                  </a:lnTo>
                  <a:lnTo>
                    <a:pt x="10444" y="368"/>
                  </a:lnTo>
                  <a:lnTo>
                    <a:pt x="10444" y="16775"/>
                  </a:lnTo>
                  <a:lnTo>
                    <a:pt x="19784" y="16775"/>
                  </a:lnTo>
                  <a:lnTo>
                    <a:pt x="1978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01" name="Google Shape;401;p18"/>
            <p:cNvSpPr/>
            <p:nvPr/>
          </p:nvSpPr>
          <p:spPr>
            <a:xfrm>
              <a:off x="3519477" y="1606608"/>
              <a:ext cx="276912" cy="573022"/>
            </a:xfrm>
            <a:custGeom>
              <a:avLst/>
              <a:gdLst/>
              <a:ahLst/>
              <a:cxnLst/>
              <a:rect l="l" t="t" r="r" b="b"/>
              <a:pathLst>
                <a:path w="8640" h="17879" extrusionOk="0">
                  <a:moveTo>
                    <a:pt x="1" y="0"/>
                  </a:moveTo>
                  <a:lnTo>
                    <a:pt x="1" y="17879"/>
                  </a:lnTo>
                  <a:lnTo>
                    <a:pt x="8639" y="17879"/>
                  </a:lnTo>
                  <a:lnTo>
                    <a:pt x="8639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4524629" y="1606608"/>
              <a:ext cx="299379" cy="573022"/>
            </a:xfrm>
            <a:custGeom>
              <a:avLst/>
              <a:gdLst/>
              <a:ahLst/>
              <a:cxnLst/>
              <a:rect l="l" t="t" r="r" b="b"/>
              <a:pathLst>
                <a:path w="9341" h="17879" extrusionOk="0">
                  <a:moveTo>
                    <a:pt x="1" y="0"/>
                  </a:moveTo>
                  <a:lnTo>
                    <a:pt x="1" y="17879"/>
                  </a:lnTo>
                  <a:lnTo>
                    <a:pt x="9341" y="17879"/>
                  </a:lnTo>
                  <a:lnTo>
                    <a:pt x="934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3808119" y="972018"/>
              <a:ext cx="340083" cy="593374"/>
            </a:xfrm>
            <a:custGeom>
              <a:avLst/>
              <a:gdLst/>
              <a:ahLst/>
              <a:cxnLst/>
              <a:rect l="l" t="t" r="r" b="b"/>
              <a:pathLst>
                <a:path w="10611" h="18514" extrusionOk="0">
                  <a:moveTo>
                    <a:pt x="1" y="1"/>
                  </a:moveTo>
                  <a:lnTo>
                    <a:pt x="1" y="18514"/>
                  </a:lnTo>
                  <a:lnTo>
                    <a:pt x="10611" y="18514"/>
                  </a:lnTo>
                  <a:lnTo>
                    <a:pt x="1061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04" name="Google Shape;404;p18"/>
            <p:cNvSpPr/>
            <p:nvPr/>
          </p:nvSpPr>
          <p:spPr>
            <a:xfrm>
              <a:off x="4524629" y="972018"/>
              <a:ext cx="299379" cy="593374"/>
            </a:xfrm>
            <a:custGeom>
              <a:avLst/>
              <a:gdLst/>
              <a:ahLst/>
              <a:cxnLst/>
              <a:rect l="l" t="t" r="r" b="b"/>
              <a:pathLst>
                <a:path w="9341" h="18514" extrusionOk="0">
                  <a:moveTo>
                    <a:pt x="1" y="1"/>
                  </a:moveTo>
                  <a:lnTo>
                    <a:pt x="1" y="18514"/>
                  </a:lnTo>
                  <a:lnTo>
                    <a:pt x="9341" y="18514"/>
                  </a:lnTo>
                  <a:lnTo>
                    <a:pt x="934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05" name="Google Shape;405;p18"/>
            <p:cNvSpPr/>
            <p:nvPr/>
          </p:nvSpPr>
          <p:spPr>
            <a:xfrm>
              <a:off x="3519477" y="2189757"/>
              <a:ext cx="276912" cy="516806"/>
            </a:xfrm>
            <a:custGeom>
              <a:avLst/>
              <a:gdLst/>
              <a:ahLst/>
              <a:cxnLst/>
              <a:rect l="l" t="t" r="r" b="b"/>
              <a:pathLst>
                <a:path w="8640" h="16125" extrusionOk="0">
                  <a:moveTo>
                    <a:pt x="1" y="1"/>
                  </a:moveTo>
                  <a:lnTo>
                    <a:pt x="1" y="16125"/>
                  </a:lnTo>
                  <a:lnTo>
                    <a:pt x="8639" y="16125"/>
                  </a:lnTo>
                  <a:lnTo>
                    <a:pt x="8639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3519477" y="424219"/>
              <a:ext cx="628725" cy="537671"/>
            </a:xfrm>
            <a:custGeom>
              <a:avLst/>
              <a:gdLst/>
              <a:ahLst/>
              <a:cxnLst/>
              <a:rect l="l" t="t" r="r" b="b"/>
              <a:pathLst>
                <a:path w="19617" h="16776" extrusionOk="0">
                  <a:moveTo>
                    <a:pt x="1" y="0"/>
                  </a:moveTo>
                  <a:lnTo>
                    <a:pt x="1" y="16775"/>
                  </a:lnTo>
                  <a:lnTo>
                    <a:pt x="8639" y="16775"/>
                  </a:lnTo>
                  <a:lnTo>
                    <a:pt x="8639" y="368"/>
                  </a:lnTo>
                  <a:lnTo>
                    <a:pt x="9007" y="368"/>
                  </a:lnTo>
                  <a:lnTo>
                    <a:pt x="9007" y="16775"/>
                  </a:lnTo>
                  <a:lnTo>
                    <a:pt x="19617" y="16775"/>
                  </a:lnTo>
                  <a:lnTo>
                    <a:pt x="1961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3808119" y="2189757"/>
              <a:ext cx="340083" cy="516806"/>
            </a:xfrm>
            <a:custGeom>
              <a:avLst/>
              <a:gdLst/>
              <a:ahLst/>
              <a:cxnLst/>
              <a:rect l="l" t="t" r="r" b="b"/>
              <a:pathLst>
                <a:path w="10611" h="16125" extrusionOk="0">
                  <a:moveTo>
                    <a:pt x="1" y="1"/>
                  </a:moveTo>
                  <a:lnTo>
                    <a:pt x="1" y="16125"/>
                  </a:lnTo>
                  <a:lnTo>
                    <a:pt x="10611" y="16125"/>
                  </a:lnTo>
                  <a:lnTo>
                    <a:pt x="1061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4524629" y="2189757"/>
              <a:ext cx="299379" cy="516806"/>
            </a:xfrm>
            <a:custGeom>
              <a:avLst/>
              <a:gdLst/>
              <a:ahLst/>
              <a:cxnLst/>
              <a:rect l="l" t="t" r="r" b="b"/>
              <a:pathLst>
                <a:path w="9341" h="16125" extrusionOk="0">
                  <a:moveTo>
                    <a:pt x="1" y="1"/>
                  </a:moveTo>
                  <a:lnTo>
                    <a:pt x="1" y="16125"/>
                  </a:lnTo>
                  <a:lnTo>
                    <a:pt x="9341" y="16125"/>
                  </a:lnTo>
                  <a:lnTo>
                    <a:pt x="934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4189931" y="972018"/>
              <a:ext cx="322968" cy="593374"/>
            </a:xfrm>
            <a:custGeom>
              <a:avLst/>
              <a:gdLst/>
              <a:ahLst/>
              <a:cxnLst/>
              <a:rect l="l" t="t" r="r" b="b"/>
              <a:pathLst>
                <a:path w="10077" h="18514" extrusionOk="0">
                  <a:moveTo>
                    <a:pt x="1" y="1"/>
                  </a:moveTo>
                  <a:lnTo>
                    <a:pt x="1" y="18514"/>
                  </a:lnTo>
                  <a:lnTo>
                    <a:pt x="10076" y="18514"/>
                  </a:lnTo>
                  <a:lnTo>
                    <a:pt x="10076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4189931" y="2189757"/>
              <a:ext cx="322968" cy="516806"/>
            </a:xfrm>
            <a:custGeom>
              <a:avLst/>
              <a:gdLst/>
              <a:ahLst/>
              <a:cxnLst/>
              <a:rect l="l" t="t" r="r" b="b"/>
              <a:pathLst>
                <a:path w="10077" h="16125" extrusionOk="0">
                  <a:moveTo>
                    <a:pt x="1" y="1"/>
                  </a:moveTo>
                  <a:lnTo>
                    <a:pt x="1" y="16125"/>
                  </a:lnTo>
                  <a:lnTo>
                    <a:pt x="10076" y="16125"/>
                  </a:lnTo>
                  <a:lnTo>
                    <a:pt x="10076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4189931" y="1606608"/>
              <a:ext cx="322968" cy="573022"/>
            </a:xfrm>
            <a:custGeom>
              <a:avLst/>
              <a:gdLst/>
              <a:ahLst/>
              <a:cxnLst/>
              <a:rect l="l" t="t" r="r" b="b"/>
              <a:pathLst>
                <a:path w="10077" h="17879" extrusionOk="0">
                  <a:moveTo>
                    <a:pt x="1" y="0"/>
                  </a:moveTo>
                  <a:lnTo>
                    <a:pt x="1" y="17879"/>
                  </a:lnTo>
                  <a:lnTo>
                    <a:pt x="10076" y="17879"/>
                  </a:lnTo>
                  <a:lnTo>
                    <a:pt x="10076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412" name="Google Shape;412;p18"/>
          <p:cNvGrpSpPr/>
          <p:nvPr/>
        </p:nvGrpSpPr>
        <p:grpSpPr>
          <a:xfrm>
            <a:off x="4572271" y="424226"/>
            <a:ext cx="978398" cy="2282345"/>
            <a:chOff x="6096361" y="424219"/>
            <a:chExt cx="1304531" cy="2282345"/>
          </a:xfrm>
        </p:grpSpPr>
        <p:sp>
          <p:nvSpPr>
            <p:cNvPr id="413" name="Google Shape;413;p18"/>
            <p:cNvSpPr/>
            <p:nvPr/>
          </p:nvSpPr>
          <p:spPr>
            <a:xfrm>
              <a:off x="6096361" y="972018"/>
              <a:ext cx="277425" cy="593374"/>
            </a:xfrm>
            <a:custGeom>
              <a:avLst/>
              <a:gdLst/>
              <a:ahLst/>
              <a:cxnLst/>
              <a:rect l="l" t="t" r="r" b="b"/>
              <a:pathLst>
                <a:path w="8656" h="18514" extrusionOk="0">
                  <a:moveTo>
                    <a:pt x="0" y="1"/>
                  </a:moveTo>
                  <a:lnTo>
                    <a:pt x="0" y="18514"/>
                  </a:lnTo>
                  <a:lnTo>
                    <a:pt x="8655" y="18514"/>
                  </a:lnTo>
                  <a:lnTo>
                    <a:pt x="865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6385003" y="1606608"/>
              <a:ext cx="340595" cy="573022"/>
            </a:xfrm>
            <a:custGeom>
              <a:avLst/>
              <a:gdLst/>
              <a:ahLst/>
              <a:cxnLst/>
              <a:rect l="l" t="t" r="r" b="b"/>
              <a:pathLst>
                <a:path w="10627" h="17879" extrusionOk="0">
                  <a:moveTo>
                    <a:pt x="0" y="0"/>
                  </a:moveTo>
                  <a:lnTo>
                    <a:pt x="0" y="17879"/>
                  </a:lnTo>
                  <a:lnTo>
                    <a:pt x="10627" y="17879"/>
                  </a:lnTo>
                  <a:lnTo>
                    <a:pt x="1062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6766815" y="424219"/>
              <a:ext cx="634077" cy="537671"/>
            </a:xfrm>
            <a:custGeom>
              <a:avLst/>
              <a:gdLst/>
              <a:ahLst/>
              <a:cxnLst/>
              <a:rect l="l" t="t" r="r" b="b"/>
              <a:pathLst>
                <a:path w="19784" h="16776" extrusionOk="0">
                  <a:moveTo>
                    <a:pt x="1" y="0"/>
                  </a:moveTo>
                  <a:lnTo>
                    <a:pt x="1" y="16775"/>
                  </a:lnTo>
                  <a:lnTo>
                    <a:pt x="10093" y="16775"/>
                  </a:lnTo>
                  <a:lnTo>
                    <a:pt x="10093" y="368"/>
                  </a:lnTo>
                  <a:lnTo>
                    <a:pt x="10443" y="368"/>
                  </a:lnTo>
                  <a:lnTo>
                    <a:pt x="10443" y="16775"/>
                  </a:lnTo>
                  <a:lnTo>
                    <a:pt x="19783" y="16775"/>
                  </a:lnTo>
                  <a:lnTo>
                    <a:pt x="1978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6096361" y="1606608"/>
              <a:ext cx="277425" cy="573022"/>
            </a:xfrm>
            <a:custGeom>
              <a:avLst/>
              <a:gdLst/>
              <a:ahLst/>
              <a:cxnLst/>
              <a:rect l="l" t="t" r="r" b="b"/>
              <a:pathLst>
                <a:path w="8656" h="17879" extrusionOk="0">
                  <a:moveTo>
                    <a:pt x="0" y="0"/>
                  </a:moveTo>
                  <a:lnTo>
                    <a:pt x="0" y="17879"/>
                  </a:lnTo>
                  <a:lnTo>
                    <a:pt x="8655" y="17879"/>
                  </a:lnTo>
                  <a:lnTo>
                    <a:pt x="8655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7101513" y="1606608"/>
              <a:ext cx="299379" cy="573022"/>
            </a:xfrm>
            <a:custGeom>
              <a:avLst/>
              <a:gdLst/>
              <a:ahLst/>
              <a:cxnLst/>
              <a:rect l="l" t="t" r="r" b="b"/>
              <a:pathLst>
                <a:path w="9341" h="17879" extrusionOk="0">
                  <a:moveTo>
                    <a:pt x="0" y="0"/>
                  </a:moveTo>
                  <a:lnTo>
                    <a:pt x="0" y="17879"/>
                  </a:lnTo>
                  <a:lnTo>
                    <a:pt x="9340" y="17879"/>
                  </a:lnTo>
                  <a:lnTo>
                    <a:pt x="934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6385003" y="972018"/>
              <a:ext cx="340595" cy="593374"/>
            </a:xfrm>
            <a:custGeom>
              <a:avLst/>
              <a:gdLst/>
              <a:ahLst/>
              <a:cxnLst/>
              <a:rect l="l" t="t" r="r" b="b"/>
              <a:pathLst>
                <a:path w="10627" h="18514" extrusionOk="0">
                  <a:moveTo>
                    <a:pt x="0" y="1"/>
                  </a:moveTo>
                  <a:lnTo>
                    <a:pt x="0" y="18514"/>
                  </a:lnTo>
                  <a:lnTo>
                    <a:pt x="10627" y="18514"/>
                  </a:lnTo>
                  <a:lnTo>
                    <a:pt x="10627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7101513" y="972018"/>
              <a:ext cx="299379" cy="593374"/>
            </a:xfrm>
            <a:custGeom>
              <a:avLst/>
              <a:gdLst/>
              <a:ahLst/>
              <a:cxnLst/>
              <a:rect l="l" t="t" r="r" b="b"/>
              <a:pathLst>
                <a:path w="9341" h="18514" extrusionOk="0">
                  <a:moveTo>
                    <a:pt x="0" y="1"/>
                  </a:moveTo>
                  <a:lnTo>
                    <a:pt x="0" y="18514"/>
                  </a:lnTo>
                  <a:lnTo>
                    <a:pt x="9340" y="18514"/>
                  </a:lnTo>
                  <a:lnTo>
                    <a:pt x="9340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6096361" y="2189757"/>
              <a:ext cx="277425" cy="516806"/>
            </a:xfrm>
            <a:custGeom>
              <a:avLst/>
              <a:gdLst/>
              <a:ahLst/>
              <a:cxnLst/>
              <a:rect l="l" t="t" r="r" b="b"/>
              <a:pathLst>
                <a:path w="8656" h="16125" extrusionOk="0">
                  <a:moveTo>
                    <a:pt x="0" y="1"/>
                  </a:moveTo>
                  <a:lnTo>
                    <a:pt x="0" y="16125"/>
                  </a:lnTo>
                  <a:lnTo>
                    <a:pt x="8655" y="16125"/>
                  </a:lnTo>
                  <a:lnTo>
                    <a:pt x="865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6096361" y="424219"/>
              <a:ext cx="629238" cy="537671"/>
            </a:xfrm>
            <a:custGeom>
              <a:avLst/>
              <a:gdLst/>
              <a:ahLst/>
              <a:cxnLst/>
              <a:rect l="l" t="t" r="r" b="b"/>
              <a:pathLst>
                <a:path w="19633" h="16776" extrusionOk="0">
                  <a:moveTo>
                    <a:pt x="0" y="0"/>
                  </a:moveTo>
                  <a:lnTo>
                    <a:pt x="0" y="16775"/>
                  </a:lnTo>
                  <a:lnTo>
                    <a:pt x="8655" y="16775"/>
                  </a:lnTo>
                  <a:lnTo>
                    <a:pt x="8655" y="368"/>
                  </a:lnTo>
                  <a:lnTo>
                    <a:pt x="9006" y="368"/>
                  </a:lnTo>
                  <a:lnTo>
                    <a:pt x="9006" y="16775"/>
                  </a:lnTo>
                  <a:lnTo>
                    <a:pt x="19633" y="16775"/>
                  </a:lnTo>
                  <a:lnTo>
                    <a:pt x="1963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6385003" y="2189757"/>
              <a:ext cx="340595" cy="516806"/>
            </a:xfrm>
            <a:custGeom>
              <a:avLst/>
              <a:gdLst/>
              <a:ahLst/>
              <a:cxnLst/>
              <a:rect l="l" t="t" r="r" b="b"/>
              <a:pathLst>
                <a:path w="10627" h="16125" extrusionOk="0">
                  <a:moveTo>
                    <a:pt x="0" y="1"/>
                  </a:moveTo>
                  <a:lnTo>
                    <a:pt x="0" y="16125"/>
                  </a:lnTo>
                  <a:lnTo>
                    <a:pt x="10627" y="16125"/>
                  </a:lnTo>
                  <a:lnTo>
                    <a:pt x="10627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7101513" y="2189757"/>
              <a:ext cx="299379" cy="516806"/>
            </a:xfrm>
            <a:custGeom>
              <a:avLst/>
              <a:gdLst/>
              <a:ahLst/>
              <a:cxnLst/>
              <a:rect l="l" t="t" r="r" b="b"/>
              <a:pathLst>
                <a:path w="9341" h="16125" extrusionOk="0">
                  <a:moveTo>
                    <a:pt x="0" y="1"/>
                  </a:moveTo>
                  <a:lnTo>
                    <a:pt x="0" y="16125"/>
                  </a:lnTo>
                  <a:lnTo>
                    <a:pt x="9340" y="16125"/>
                  </a:lnTo>
                  <a:lnTo>
                    <a:pt x="9340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6766815" y="972018"/>
              <a:ext cx="323481" cy="593374"/>
            </a:xfrm>
            <a:custGeom>
              <a:avLst/>
              <a:gdLst/>
              <a:ahLst/>
              <a:cxnLst/>
              <a:rect l="l" t="t" r="r" b="b"/>
              <a:pathLst>
                <a:path w="10093" h="18514" extrusionOk="0">
                  <a:moveTo>
                    <a:pt x="1" y="1"/>
                  </a:moveTo>
                  <a:lnTo>
                    <a:pt x="1" y="18514"/>
                  </a:lnTo>
                  <a:lnTo>
                    <a:pt x="10093" y="18514"/>
                  </a:lnTo>
                  <a:lnTo>
                    <a:pt x="10093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6766815" y="2189757"/>
              <a:ext cx="323481" cy="516806"/>
            </a:xfrm>
            <a:custGeom>
              <a:avLst/>
              <a:gdLst/>
              <a:ahLst/>
              <a:cxnLst/>
              <a:rect l="l" t="t" r="r" b="b"/>
              <a:pathLst>
                <a:path w="10093" h="16125" extrusionOk="0">
                  <a:moveTo>
                    <a:pt x="1" y="1"/>
                  </a:moveTo>
                  <a:lnTo>
                    <a:pt x="1" y="16125"/>
                  </a:lnTo>
                  <a:lnTo>
                    <a:pt x="10093" y="16125"/>
                  </a:lnTo>
                  <a:lnTo>
                    <a:pt x="10093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6766815" y="1606608"/>
              <a:ext cx="323481" cy="573022"/>
            </a:xfrm>
            <a:custGeom>
              <a:avLst/>
              <a:gdLst/>
              <a:ahLst/>
              <a:cxnLst/>
              <a:rect l="l" t="t" r="r" b="b"/>
              <a:pathLst>
                <a:path w="10093" h="17879" extrusionOk="0">
                  <a:moveTo>
                    <a:pt x="1" y="0"/>
                  </a:moveTo>
                  <a:lnTo>
                    <a:pt x="1" y="17879"/>
                  </a:lnTo>
                  <a:lnTo>
                    <a:pt x="10093" y="17879"/>
                  </a:lnTo>
                  <a:lnTo>
                    <a:pt x="1009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427" name="Google Shape;427;p18"/>
          <p:cNvGrpSpPr/>
          <p:nvPr/>
        </p:nvGrpSpPr>
        <p:grpSpPr>
          <a:xfrm>
            <a:off x="5867534" y="3028019"/>
            <a:ext cx="526157" cy="1644902"/>
            <a:chOff x="7823375" y="3040429"/>
            <a:chExt cx="701542" cy="1644902"/>
          </a:xfrm>
        </p:grpSpPr>
        <p:sp>
          <p:nvSpPr>
            <p:cNvPr id="428" name="Google Shape;428;p18"/>
            <p:cNvSpPr/>
            <p:nvPr/>
          </p:nvSpPr>
          <p:spPr>
            <a:xfrm>
              <a:off x="8030611" y="3040429"/>
              <a:ext cx="494307" cy="1211137"/>
            </a:xfrm>
            <a:custGeom>
              <a:avLst/>
              <a:gdLst/>
              <a:ahLst/>
              <a:cxnLst/>
              <a:rect l="l" t="t" r="r" b="b"/>
              <a:pathLst>
                <a:path w="15423" h="37789" extrusionOk="0">
                  <a:moveTo>
                    <a:pt x="5674" y="1"/>
                  </a:moveTo>
                  <a:cubicBezTo>
                    <a:pt x="5475" y="1"/>
                    <a:pt x="5272" y="9"/>
                    <a:pt x="5063" y="26"/>
                  </a:cubicBezTo>
                  <a:cubicBezTo>
                    <a:pt x="2875" y="376"/>
                    <a:pt x="1906" y="3066"/>
                    <a:pt x="2089" y="5272"/>
                  </a:cubicBezTo>
                  <a:cubicBezTo>
                    <a:pt x="2290" y="7478"/>
                    <a:pt x="3192" y="9633"/>
                    <a:pt x="2958" y="11838"/>
                  </a:cubicBezTo>
                  <a:cubicBezTo>
                    <a:pt x="2641" y="14629"/>
                    <a:pt x="535" y="17001"/>
                    <a:pt x="285" y="19792"/>
                  </a:cubicBezTo>
                  <a:cubicBezTo>
                    <a:pt x="1" y="23100"/>
                    <a:pt x="2323" y="26024"/>
                    <a:pt x="3025" y="29265"/>
                  </a:cubicBezTo>
                  <a:cubicBezTo>
                    <a:pt x="3376" y="30853"/>
                    <a:pt x="3326" y="32524"/>
                    <a:pt x="3911" y="34027"/>
                  </a:cubicBezTo>
                  <a:cubicBezTo>
                    <a:pt x="4780" y="36252"/>
                    <a:pt x="7143" y="37788"/>
                    <a:pt x="9522" y="37788"/>
                  </a:cubicBezTo>
                  <a:cubicBezTo>
                    <a:pt x="9842" y="37788"/>
                    <a:pt x="10161" y="37761"/>
                    <a:pt x="10477" y="37703"/>
                  </a:cubicBezTo>
                  <a:cubicBezTo>
                    <a:pt x="13167" y="37235"/>
                    <a:pt x="15323" y="34696"/>
                    <a:pt x="15373" y="31972"/>
                  </a:cubicBezTo>
                  <a:cubicBezTo>
                    <a:pt x="15423" y="29432"/>
                    <a:pt x="13852" y="27043"/>
                    <a:pt x="14053" y="24520"/>
                  </a:cubicBezTo>
                  <a:cubicBezTo>
                    <a:pt x="14186" y="22649"/>
                    <a:pt x="15289" y="20878"/>
                    <a:pt x="15055" y="19006"/>
                  </a:cubicBezTo>
                  <a:cubicBezTo>
                    <a:pt x="14771" y="16801"/>
                    <a:pt x="12716" y="15230"/>
                    <a:pt x="11998" y="13108"/>
                  </a:cubicBezTo>
                  <a:cubicBezTo>
                    <a:pt x="11262" y="11003"/>
                    <a:pt x="11964" y="8681"/>
                    <a:pt x="11713" y="6458"/>
                  </a:cubicBezTo>
                  <a:cubicBezTo>
                    <a:pt x="11286" y="2689"/>
                    <a:pt x="9282" y="1"/>
                    <a:pt x="567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7823375" y="3658673"/>
              <a:ext cx="426842" cy="595040"/>
            </a:xfrm>
            <a:custGeom>
              <a:avLst/>
              <a:gdLst/>
              <a:ahLst/>
              <a:cxnLst/>
              <a:rect l="l" t="t" r="r" b="b"/>
              <a:pathLst>
                <a:path w="13318" h="18566" extrusionOk="0">
                  <a:moveTo>
                    <a:pt x="368" y="0"/>
                  </a:moveTo>
                  <a:lnTo>
                    <a:pt x="368" y="0"/>
                  </a:lnTo>
                  <a:cubicBezTo>
                    <a:pt x="1" y="3693"/>
                    <a:pt x="1621" y="8037"/>
                    <a:pt x="3526" y="11212"/>
                  </a:cubicBezTo>
                  <a:cubicBezTo>
                    <a:pt x="5448" y="14420"/>
                    <a:pt x="8338" y="16926"/>
                    <a:pt x="11780" y="18380"/>
                  </a:cubicBezTo>
                  <a:cubicBezTo>
                    <a:pt x="12007" y="18478"/>
                    <a:pt x="12268" y="18565"/>
                    <a:pt x="12509" y="18565"/>
                  </a:cubicBezTo>
                  <a:cubicBezTo>
                    <a:pt x="12678" y="18565"/>
                    <a:pt x="12836" y="18523"/>
                    <a:pt x="12966" y="18413"/>
                  </a:cubicBezTo>
                  <a:cubicBezTo>
                    <a:pt x="13234" y="18196"/>
                    <a:pt x="13267" y="17812"/>
                    <a:pt x="13267" y="17461"/>
                  </a:cubicBezTo>
                  <a:cubicBezTo>
                    <a:pt x="13317" y="9424"/>
                    <a:pt x="8071" y="2306"/>
                    <a:pt x="36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30" name="Google Shape;430;p18"/>
            <p:cNvSpPr/>
            <p:nvPr/>
          </p:nvSpPr>
          <p:spPr>
            <a:xfrm>
              <a:off x="7986157" y="3871806"/>
              <a:ext cx="363671" cy="622828"/>
            </a:xfrm>
            <a:custGeom>
              <a:avLst/>
              <a:gdLst/>
              <a:ahLst/>
              <a:cxnLst/>
              <a:rect l="l" t="t" r="r" b="b"/>
              <a:pathLst>
                <a:path w="11347" h="19433" extrusionOk="0">
                  <a:moveTo>
                    <a:pt x="1" y="0"/>
                  </a:moveTo>
                  <a:lnTo>
                    <a:pt x="1" y="0"/>
                  </a:lnTo>
                  <a:cubicBezTo>
                    <a:pt x="34" y="67"/>
                    <a:pt x="68" y="134"/>
                    <a:pt x="118" y="201"/>
                  </a:cubicBezTo>
                  <a:cubicBezTo>
                    <a:pt x="218" y="335"/>
                    <a:pt x="352" y="502"/>
                    <a:pt x="519" y="719"/>
                  </a:cubicBezTo>
                  <a:cubicBezTo>
                    <a:pt x="870" y="1170"/>
                    <a:pt x="1371" y="1838"/>
                    <a:pt x="1973" y="2657"/>
                  </a:cubicBezTo>
                  <a:cubicBezTo>
                    <a:pt x="5114" y="6951"/>
                    <a:pt x="7821" y="11563"/>
                    <a:pt x="10009" y="16408"/>
                  </a:cubicBezTo>
                  <a:cubicBezTo>
                    <a:pt x="10427" y="17344"/>
                    <a:pt x="10761" y="18096"/>
                    <a:pt x="10978" y="18630"/>
                  </a:cubicBezTo>
                  <a:cubicBezTo>
                    <a:pt x="11095" y="18881"/>
                    <a:pt x="11179" y="19082"/>
                    <a:pt x="11246" y="19232"/>
                  </a:cubicBezTo>
                  <a:cubicBezTo>
                    <a:pt x="11279" y="19299"/>
                    <a:pt x="11313" y="19382"/>
                    <a:pt x="11346" y="19432"/>
                  </a:cubicBezTo>
                  <a:cubicBezTo>
                    <a:pt x="11346" y="19366"/>
                    <a:pt x="11313" y="19282"/>
                    <a:pt x="11279" y="19215"/>
                  </a:cubicBezTo>
                  <a:cubicBezTo>
                    <a:pt x="11229" y="19048"/>
                    <a:pt x="11146" y="18848"/>
                    <a:pt x="11062" y="18597"/>
                  </a:cubicBezTo>
                  <a:cubicBezTo>
                    <a:pt x="10862" y="18062"/>
                    <a:pt x="10544" y="17294"/>
                    <a:pt x="10143" y="16358"/>
                  </a:cubicBezTo>
                  <a:cubicBezTo>
                    <a:pt x="8021" y="11446"/>
                    <a:pt x="5314" y="6817"/>
                    <a:pt x="2090" y="2574"/>
                  </a:cubicBezTo>
                  <a:cubicBezTo>
                    <a:pt x="1471" y="1755"/>
                    <a:pt x="953" y="1103"/>
                    <a:pt x="586" y="669"/>
                  </a:cubicBezTo>
                  <a:cubicBezTo>
                    <a:pt x="402" y="468"/>
                    <a:pt x="268" y="301"/>
                    <a:pt x="151" y="167"/>
                  </a:cubicBezTo>
                  <a:cubicBezTo>
                    <a:pt x="101" y="101"/>
                    <a:pt x="51" y="51"/>
                    <a:pt x="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31" name="Google Shape;431;p18"/>
            <p:cNvSpPr/>
            <p:nvPr/>
          </p:nvSpPr>
          <p:spPr>
            <a:xfrm>
              <a:off x="8273742" y="3368428"/>
              <a:ext cx="78747" cy="1116558"/>
            </a:xfrm>
            <a:custGeom>
              <a:avLst/>
              <a:gdLst/>
              <a:ahLst/>
              <a:cxnLst/>
              <a:rect l="l" t="t" r="r" b="b"/>
              <a:pathLst>
                <a:path w="2457" h="34838" extrusionOk="0">
                  <a:moveTo>
                    <a:pt x="0" y="0"/>
                  </a:moveTo>
                  <a:cubicBezTo>
                    <a:pt x="0" y="117"/>
                    <a:pt x="0" y="234"/>
                    <a:pt x="0" y="351"/>
                  </a:cubicBezTo>
                  <a:cubicBezTo>
                    <a:pt x="17" y="602"/>
                    <a:pt x="17" y="936"/>
                    <a:pt x="34" y="1371"/>
                  </a:cubicBezTo>
                  <a:cubicBezTo>
                    <a:pt x="84" y="2273"/>
                    <a:pt x="134" y="3543"/>
                    <a:pt x="218" y="5113"/>
                  </a:cubicBezTo>
                  <a:cubicBezTo>
                    <a:pt x="368" y="8271"/>
                    <a:pt x="635" y="12615"/>
                    <a:pt x="970" y="17444"/>
                  </a:cubicBezTo>
                  <a:cubicBezTo>
                    <a:pt x="1304" y="22256"/>
                    <a:pt x="1671" y="26600"/>
                    <a:pt x="1939" y="29758"/>
                  </a:cubicBezTo>
                  <a:cubicBezTo>
                    <a:pt x="2089" y="31312"/>
                    <a:pt x="2206" y="32582"/>
                    <a:pt x="2306" y="33484"/>
                  </a:cubicBezTo>
                  <a:cubicBezTo>
                    <a:pt x="2340" y="33902"/>
                    <a:pt x="2373" y="34253"/>
                    <a:pt x="2406" y="34487"/>
                  </a:cubicBezTo>
                  <a:cubicBezTo>
                    <a:pt x="2406" y="34620"/>
                    <a:pt x="2440" y="34737"/>
                    <a:pt x="2457" y="34838"/>
                  </a:cubicBezTo>
                  <a:cubicBezTo>
                    <a:pt x="2457" y="34721"/>
                    <a:pt x="2457" y="34604"/>
                    <a:pt x="2457" y="34487"/>
                  </a:cubicBezTo>
                  <a:cubicBezTo>
                    <a:pt x="2423" y="34236"/>
                    <a:pt x="2406" y="33902"/>
                    <a:pt x="2373" y="33468"/>
                  </a:cubicBezTo>
                  <a:cubicBezTo>
                    <a:pt x="2306" y="32565"/>
                    <a:pt x="2206" y="31295"/>
                    <a:pt x="2089" y="29742"/>
                  </a:cubicBezTo>
                  <a:cubicBezTo>
                    <a:pt x="1855" y="26584"/>
                    <a:pt x="1521" y="22239"/>
                    <a:pt x="1170" y="17427"/>
                  </a:cubicBezTo>
                  <a:cubicBezTo>
                    <a:pt x="836" y="12615"/>
                    <a:pt x="552" y="8254"/>
                    <a:pt x="351" y="5097"/>
                  </a:cubicBezTo>
                  <a:cubicBezTo>
                    <a:pt x="251" y="3543"/>
                    <a:pt x="184" y="2256"/>
                    <a:pt x="117" y="1354"/>
                  </a:cubicBezTo>
                  <a:cubicBezTo>
                    <a:pt x="84" y="936"/>
                    <a:pt x="67" y="602"/>
                    <a:pt x="51" y="351"/>
                  </a:cubicBezTo>
                  <a:cubicBezTo>
                    <a:pt x="34" y="234"/>
                    <a:pt x="34" y="101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8165028" y="4326435"/>
              <a:ext cx="296174" cy="358896"/>
            </a:xfrm>
            <a:custGeom>
              <a:avLst/>
              <a:gdLst/>
              <a:ahLst/>
              <a:cxnLst/>
              <a:rect l="l" t="t" r="r" b="b"/>
              <a:pathLst>
                <a:path w="9241" h="11198" extrusionOk="0">
                  <a:moveTo>
                    <a:pt x="1" y="1"/>
                  </a:moveTo>
                  <a:lnTo>
                    <a:pt x="385" y="7019"/>
                  </a:lnTo>
                  <a:cubicBezTo>
                    <a:pt x="516" y="9366"/>
                    <a:pt x="2454" y="11197"/>
                    <a:pt x="4804" y="11197"/>
                  </a:cubicBezTo>
                  <a:cubicBezTo>
                    <a:pt x="4846" y="11197"/>
                    <a:pt x="4888" y="11197"/>
                    <a:pt x="4930" y="11196"/>
                  </a:cubicBezTo>
                  <a:cubicBezTo>
                    <a:pt x="7319" y="11146"/>
                    <a:pt x="9240" y="9174"/>
                    <a:pt x="9240" y="6768"/>
                  </a:cubicBezTo>
                  <a:lnTo>
                    <a:pt x="924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8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9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435" name="Google Shape;435;p19"/>
          <p:cNvSpPr txBox="1">
            <a:spLocks noGrp="1"/>
          </p:cNvSpPr>
          <p:nvPr>
            <p:ph type="subTitle" idx="1"/>
          </p:nvPr>
        </p:nvSpPr>
        <p:spPr>
          <a:xfrm>
            <a:off x="1861406" y="1533123"/>
            <a:ext cx="157005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436" name="Google Shape;436;p19"/>
          <p:cNvSpPr txBox="1">
            <a:spLocks noGrp="1"/>
          </p:cNvSpPr>
          <p:nvPr>
            <p:ph type="subTitle" idx="2"/>
          </p:nvPr>
        </p:nvSpPr>
        <p:spPr>
          <a:xfrm>
            <a:off x="1861406" y="1804711"/>
            <a:ext cx="1570050" cy="4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19"/>
          <p:cNvSpPr txBox="1">
            <a:spLocks noGrp="1"/>
          </p:cNvSpPr>
          <p:nvPr>
            <p:ph type="title" hasCustomPrompt="1"/>
          </p:nvPr>
        </p:nvSpPr>
        <p:spPr>
          <a:xfrm>
            <a:off x="540002" y="1706550"/>
            <a:ext cx="569025" cy="4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438" name="Google Shape;438;p19"/>
          <p:cNvSpPr txBox="1">
            <a:spLocks noGrp="1"/>
          </p:cNvSpPr>
          <p:nvPr>
            <p:ph type="title" idx="3"/>
          </p:nvPr>
        </p:nvSpPr>
        <p:spPr>
          <a:xfrm>
            <a:off x="540000" y="540000"/>
            <a:ext cx="5778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19"/>
          <p:cNvSpPr txBox="1">
            <a:spLocks noGrp="1"/>
          </p:cNvSpPr>
          <p:nvPr>
            <p:ph type="subTitle" idx="4"/>
          </p:nvPr>
        </p:nvSpPr>
        <p:spPr>
          <a:xfrm>
            <a:off x="1858969" y="2563930"/>
            <a:ext cx="157005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440" name="Google Shape;440;p19"/>
          <p:cNvSpPr txBox="1">
            <a:spLocks noGrp="1"/>
          </p:cNvSpPr>
          <p:nvPr>
            <p:ph type="subTitle" idx="5"/>
          </p:nvPr>
        </p:nvSpPr>
        <p:spPr>
          <a:xfrm>
            <a:off x="1858969" y="2838031"/>
            <a:ext cx="1570050" cy="4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19"/>
          <p:cNvSpPr txBox="1">
            <a:spLocks noGrp="1"/>
          </p:cNvSpPr>
          <p:nvPr>
            <p:ph type="title" idx="6" hasCustomPrompt="1"/>
          </p:nvPr>
        </p:nvSpPr>
        <p:spPr>
          <a:xfrm>
            <a:off x="540002" y="2729475"/>
            <a:ext cx="569025" cy="5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442" name="Google Shape;442;p19"/>
          <p:cNvSpPr txBox="1">
            <a:spLocks noGrp="1"/>
          </p:cNvSpPr>
          <p:nvPr>
            <p:ph type="subTitle" idx="7"/>
          </p:nvPr>
        </p:nvSpPr>
        <p:spPr>
          <a:xfrm>
            <a:off x="1858969" y="3584797"/>
            <a:ext cx="157005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443" name="Google Shape;443;p19"/>
          <p:cNvSpPr txBox="1">
            <a:spLocks noGrp="1"/>
          </p:cNvSpPr>
          <p:nvPr>
            <p:ph type="subTitle" idx="8"/>
          </p:nvPr>
        </p:nvSpPr>
        <p:spPr>
          <a:xfrm>
            <a:off x="1858969" y="3861398"/>
            <a:ext cx="1570050" cy="4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9"/>
          <p:cNvSpPr txBox="1">
            <a:spLocks noGrp="1"/>
          </p:cNvSpPr>
          <p:nvPr>
            <p:ph type="title" idx="9" hasCustomPrompt="1"/>
          </p:nvPr>
        </p:nvSpPr>
        <p:spPr>
          <a:xfrm>
            <a:off x="540002" y="3752700"/>
            <a:ext cx="569025" cy="5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grpSp>
        <p:nvGrpSpPr>
          <p:cNvPr id="445" name="Google Shape;445;p19"/>
          <p:cNvGrpSpPr/>
          <p:nvPr/>
        </p:nvGrpSpPr>
        <p:grpSpPr>
          <a:xfrm>
            <a:off x="4683382" y="1247368"/>
            <a:ext cx="323312" cy="553668"/>
            <a:chOff x="6201325" y="1203748"/>
            <a:chExt cx="474500" cy="609431"/>
          </a:xfrm>
        </p:grpSpPr>
        <p:sp>
          <p:nvSpPr>
            <p:cNvPr id="446" name="Google Shape;446;p19"/>
            <p:cNvSpPr/>
            <p:nvPr/>
          </p:nvSpPr>
          <p:spPr>
            <a:xfrm>
              <a:off x="6201325" y="1212305"/>
              <a:ext cx="474500" cy="598181"/>
            </a:xfrm>
            <a:custGeom>
              <a:avLst/>
              <a:gdLst/>
              <a:ahLst/>
              <a:cxnLst/>
              <a:rect l="l" t="t" r="r" b="b"/>
              <a:pathLst>
                <a:path w="14805" h="18664" extrusionOk="0">
                  <a:moveTo>
                    <a:pt x="0" y="0"/>
                  </a:moveTo>
                  <a:lnTo>
                    <a:pt x="0" y="18664"/>
                  </a:lnTo>
                  <a:lnTo>
                    <a:pt x="14804" y="18664"/>
                  </a:lnTo>
                  <a:lnTo>
                    <a:pt x="1480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6408560" y="1797090"/>
              <a:ext cx="65895" cy="16089"/>
            </a:xfrm>
            <a:custGeom>
              <a:avLst/>
              <a:gdLst/>
              <a:ahLst/>
              <a:cxnLst/>
              <a:rect l="l" t="t" r="r" b="b"/>
              <a:pathLst>
                <a:path w="2056" h="502" extrusionOk="0">
                  <a:moveTo>
                    <a:pt x="0" y="0"/>
                  </a:moveTo>
                  <a:lnTo>
                    <a:pt x="0" y="501"/>
                  </a:lnTo>
                  <a:lnTo>
                    <a:pt x="2056" y="501"/>
                  </a:lnTo>
                  <a:lnTo>
                    <a:pt x="205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48" name="Google Shape;448;p19"/>
            <p:cNvSpPr/>
            <p:nvPr/>
          </p:nvSpPr>
          <p:spPr>
            <a:xfrm>
              <a:off x="6333595" y="1417938"/>
              <a:ext cx="175121" cy="164417"/>
            </a:xfrm>
            <a:custGeom>
              <a:avLst/>
              <a:gdLst/>
              <a:ahLst/>
              <a:cxnLst/>
              <a:rect l="l" t="t" r="r" b="b"/>
              <a:pathLst>
                <a:path w="5464" h="5130" extrusionOk="0">
                  <a:moveTo>
                    <a:pt x="3743" y="0"/>
                  </a:moveTo>
                  <a:lnTo>
                    <a:pt x="1020" y="401"/>
                  </a:lnTo>
                  <a:lnTo>
                    <a:pt x="0" y="2958"/>
                  </a:lnTo>
                  <a:lnTo>
                    <a:pt x="1721" y="5130"/>
                  </a:lnTo>
                  <a:lnTo>
                    <a:pt x="4445" y="4729"/>
                  </a:lnTo>
                  <a:lnTo>
                    <a:pt x="5464" y="2173"/>
                  </a:lnTo>
                  <a:lnTo>
                    <a:pt x="374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49" name="Google Shape;449;p19"/>
            <p:cNvSpPr/>
            <p:nvPr/>
          </p:nvSpPr>
          <p:spPr>
            <a:xfrm>
              <a:off x="6374811" y="1470949"/>
              <a:ext cx="174608" cy="164449"/>
            </a:xfrm>
            <a:custGeom>
              <a:avLst/>
              <a:gdLst/>
              <a:ahLst/>
              <a:cxnLst/>
              <a:rect l="l" t="t" r="r" b="b"/>
              <a:pathLst>
                <a:path w="5448" h="5131" extrusionOk="0">
                  <a:moveTo>
                    <a:pt x="3744" y="1"/>
                  </a:moveTo>
                  <a:lnTo>
                    <a:pt x="1020" y="402"/>
                  </a:lnTo>
                  <a:lnTo>
                    <a:pt x="1" y="2958"/>
                  </a:lnTo>
                  <a:lnTo>
                    <a:pt x="1705" y="5130"/>
                  </a:lnTo>
                  <a:lnTo>
                    <a:pt x="4429" y="4729"/>
                  </a:lnTo>
                  <a:lnTo>
                    <a:pt x="5448" y="2173"/>
                  </a:lnTo>
                  <a:lnTo>
                    <a:pt x="374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50" name="Google Shape;450;p19"/>
            <p:cNvSpPr/>
            <p:nvPr/>
          </p:nvSpPr>
          <p:spPr>
            <a:xfrm>
              <a:off x="6418207" y="1203748"/>
              <a:ext cx="65350" cy="13942"/>
            </a:xfrm>
            <a:custGeom>
              <a:avLst/>
              <a:gdLst/>
              <a:ahLst/>
              <a:cxnLst/>
              <a:rect l="l" t="t" r="r" b="b"/>
              <a:pathLst>
                <a:path w="2039" h="435" extrusionOk="0">
                  <a:moveTo>
                    <a:pt x="0" y="0"/>
                  </a:moveTo>
                  <a:lnTo>
                    <a:pt x="0" y="434"/>
                  </a:lnTo>
                  <a:lnTo>
                    <a:pt x="2039" y="434"/>
                  </a:lnTo>
                  <a:lnTo>
                    <a:pt x="203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451" name="Google Shape;451;p19"/>
          <p:cNvGrpSpPr/>
          <p:nvPr/>
        </p:nvGrpSpPr>
        <p:grpSpPr>
          <a:xfrm>
            <a:off x="5292913" y="860370"/>
            <a:ext cx="1080080" cy="2519509"/>
            <a:chOff x="6853029" y="844403"/>
            <a:chExt cx="1516061" cy="2652394"/>
          </a:xfrm>
        </p:grpSpPr>
        <p:sp>
          <p:nvSpPr>
            <p:cNvPr id="452" name="Google Shape;452;p19"/>
            <p:cNvSpPr/>
            <p:nvPr/>
          </p:nvSpPr>
          <p:spPr>
            <a:xfrm>
              <a:off x="6853029" y="1481141"/>
              <a:ext cx="321878" cy="689203"/>
            </a:xfrm>
            <a:custGeom>
              <a:avLst/>
              <a:gdLst/>
              <a:ahLst/>
              <a:cxnLst/>
              <a:rect l="l" t="t" r="r" b="b"/>
              <a:pathLst>
                <a:path w="10043" h="21504" extrusionOk="0">
                  <a:moveTo>
                    <a:pt x="1" y="0"/>
                  </a:moveTo>
                  <a:lnTo>
                    <a:pt x="1" y="21504"/>
                  </a:lnTo>
                  <a:lnTo>
                    <a:pt x="10042" y="21504"/>
                  </a:lnTo>
                  <a:lnTo>
                    <a:pt x="10042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7188272" y="2218515"/>
              <a:ext cx="395753" cy="666223"/>
            </a:xfrm>
            <a:custGeom>
              <a:avLst/>
              <a:gdLst/>
              <a:ahLst/>
              <a:cxnLst/>
              <a:rect l="l" t="t" r="r" b="b"/>
              <a:pathLst>
                <a:path w="12348" h="20787" extrusionOk="0">
                  <a:moveTo>
                    <a:pt x="0" y="1"/>
                  </a:moveTo>
                  <a:lnTo>
                    <a:pt x="0" y="20786"/>
                  </a:lnTo>
                  <a:lnTo>
                    <a:pt x="12348" y="20786"/>
                  </a:lnTo>
                  <a:lnTo>
                    <a:pt x="12348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7632197" y="844403"/>
              <a:ext cx="736894" cy="624975"/>
            </a:xfrm>
            <a:custGeom>
              <a:avLst/>
              <a:gdLst/>
              <a:ahLst/>
              <a:cxnLst/>
              <a:rect l="l" t="t" r="r" b="b"/>
              <a:pathLst>
                <a:path w="22992" h="19500" extrusionOk="0">
                  <a:moveTo>
                    <a:pt x="1" y="1"/>
                  </a:moveTo>
                  <a:lnTo>
                    <a:pt x="1" y="19499"/>
                  </a:lnTo>
                  <a:lnTo>
                    <a:pt x="11713" y="19499"/>
                  </a:lnTo>
                  <a:lnTo>
                    <a:pt x="11713" y="418"/>
                  </a:lnTo>
                  <a:lnTo>
                    <a:pt x="12131" y="418"/>
                  </a:lnTo>
                  <a:lnTo>
                    <a:pt x="12131" y="19499"/>
                  </a:lnTo>
                  <a:lnTo>
                    <a:pt x="22992" y="19499"/>
                  </a:lnTo>
                  <a:lnTo>
                    <a:pt x="2299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6853029" y="2218515"/>
              <a:ext cx="321878" cy="666223"/>
            </a:xfrm>
            <a:custGeom>
              <a:avLst/>
              <a:gdLst/>
              <a:ahLst/>
              <a:cxnLst/>
              <a:rect l="l" t="t" r="r" b="b"/>
              <a:pathLst>
                <a:path w="10043" h="20787" extrusionOk="0">
                  <a:moveTo>
                    <a:pt x="1" y="1"/>
                  </a:moveTo>
                  <a:lnTo>
                    <a:pt x="1" y="20786"/>
                  </a:lnTo>
                  <a:lnTo>
                    <a:pt x="10042" y="20786"/>
                  </a:lnTo>
                  <a:lnTo>
                    <a:pt x="1004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8020996" y="2218515"/>
              <a:ext cx="348095" cy="666223"/>
            </a:xfrm>
            <a:custGeom>
              <a:avLst/>
              <a:gdLst/>
              <a:ahLst/>
              <a:cxnLst/>
              <a:rect l="l" t="t" r="r" b="b"/>
              <a:pathLst>
                <a:path w="10861" h="20787" extrusionOk="0">
                  <a:moveTo>
                    <a:pt x="0" y="1"/>
                  </a:moveTo>
                  <a:lnTo>
                    <a:pt x="0" y="20786"/>
                  </a:lnTo>
                  <a:lnTo>
                    <a:pt x="10861" y="20786"/>
                  </a:lnTo>
                  <a:lnTo>
                    <a:pt x="1086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7188272" y="1481141"/>
              <a:ext cx="395753" cy="689203"/>
            </a:xfrm>
            <a:custGeom>
              <a:avLst/>
              <a:gdLst/>
              <a:ahLst/>
              <a:cxnLst/>
              <a:rect l="l" t="t" r="r" b="b"/>
              <a:pathLst>
                <a:path w="12348" h="21504" extrusionOk="0">
                  <a:moveTo>
                    <a:pt x="0" y="0"/>
                  </a:moveTo>
                  <a:lnTo>
                    <a:pt x="0" y="21504"/>
                  </a:lnTo>
                  <a:lnTo>
                    <a:pt x="12348" y="21504"/>
                  </a:lnTo>
                  <a:lnTo>
                    <a:pt x="1234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8020996" y="1481141"/>
              <a:ext cx="348095" cy="689203"/>
            </a:xfrm>
            <a:custGeom>
              <a:avLst/>
              <a:gdLst/>
              <a:ahLst/>
              <a:cxnLst/>
              <a:rect l="l" t="t" r="r" b="b"/>
              <a:pathLst>
                <a:path w="10861" h="21504" extrusionOk="0">
                  <a:moveTo>
                    <a:pt x="0" y="0"/>
                  </a:moveTo>
                  <a:lnTo>
                    <a:pt x="0" y="21504"/>
                  </a:lnTo>
                  <a:lnTo>
                    <a:pt x="10861" y="21504"/>
                  </a:lnTo>
                  <a:lnTo>
                    <a:pt x="1086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6853029" y="2896469"/>
              <a:ext cx="321878" cy="600329"/>
            </a:xfrm>
            <a:custGeom>
              <a:avLst/>
              <a:gdLst/>
              <a:ahLst/>
              <a:cxnLst/>
              <a:rect l="l" t="t" r="r" b="b"/>
              <a:pathLst>
                <a:path w="10043" h="18731" extrusionOk="0">
                  <a:moveTo>
                    <a:pt x="1" y="1"/>
                  </a:moveTo>
                  <a:lnTo>
                    <a:pt x="1" y="18731"/>
                  </a:lnTo>
                  <a:lnTo>
                    <a:pt x="10042" y="18731"/>
                  </a:lnTo>
                  <a:lnTo>
                    <a:pt x="1004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6853029" y="844403"/>
              <a:ext cx="730996" cy="624975"/>
            </a:xfrm>
            <a:custGeom>
              <a:avLst/>
              <a:gdLst/>
              <a:ahLst/>
              <a:cxnLst/>
              <a:rect l="l" t="t" r="r" b="b"/>
              <a:pathLst>
                <a:path w="22808" h="19500" extrusionOk="0">
                  <a:moveTo>
                    <a:pt x="1" y="1"/>
                  </a:moveTo>
                  <a:lnTo>
                    <a:pt x="1" y="19499"/>
                  </a:lnTo>
                  <a:lnTo>
                    <a:pt x="10042" y="19499"/>
                  </a:lnTo>
                  <a:lnTo>
                    <a:pt x="10042" y="418"/>
                  </a:lnTo>
                  <a:lnTo>
                    <a:pt x="10460" y="418"/>
                  </a:lnTo>
                  <a:lnTo>
                    <a:pt x="10460" y="19499"/>
                  </a:lnTo>
                  <a:lnTo>
                    <a:pt x="22808" y="19499"/>
                  </a:lnTo>
                  <a:lnTo>
                    <a:pt x="22808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7188272" y="2896469"/>
              <a:ext cx="395753" cy="600329"/>
            </a:xfrm>
            <a:custGeom>
              <a:avLst/>
              <a:gdLst/>
              <a:ahLst/>
              <a:cxnLst/>
              <a:rect l="l" t="t" r="r" b="b"/>
              <a:pathLst>
                <a:path w="12348" h="18731" extrusionOk="0">
                  <a:moveTo>
                    <a:pt x="0" y="1"/>
                  </a:moveTo>
                  <a:lnTo>
                    <a:pt x="0" y="18731"/>
                  </a:lnTo>
                  <a:lnTo>
                    <a:pt x="12348" y="18731"/>
                  </a:lnTo>
                  <a:lnTo>
                    <a:pt x="12348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62" name="Google Shape;462;p19"/>
            <p:cNvSpPr/>
            <p:nvPr/>
          </p:nvSpPr>
          <p:spPr>
            <a:xfrm>
              <a:off x="8020996" y="2896469"/>
              <a:ext cx="348095" cy="600329"/>
            </a:xfrm>
            <a:custGeom>
              <a:avLst/>
              <a:gdLst/>
              <a:ahLst/>
              <a:cxnLst/>
              <a:rect l="l" t="t" r="r" b="b"/>
              <a:pathLst>
                <a:path w="10861" h="18731" extrusionOk="0">
                  <a:moveTo>
                    <a:pt x="0" y="1"/>
                  </a:moveTo>
                  <a:lnTo>
                    <a:pt x="0" y="18731"/>
                  </a:lnTo>
                  <a:lnTo>
                    <a:pt x="10861" y="18731"/>
                  </a:lnTo>
                  <a:lnTo>
                    <a:pt x="1086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63" name="Google Shape;463;p19"/>
            <p:cNvSpPr/>
            <p:nvPr/>
          </p:nvSpPr>
          <p:spPr>
            <a:xfrm>
              <a:off x="7632197" y="1481141"/>
              <a:ext cx="375434" cy="689203"/>
            </a:xfrm>
            <a:custGeom>
              <a:avLst/>
              <a:gdLst/>
              <a:ahLst/>
              <a:cxnLst/>
              <a:rect l="l" t="t" r="r" b="b"/>
              <a:pathLst>
                <a:path w="11714" h="21504" extrusionOk="0">
                  <a:moveTo>
                    <a:pt x="1" y="0"/>
                  </a:moveTo>
                  <a:lnTo>
                    <a:pt x="1" y="21504"/>
                  </a:lnTo>
                  <a:lnTo>
                    <a:pt x="11713" y="21504"/>
                  </a:lnTo>
                  <a:lnTo>
                    <a:pt x="1171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64" name="Google Shape;464;p19"/>
            <p:cNvSpPr/>
            <p:nvPr/>
          </p:nvSpPr>
          <p:spPr>
            <a:xfrm>
              <a:off x="7632197" y="2896469"/>
              <a:ext cx="375434" cy="600329"/>
            </a:xfrm>
            <a:custGeom>
              <a:avLst/>
              <a:gdLst/>
              <a:ahLst/>
              <a:cxnLst/>
              <a:rect l="l" t="t" r="r" b="b"/>
              <a:pathLst>
                <a:path w="11714" h="18731" extrusionOk="0">
                  <a:moveTo>
                    <a:pt x="1" y="1"/>
                  </a:moveTo>
                  <a:lnTo>
                    <a:pt x="1" y="18731"/>
                  </a:lnTo>
                  <a:lnTo>
                    <a:pt x="11713" y="18731"/>
                  </a:lnTo>
                  <a:lnTo>
                    <a:pt x="11713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65" name="Google Shape;465;p19"/>
            <p:cNvSpPr/>
            <p:nvPr/>
          </p:nvSpPr>
          <p:spPr>
            <a:xfrm>
              <a:off x="7632197" y="2218515"/>
              <a:ext cx="375434" cy="666223"/>
            </a:xfrm>
            <a:custGeom>
              <a:avLst/>
              <a:gdLst/>
              <a:ahLst/>
              <a:cxnLst/>
              <a:rect l="l" t="t" r="r" b="b"/>
              <a:pathLst>
                <a:path w="11714" h="20787" extrusionOk="0">
                  <a:moveTo>
                    <a:pt x="1" y="1"/>
                  </a:moveTo>
                  <a:lnTo>
                    <a:pt x="1" y="20786"/>
                  </a:lnTo>
                  <a:lnTo>
                    <a:pt x="11713" y="20786"/>
                  </a:lnTo>
                  <a:lnTo>
                    <a:pt x="11713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466" name="Google Shape;466;p19"/>
          <p:cNvGrpSpPr/>
          <p:nvPr/>
        </p:nvGrpSpPr>
        <p:grpSpPr>
          <a:xfrm>
            <a:off x="5162708" y="3709688"/>
            <a:ext cx="767157" cy="962333"/>
            <a:chOff x="6883611" y="3709688"/>
            <a:chExt cx="1022876" cy="962333"/>
          </a:xfrm>
        </p:grpSpPr>
        <p:sp>
          <p:nvSpPr>
            <p:cNvPr id="467" name="Google Shape;467;p19"/>
            <p:cNvSpPr/>
            <p:nvPr/>
          </p:nvSpPr>
          <p:spPr>
            <a:xfrm>
              <a:off x="6923801" y="4362996"/>
              <a:ext cx="949481" cy="309026"/>
            </a:xfrm>
            <a:custGeom>
              <a:avLst/>
              <a:gdLst/>
              <a:ahLst/>
              <a:cxnLst/>
              <a:rect l="l" t="t" r="r" b="b"/>
              <a:pathLst>
                <a:path w="29625" h="9642" extrusionOk="0">
                  <a:moveTo>
                    <a:pt x="0" y="1"/>
                  </a:moveTo>
                  <a:lnTo>
                    <a:pt x="0" y="9642"/>
                  </a:lnTo>
                  <a:lnTo>
                    <a:pt x="29624" y="9642"/>
                  </a:lnTo>
                  <a:lnTo>
                    <a:pt x="2962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6883611" y="4276781"/>
              <a:ext cx="1022876" cy="86247"/>
            </a:xfrm>
            <a:custGeom>
              <a:avLst/>
              <a:gdLst/>
              <a:ahLst/>
              <a:cxnLst/>
              <a:rect l="l" t="t" r="r" b="b"/>
              <a:pathLst>
                <a:path w="31915" h="2691" extrusionOk="0">
                  <a:moveTo>
                    <a:pt x="1" y="1"/>
                  </a:moveTo>
                  <a:lnTo>
                    <a:pt x="1" y="2691"/>
                  </a:lnTo>
                  <a:lnTo>
                    <a:pt x="31914" y="2691"/>
                  </a:lnTo>
                  <a:lnTo>
                    <a:pt x="3191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69" name="Google Shape;469;p19"/>
            <p:cNvSpPr/>
            <p:nvPr/>
          </p:nvSpPr>
          <p:spPr>
            <a:xfrm>
              <a:off x="7375226" y="4276781"/>
              <a:ext cx="531261" cy="395241"/>
            </a:xfrm>
            <a:custGeom>
              <a:avLst/>
              <a:gdLst/>
              <a:ahLst/>
              <a:cxnLst/>
              <a:rect l="l" t="t" r="r" b="b"/>
              <a:pathLst>
                <a:path w="16576" h="12332" extrusionOk="0">
                  <a:moveTo>
                    <a:pt x="0" y="1"/>
                  </a:moveTo>
                  <a:lnTo>
                    <a:pt x="0" y="2440"/>
                  </a:lnTo>
                  <a:lnTo>
                    <a:pt x="619" y="12332"/>
                  </a:lnTo>
                  <a:lnTo>
                    <a:pt x="15539" y="12332"/>
                  </a:lnTo>
                  <a:lnTo>
                    <a:pt x="15539" y="2691"/>
                  </a:lnTo>
                  <a:lnTo>
                    <a:pt x="16575" y="2691"/>
                  </a:lnTo>
                  <a:lnTo>
                    <a:pt x="1657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7056585" y="4412801"/>
              <a:ext cx="192300" cy="46633"/>
            </a:xfrm>
            <a:custGeom>
              <a:avLst/>
              <a:gdLst/>
              <a:ahLst/>
              <a:cxnLst/>
              <a:rect l="l" t="t" r="r" b="b"/>
              <a:pathLst>
                <a:path w="6000" h="1455" extrusionOk="0">
                  <a:moveTo>
                    <a:pt x="1" y="1"/>
                  </a:moveTo>
                  <a:lnTo>
                    <a:pt x="1" y="1454"/>
                  </a:lnTo>
                  <a:lnTo>
                    <a:pt x="5999" y="1454"/>
                  </a:lnTo>
                  <a:lnTo>
                    <a:pt x="599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71" name="Google Shape;471;p19"/>
            <p:cNvSpPr/>
            <p:nvPr/>
          </p:nvSpPr>
          <p:spPr>
            <a:xfrm>
              <a:off x="7031425" y="4517220"/>
              <a:ext cx="247426" cy="98586"/>
            </a:xfrm>
            <a:custGeom>
              <a:avLst/>
              <a:gdLst/>
              <a:ahLst/>
              <a:cxnLst/>
              <a:rect l="l" t="t" r="r" b="b"/>
              <a:pathLst>
                <a:path w="7720" h="3076" extrusionOk="0">
                  <a:moveTo>
                    <a:pt x="1" y="1"/>
                  </a:moveTo>
                  <a:lnTo>
                    <a:pt x="1" y="3075"/>
                  </a:lnTo>
                  <a:lnTo>
                    <a:pt x="7720" y="3075"/>
                  </a:lnTo>
                  <a:lnTo>
                    <a:pt x="7720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72" name="Google Shape;472;p19"/>
            <p:cNvSpPr/>
            <p:nvPr/>
          </p:nvSpPr>
          <p:spPr>
            <a:xfrm>
              <a:off x="7156741" y="3820005"/>
              <a:ext cx="419342" cy="149449"/>
            </a:xfrm>
            <a:custGeom>
              <a:avLst/>
              <a:gdLst/>
              <a:ahLst/>
              <a:cxnLst/>
              <a:rect l="l" t="t" r="r" b="b"/>
              <a:pathLst>
                <a:path w="13084" h="4663" extrusionOk="0">
                  <a:moveTo>
                    <a:pt x="0" y="0"/>
                  </a:moveTo>
                  <a:lnTo>
                    <a:pt x="50" y="3626"/>
                  </a:lnTo>
                  <a:lnTo>
                    <a:pt x="13083" y="4662"/>
                  </a:lnTo>
                  <a:lnTo>
                    <a:pt x="13083" y="4662"/>
                  </a:lnTo>
                  <a:lnTo>
                    <a:pt x="12682" y="1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7244013" y="3872470"/>
              <a:ext cx="256015" cy="42883"/>
            </a:xfrm>
            <a:custGeom>
              <a:avLst/>
              <a:gdLst/>
              <a:ahLst/>
              <a:cxnLst/>
              <a:rect l="l" t="t" r="r" b="b"/>
              <a:pathLst>
                <a:path w="7988" h="1338" extrusionOk="0">
                  <a:moveTo>
                    <a:pt x="51" y="1"/>
                  </a:moveTo>
                  <a:lnTo>
                    <a:pt x="1" y="653"/>
                  </a:lnTo>
                  <a:lnTo>
                    <a:pt x="7937" y="1338"/>
                  </a:lnTo>
                  <a:lnTo>
                    <a:pt x="7988" y="686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7109627" y="3709688"/>
              <a:ext cx="416650" cy="143007"/>
            </a:xfrm>
            <a:custGeom>
              <a:avLst/>
              <a:gdLst/>
              <a:ahLst/>
              <a:cxnLst/>
              <a:rect l="l" t="t" r="r" b="b"/>
              <a:pathLst>
                <a:path w="13000" h="4462" extrusionOk="0">
                  <a:moveTo>
                    <a:pt x="0" y="1"/>
                  </a:moveTo>
                  <a:lnTo>
                    <a:pt x="0" y="3626"/>
                  </a:lnTo>
                  <a:lnTo>
                    <a:pt x="12999" y="4462"/>
                  </a:lnTo>
                  <a:lnTo>
                    <a:pt x="12665" y="12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75" name="Google Shape;475;p19"/>
            <p:cNvSpPr/>
            <p:nvPr/>
          </p:nvSpPr>
          <p:spPr>
            <a:xfrm>
              <a:off x="7109627" y="3725233"/>
              <a:ext cx="395753" cy="107656"/>
            </a:xfrm>
            <a:custGeom>
              <a:avLst/>
              <a:gdLst/>
              <a:ahLst/>
              <a:cxnLst/>
              <a:rect l="l" t="t" r="r" b="b"/>
              <a:pathLst>
                <a:path w="12348" h="3359" extrusionOk="0">
                  <a:moveTo>
                    <a:pt x="0" y="0"/>
                  </a:moveTo>
                  <a:lnTo>
                    <a:pt x="0" y="2456"/>
                  </a:lnTo>
                  <a:lnTo>
                    <a:pt x="12348" y="3359"/>
                  </a:lnTo>
                  <a:lnTo>
                    <a:pt x="12130" y="1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76" name="Google Shape;476;p19"/>
            <p:cNvSpPr/>
            <p:nvPr/>
          </p:nvSpPr>
          <p:spPr>
            <a:xfrm>
              <a:off x="7112832" y="3753917"/>
              <a:ext cx="362550" cy="37210"/>
            </a:xfrm>
            <a:custGeom>
              <a:avLst/>
              <a:gdLst/>
              <a:ahLst/>
              <a:cxnLst/>
              <a:rect l="l" t="t" r="r" b="b"/>
              <a:pathLst>
                <a:path w="11312" h="1161" extrusionOk="0">
                  <a:moveTo>
                    <a:pt x="132" y="0"/>
                  </a:moveTo>
                  <a:cubicBezTo>
                    <a:pt x="88" y="0"/>
                    <a:pt x="44" y="2"/>
                    <a:pt x="0" y="7"/>
                  </a:cubicBezTo>
                  <a:cubicBezTo>
                    <a:pt x="134" y="57"/>
                    <a:pt x="284" y="74"/>
                    <a:pt x="435" y="91"/>
                  </a:cubicBezTo>
                  <a:lnTo>
                    <a:pt x="1654" y="241"/>
                  </a:lnTo>
                  <a:cubicBezTo>
                    <a:pt x="2674" y="358"/>
                    <a:pt x="4077" y="509"/>
                    <a:pt x="5648" y="659"/>
                  </a:cubicBezTo>
                  <a:cubicBezTo>
                    <a:pt x="7202" y="826"/>
                    <a:pt x="8622" y="960"/>
                    <a:pt x="9641" y="1043"/>
                  </a:cubicBezTo>
                  <a:lnTo>
                    <a:pt x="10861" y="1144"/>
                  </a:lnTo>
                  <a:cubicBezTo>
                    <a:pt x="11011" y="1160"/>
                    <a:pt x="11162" y="1160"/>
                    <a:pt x="11312" y="1160"/>
                  </a:cubicBezTo>
                  <a:cubicBezTo>
                    <a:pt x="11162" y="1110"/>
                    <a:pt x="11011" y="1093"/>
                    <a:pt x="10861" y="1077"/>
                  </a:cubicBezTo>
                  <a:lnTo>
                    <a:pt x="9658" y="926"/>
                  </a:lnTo>
                  <a:cubicBezTo>
                    <a:pt x="8639" y="809"/>
                    <a:pt x="7218" y="659"/>
                    <a:pt x="5664" y="492"/>
                  </a:cubicBezTo>
                  <a:cubicBezTo>
                    <a:pt x="4094" y="342"/>
                    <a:pt x="2690" y="208"/>
                    <a:pt x="1654" y="124"/>
                  </a:cubicBezTo>
                  <a:lnTo>
                    <a:pt x="451" y="24"/>
                  </a:lnTo>
                  <a:cubicBezTo>
                    <a:pt x="345" y="12"/>
                    <a:pt x="239" y="0"/>
                    <a:pt x="132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7108538" y="3774622"/>
              <a:ext cx="365787" cy="26537"/>
            </a:xfrm>
            <a:custGeom>
              <a:avLst/>
              <a:gdLst/>
              <a:ahLst/>
              <a:cxnLst/>
              <a:rect l="l" t="t" r="r" b="b"/>
              <a:pathLst>
                <a:path w="11413" h="828" extrusionOk="0">
                  <a:moveTo>
                    <a:pt x="226" y="0"/>
                  </a:moveTo>
                  <a:cubicBezTo>
                    <a:pt x="151" y="0"/>
                    <a:pt x="76" y="5"/>
                    <a:pt x="1" y="13"/>
                  </a:cubicBezTo>
                  <a:cubicBezTo>
                    <a:pt x="134" y="46"/>
                    <a:pt x="285" y="80"/>
                    <a:pt x="435" y="80"/>
                  </a:cubicBezTo>
                  <a:lnTo>
                    <a:pt x="1655" y="197"/>
                  </a:lnTo>
                  <a:cubicBezTo>
                    <a:pt x="2691" y="280"/>
                    <a:pt x="4128" y="397"/>
                    <a:pt x="5698" y="498"/>
                  </a:cubicBezTo>
                  <a:cubicBezTo>
                    <a:pt x="7269" y="614"/>
                    <a:pt x="8706" y="698"/>
                    <a:pt x="9742" y="748"/>
                  </a:cubicBezTo>
                  <a:lnTo>
                    <a:pt x="10961" y="815"/>
                  </a:lnTo>
                  <a:cubicBezTo>
                    <a:pt x="11037" y="823"/>
                    <a:pt x="11112" y="828"/>
                    <a:pt x="11187" y="828"/>
                  </a:cubicBezTo>
                  <a:cubicBezTo>
                    <a:pt x="11262" y="828"/>
                    <a:pt x="11337" y="823"/>
                    <a:pt x="11413" y="815"/>
                  </a:cubicBezTo>
                  <a:cubicBezTo>
                    <a:pt x="11262" y="782"/>
                    <a:pt x="11112" y="748"/>
                    <a:pt x="10961" y="748"/>
                  </a:cubicBezTo>
                  <a:lnTo>
                    <a:pt x="9742" y="631"/>
                  </a:lnTo>
                  <a:cubicBezTo>
                    <a:pt x="8706" y="548"/>
                    <a:pt x="7286" y="447"/>
                    <a:pt x="5715" y="330"/>
                  </a:cubicBezTo>
                  <a:cubicBezTo>
                    <a:pt x="4128" y="213"/>
                    <a:pt x="2707" y="130"/>
                    <a:pt x="1671" y="80"/>
                  </a:cubicBezTo>
                  <a:lnTo>
                    <a:pt x="452" y="13"/>
                  </a:lnTo>
                  <a:cubicBezTo>
                    <a:pt x="377" y="5"/>
                    <a:pt x="301" y="0"/>
                    <a:pt x="226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78" name="Google Shape;478;p19"/>
            <p:cNvSpPr/>
            <p:nvPr/>
          </p:nvSpPr>
          <p:spPr>
            <a:xfrm>
              <a:off x="7161548" y="3927116"/>
              <a:ext cx="418285" cy="137655"/>
            </a:xfrm>
            <a:custGeom>
              <a:avLst/>
              <a:gdLst/>
              <a:ahLst/>
              <a:cxnLst/>
              <a:rect l="l" t="t" r="r" b="b"/>
              <a:pathLst>
                <a:path w="13051" h="4295" extrusionOk="0">
                  <a:moveTo>
                    <a:pt x="1" y="0"/>
                  </a:moveTo>
                  <a:lnTo>
                    <a:pt x="34" y="3609"/>
                  </a:lnTo>
                  <a:lnTo>
                    <a:pt x="13050" y="4294"/>
                  </a:lnTo>
                  <a:lnTo>
                    <a:pt x="12683" y="10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79" name="Google Shape;479;p19"/>
            <p:cNvSpPr/>
            <p:nvPr/>
          </p:nvSpPr>
          <p:spPr>
            <a:xfrm>
              <a:off x="7201194" y="3930865"/>
              <a:ext cx="8045" cy="114611"/>
            </a:xfrm>
            <a:custGeom>
              <a:avLst/>
              <a:gdLst/>
              <a:ahLst/>
              <a:cxnLst/>
              <a:rect l="l" t="t" r="r" b="b"/>
              <a:pathLst>
                <a:path w="251" h="3576" extrusionOk="0">
                  <a:moveTo>
                    <a:pt x="67" y="0"/>
                  </a:moveTo>
                  <a:cubicBezTo>
                    <a:pt x="17" y="0"/>
                    <a:pt x="0" y="802"/>
                    <a:pt x="50" y="1788"/>
                  </a:cubicBezTo>
                  <a:cubicBezTo>
                    <a:pt x="84" y="2774"/>
                    <a:pt x="151" y="3576"/>
                    <a:pt x="201" y="3576"/>
                  </a:cubicBezTo>
                  <a:cubicBezTo>
                    <a:pt x="251" y="3576"/>
                    <a:pt x="251" y="2774"/>
                    <a:pt x="217" y="1788"/>
                  </a:cubicBezTo>
                  <a:cubicBezTo>
                    <a:pt x="184" y="802"/>
                    <a:pt x="117" y="0"/>
                    <a:pt x="6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80" name="Google Shape;480;p19"/>
            <p:cNvSpPr/>
            <p:nvPr/>
          </p:nvSpPr>
          <p:spPr>
            <a:xfrm>
              <a:off x="7221001" y="3931923"/>
              <a:ext cx="6442" cy="114643"/>
            </a:xfrm>
            <a:custGeom>
              <a:avLst/>
              <a:gdLst/>
              <a:ahLst/>
              <a:cxnLst/>
              <a:rect l="l" t="t" r="r" b="b"/>
              <a:pathLst>
                <a:path w="201" h="3577" extrusionOk="0">
                  <a:moveTo>
                    <a:pt x="67" y="1"/>
                  </a:moveTo>
                  <a:cubicBezTo>
                    <a:pt x="17" y="1"/>
                    <a:pt x="0" y="803"/>
                    <a:pt x="17" y="1788"/>
                  </a:cubicBezTo>
                  <a:cubicBezTo>
                    <a:pt x="34" y="2774"/>
                    <a:pt x="84" y="3576"/>
                    <a:pt x="134" y="3576"/>
                  </a:cubicBezTo>
                  <a:cubicBezTo>
                    <a:pt x="184" y="3576"/>
                    <a:pt x="201" y="2774"/>
                    <a:pt x="184" y="1788"/>
                  </a:cubicBezTo>
                  <a:cubicBezTo>
                    <a:pt x="167" y="803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81" name="Google Shape;481;p19"/>
            <p:cNvSpPr/>
            <p:nvPr/>
          </p:nvSpPr>
          <p:spPr>
            <a:xfrm>
              <a:off x="7260102" y="3983331"/>
              <a:ext cx="226017" cy="18781"/>
            </a:xfrm>
            <a:custGeom>
              <a:avLst/>
              <a:gdLst/>
              <a:ahLst/>
              <a:cxnLst/>
              <a:rect l="l" t="t" r="r" b="b"/>
              <a:pathLst>
                <a:path w="7052" h="586" extrusionOk="0">
                  <a:moveTo>
                    <a:pt x="0" y="1"/>
                  </a:moveTo>
                  <a:cubicBezTo>
                    <a:pt x="1709" y="182"/>
                    <a:pt x="3659" y="313"/>
                    <a:pt x="5493" y="456"/>
                  </a:cubicBezTo>
                  <a:lnTo>
                    <a:pt x="5493" y="456"/>
                  </a:lnTo>
                  <a:lnTo>
                    <a:pt x="0" y="1"/>
                  </a:lnTo>
                  <a:close/>
                  <a:moveTo>
                    <a:pt x="5493" y="456"/>
                  </a:moveTo>
                  <a:lnTo>
                    <a:pt x="7051" y="585"/>
                  </a:lnTo>
                  <a:cubicBezTo>
                    <a:pt x="6547" y="540"/>
                    <a:pt x="6025" y="498"/>
                    <a:pt x="5493" y="4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82" name="Google Shape;482;p19"/>
            <p:cNvSpPr/>
            <p:nvPr/>
          </p:nvSpPr>
          <p:spPr>
            <a:xfrm>
              <a:off x="7260102" y="3983139"/>
              <a:ext cx="226017" cy="19166"/>
            </a:xfrm>
            <a:custGeom>
              <a:avLst/>
              <a:gdLst/>
              <a:ahLst/>
              <a:cxnLst/>
              <a:rect l="l" t="t" r="r" b="b"/>
              <a:pathLst>
                <a:path w="7052" h="598" extrusionOk="0">
                  <a:moveTo>
                    <a:pt x="279" y="0"/>
                  </a:moveTo>
                  <a:cubicBezTo>
                    <a:pt x="187" y="0"/>
                    <a:pt x="94" y="2"/>
                    <a:pt x="0" y="7"/>
                  </a:cubicBezTo>
                  <a:cubicBezTo>
                    <a:pt x="334" y="90"/>
                    <a:pt x="668" y="140"/>
                    <a:pt x="1019" y="174"/>
                  </a:cubicBezTo>
                  <a:cubicBezTo>
                    <a:pt x="1654" y="241"/>
                    <a:pt x="2540" y="324"/>
                    <a:pt x="3526" y="391"/>
                  </a:cubicBezTo>
                  <a:cubicBezTo>
                    <a:pt x="4495" y="474"/>
                    <a:pt x="5380" y="525"/>
                    <a:pt x="6015" y="558"/>
                  </a:cubicBezTo>
                  <a:cubicBezTo>
                    <a:pt x="6272" y="582"/>
                    <a:pt x="6529" y="598"/>
                    <a:pt x="6779" y="598"/>
                  </a:cubicBezTo>
                  <a:cubicBezTo>
                    <a:pt x="6871" y="598"/>
                    <a:pt x="6962" y="596"/>
                    <a:pt x="7051" y="591"/>
                  </a:cubicBezTo>
                  <a:cubicBezTo>
                    <a:pt x="6717" y="508"/>
                    <a:pt x="6366" y="458"/>
                    <a:pt x="6032" y="441"/>
                  </a:cubicBezTo>
                  <a:cubicBezTo>
                    <a:pt x="5397" y="374"/>
                    <a:pt x="4511" y="307"/>
                    <a:pt x="3526" y="224"/>
                  </a:cubicBezTo>
                  <a:lnTo>
                    <a:pt x="1036" y="40"/>
                  </a:lnTo>
                  <a:cubicBezTo>
                    <a:pt x="779" y="16"/>
                    <a:pt x="531" y="0"/>
                    <a:pt x="279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83" name="Google Shape;483;p19"/>
            <p:cNvSpPr/>
            <p:nvPr/>
          </p:nvSpPr>
          <p:spPr>
            <a:xfrm>
              <a:off x="7509098" y="3957627"/>
              <a:ext cx="8589" cy="103938"/>
            </a:xfrm>
            <a:custGeom>
              <a:avLst/>
              <a:gdLst/>
              <a:ahLst/>
              <a:cxnLst/>
              <a:rect l="l" t="t" r="r" b="b"/>
              <a:pathLst>
                <a:path w="268" h="3243" extrusionOk="0">
                  <a:moveTo>
                    <a:pt x="51" y="1"/>
                  </a:moveTo>
                  <a:cubicBezTo>
                    <a:pt x="1" y="1"/>
                    <a:pt x="1" y="736"/>
                    <a:pt x="51" y="1621"/>
                  </a:cubicBezTo>
                  <a:cubicBezTo>
                    <a:pt x="101" y="2524"/>
                    <a:pt x="168" y="3242"/>
                    <a:pt x="218" y="3242"/>
                  </a:cubicBezTo>
                  <a:cubicBezTo>
                    <a:pt x="268" y="3242"/>
                    <a:pt x="268" y="2507"/>
                    <a:pt x="218" y="1621"/>
                  </a:cubicBezTo>
                  <a:cubicBezTo>
                    <a:pt x="184" y="719"/>
                    <a:pt x="101" y="1"/>
                    <a:pt x="51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84" name="Google Shape;484;p19"/>
            <p:cNvSpPr/>
            <p:nvPr/>
          </p:nvSpPr>
          <p:spPr>
            <a:xfrm>
              <a:off x="7529450" y="3958717"/>
              <a:ext cx="12884" cy="104451"/>
            </a:xfrm>
            <a:custGeom>
              <a:avLst/>
              <a:gdLst/>
              <a:ahLst/>
              <a:cxnLst/>
              <a:rect l="l" t="t" r="r" b="b"/>
              <a:pathLst>
                <a:path w="402" h="3259" extrusionOk="0">
                  <a:moveTo>
                    <a:pt x="34" y="0"/>
                  </a:moveTo>
                  <a:lnTo>
                    <a:pt x="34" y="0"/>
                  </a:lnTo>
                  <a:cubicBezTo>
                    <a:pt x="1" y="17"/>
                    <a:pt x="34" y="735"/>
                    <a:pt x="117" y="1637"/>
                  </a:cubicBezTo>
                  <a:cubicBezTo>
                    <a:pt x="201" y="2540"/>
                    <a:pt x="318" y="3258"/>
                    <a:pt x="368" y="3258"/>
                  </a:cubicBezTo>
                  <a:cubicBezTo>
                    <a:pt x="402" y="3241"/>
                    <a:pt x="368" y="2523"/>
                    <a:pt x="285" y="1621"/>
                  </a:cubicBezTo>
                  <a:cubicBezTo>
                    <a:pt x="201" y="718"/>
                    <a:pt x="84" y="0"/>
                    <a:pt x="3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85" name="Google Shape;485;p19"/>
            <p:cNvSpPr/>
            <p:nvPr/>
          </p:nvSpPr>
          <p:spPr>
            <a:xfrm>
              <a:off x="7320068" y="4009035"/>
              <a:ext cx="115156" cy="6474"/>
            </a:xfrm>
            <a:custGeom>
              <a:avLst/>
              <a:gdLst/>
              <a:ahLst/>
              <a:cxnLst/>
              <a:rect l="l" t="t" r="r" b="b"/>
              <a:pathLst>
                <a:path w="3593" h="202" extrusionOk="0">
                  <a:moveTo>
                    <a:pt x="0" y="1"/>
                  </a:moveTo>
                  <a:lnTo>
                    <a:pt x="0" y="1"/>
                  </a:lnTo>
                  <a:cubicBezTo>
                    <a:pt x="1404" y="101"/>
                    <a:pt x="2473" y="168"/>
                    <a:pt x="3593" y="2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86" name="Google Shape;486;p19"/>
            <p:cNvSpPr/>
            <p:nvPr/>
          </p:nvSpPr>
          <p:spPr>
            <a:xfrm>
              <a:off x="7320068" y="4008074"/>
              <a:ext cx="115156" cy="8397"/>
            </a:xfrm>
            <a:custGeom>
              <a:avLst/>
              <a:gdLst/>
              <a:ahLst/>
              <a:cxnLst/>
              <a:rect l="l" t="t" r="r" b="b"/>
              <a:pathLst>
                <a:path w="3593" h="262" extrusionOk="0">
                  <a:moveTo>
                    <a:pt x="394" y="0"/>
                  </a:moveTo>
                  <a:cubicBezTo>
                    <a:pt x="158" y="0"/>
                    <a:pt x="17" y="10"/>
                    <a:pt x="17" y="31"/>
                  </a:cubicBezTo>
                  <a:cubicBezTo>
                    <a:pt x="0" y="81"/>
                    <a:pt x="802" y="164"/>
                    <a:pt x="1788" y="214"/>
                  </a:cubicBezTo>
                  <a:cubicBezTo>
                    <a:pt x="2361" y="244"/>
                    <a:pt x="2878" y="261"/>
                    <a:pt x="3210" y="261"/>
                  </a:cubicBezTo>
                  <a:cubicBezTo>
                    <a:pt x="3449" y="261"/>
                    <a:pt x="3593" y="252"/>
                    <a:pt x="3593" y="231"/>
                  </a:cubicBezTo>
                  <a:cubicBezTo>
                    <a:pt x="3593" y="181"/>
                    <a:pt x="2791" y="97"/>
                    <a:pt x="1805" y="47"/>
                  </a:cubicBezTo>
                  <a:cubicBezTo>
                    <a:pt x="1232" y="18"/>
                    <a:pt x="721" y="0"/>
                    <a:pt x="39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87" name="Google Shape;487;p19"/>
            <p:cNvSpPr/>
            <p:nvPr/>
          </p:nvSpPr>
          <p:spPr>
            <a:xfrm>
              <a:off x="7182445" y="4153613"/>
              <a:ext cx="425207" cy="115700"/>
            </a:xfrm>
            <a:custGeom>
              <a:avLst/>
              <a:gdLst/>
              <a:ahLst/>
              <a:cxnLst/>
              <a:rect l="l" t="t" r="r" b="b"/>
              <a:pathLst>
                <a:path w="13267" h="3610" extrusionOk="0">
                  <a:moveTo>
                    <a:pt x="0" y="1"/>
                  </a:moveTo>
                  <a:lnTo>
                    <a:pt x="234" y="3610"/>
                  </a:lnTo>
                  <a:lnTo>
                    <a:pt x="13267" y="3610"/>
                  </a:lnTo>
                  <a:lnTo>
                    <a:pt x="12732" y="4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88" name="Google Shape;488;p19"/>
            <p:cNvSpPr/>
            <p:nvPr/>
          </p:nvSpPr>
          <p:spPr>
            <a:xfrm>
              <a:off x="7199047" y="4170215"/>
              <a:ext cx="404343" cy="84644"/>
            </a:xfrm>
            <a:custGeom>
              <a:avLst/>
              <a:gdLst/>
              <a:ahLst/>
              <a:cxnLst/>
              <a:rect l="l" t="t" r="r" b="b"/>
              <a:pathLst>
                <a:path w="12616" h="2641" extrusionOk="0">
                  <a:moveTo>
                    <a:pt x="0" y="1"/>
                  </a:moveTo>
                  <a:lnTo>
                    <a:pt x="234" y="2641"/>
                  </a:lnTo>
                  <a:lnTo>
                    <a:pt x="12615" y="2474"/>
                  </a:lnTo>
                  <a:lnTo>
                    <a:pt x="12264" y="2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89" name="Google Shape;489;p19"/>
            <p:cNvSpPr/>
            <p:nvPr/>
          </p:nvSpPr>
          <p:spPr>
            <a:xfrm>
              <a:off x="7197444" y="4040092"/>
              <a:ext cx="420945" cy="129642"/>
            </a:xfrm>
            <a:custGeom>
              <a:avLst/>
              <a:gdLst/>
              <a:ahLst/>
              <a:cxnLst/>
              <a:rect l="l" t="t" r="r" b="b"/>
              <a:pathLst>
                <a:path w="13134" h="4045" extrusionOk="0">
                  <a:moveTo>
                    <a:pt x="0" y="1"/>
                  </a:moveTo>
                  <a:lnTo>
                    <a:pt x="117" y="3610"/>
                  </a:lnTo>
                  <a:lnTo>
                    <a:pt x="13133" y="4044"/>
                  </a:lnTo>
                  <a:lnTo>
                    <a:pt x="12715" y="8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90" name="Google Shape;490;p19"/>
            <p:cNvSpPr/>
            <p:nvPr/>
          </p:nvSpPr>
          <p:spPr>
            <a:xfrm>
              <a:off x="7286319" y="4090987"/>
              <a:ext cx="256015" cy="37499"/>
            </a:xfrm>
            <a:custGeom>
              <a:avLst/>
              <a:gdLst/>
              <a:ahLst/>
              <a:cxnLst/>
              <a:rect l="l" t="t" r="r" b="b"/>
              <a:pathLst>
                <a:path w="7988" h="1170" extrusionOk="0">
                  <a:moveTo>
                    <a:pt x="34" y="0"/>
                  </a:moveTo>
                  <a:lnTo>
                    <a:pt x="1" y="652"/>
                  </a:lnTo>
                  <a:lnTo>
                    <a:pt x="7937" y="1170"/>
                  </a:lnTo>
                  <a:lnTo>
                    <a:pt x="7988" y="51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91" name="Google Shape;491;p19"/>
            <p:cNvSpPr/>
            <p:nvPr/>
          </p:nvSpPr>
          <p:spPr>
            <a:xfrm>
              <a:off x="7200104" y="4204797"/>
              <a:ext cx="396330" cy="5609"/>
            </a:xfrm>
            <a:custGeom>
              <a:avLst/>
              <a:gdLst/>
              <a:ahLst/>
              <a:cxnLst/>
              <a:rect l="l" t="t" r="r" b="b"/>
              <a:pathLst>
                <a:path w="12366" h="175" extrusionOk="0">
                  <a:moveTo>
                    <a:pt x="7822" y="0"/>
                  </a:moveTo>
                  <a:cubicBezTo>
                    <a:pt x="7301" y="0"/>
                    <a:pt x="6751" y="2"/>
                    <a:pt x="6183" y="8"/>
                  </a:cubicBezTo>
                  <a:cubicBezTo>
                    <a:pt x="4462" y="8"/>
                    <a:pt x="2925" y="25"/>
                    <a:pt x="1805" y="41"/>
                  </a:cubicBezTo>
                  <a:lnTo>
                    <a:pt x="485" y="75"/>
                  </a:lnTo>
                  <a:cubicBezTo>
                    <a:pt x="318" y="75"/>
                    <a:pt x="151" y="91"/>
                    <a:pt x="1" y="108"/>
                  </a:cubicBezTo>
                  <a:cubicBezTo>
                    <a:pt x="111" y="133"/>
                    <a:pt x="230" y="148"/>
                    <a:pt x="351" y="148"/>
                  </a:cubicBezTo>
                  <a:cubicBezTo>
                    <a:pt x="396" y="148"/>
                    <a:pt x="441" y="146"/>
                    <a:pt x="485" y="142"/>
                  </a:cubicBezTo>
                  <a:lnTo>
                    <a:pt x="1805" y="175"/>
                  </a:lnTo>
                  <a:lnTo>
                    <a:pt x="6183" y="175"/>
                  </a:lnTo>
                  <a:cubicBezTo>
                    <a:pt x="7887" y="175"/>
                    <a:pt x="9424" y="158"/>
                    <a:pt x="10544" y="142"/>
                  </a:cubicBezTo>
                  <a:lnTo>
                    <a:pt x="11881" y="108"/>
                  </a:lnTo>
                  <a:cubicBezTo>
                    <a:pt x="12031" y="108"/>
                    <a:pt x="12198" y="91"/>
                    <a:pt x="12365" y="75"/>
                  </a:cubicBezTo>
                  <a:cubicBezTo>
                    <a:pt x="12243" y="50"/>
                    <a:pt x="12120" y="35"/>
                    <a:pt x="12005" y="35"/>
                  </a:cubicBezTo>
                  <a:cubicBezTo>
                    <a:pt x="11962" y="35"/>
                    <a:pt x="11921" y="37"/>
                    <a:pt x="11881" y="41"/>
                  </a:cubicBezTo>
                  <a:lnTo>
                    <a:pt x="10544" y="8"/>
                  </a:lnTo>
                  <a:cubicBezTo>
                    <a:pt x="9798" y="8"/>
                    <a:pt x="8866" y="0"/>
                    <a:pt x="78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7201707" y="4222713"/>
              <a:ext cx="399535" cy="8045"/>
            </a:xfrm>
            <a:custGeom>
              <a:avLst/>
              <a:gdLst/>
              <a:ahLst/>
              <a:cxnLst/>
              <a:rect l="l" t="t" r="r" b="b"/>
              <a:pathLst>
                <a:path w="12466" h="251" extrusionOk="0">
                  <a:moveTo>
                    <a:pt x="1822" y="0"/>
                  </a:moveTo>
                  <a:lnTo>
                    <a:pt x="502" y="17"/>
                  </a:lnTo>
                  <a:cubicBezTo>
                    <a:pt x="453" y="12"/>
                    <a:pt x="404" y="10"/>
                    <a:pt x="355" y="10"/>
                  </a:cubicBezTo>
                  <a:cubicBezTo>
                    <a:pt x="237" y="10"/>
                    <a:pt x="119" y="22"/>
                    <a:pt x="1" y="34"/>
                  </a:cubicBezTo>
                  <a:cubicBezTo>
                    <a:pt x="168" y="67"/>
                    <a:pt x="335" y="84"/>
                    <a:pt x="502" y="84"/>
                  </a:cubicBezTo>
                  <a:lnTo>
                    <a:pt x="1822" y="117"/>
                  </a:lnTo>
                  <a:cubicBezTo>
                    <a:pt x="2958" y="151"/>
                    <a:pt x="4512" y="184"/>
                    <a:pt x="6233" y="201"/>
                  </a:cubicBezTo>
                  <a:cubicBezTo>
                    <a:pt x="7954" y="234"/>
                    <a:pt x="9508" y="251"/>
                    <a:pt x="10628" y="251"/>
                  </a:cubicBezTo>
                  <a:lnTo>
                    <a:pt x="11964" y="234"/>
                  </a:lnTo>
                  <a:cubicBezTo>
                    <a:pt x="12131" y="234"/>
                    <a:pt x="12298" y="234"/>
                    <a:pt x="12465" y="218"/>
                  </a:cubicBezTo>
                  <a:cubicBezTo>
                    <a:pt x="12298" y="184"/>
                    <a:pt x="12131" y="167"/>
                    <a:pt x="11964" y="167"/>
                  </a:cubicBezTo>
                  <a:lnTo>
                    <a:pt x="10628" y="117"/>
                  </a:lnTo>
                  <a:cubicBezTo>
                    <a:pt x="9508" y="101"/>
                    <a:pt x="7954" y="67"/>
                    <a:pt x="6233" y="34"/>
                  </a:cubicBezTo>
                  <a:cubicBezTo>
                    <a:pt x="4512" y="17"/>
                    <a:pt x="2958" y="0"/>
                    <a:pt x="18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CUSTOM_3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2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541" name="Google Shape;541;p22"/>
          <p:cNvGrpSpPr/>
          <p:nvPr/>
        </p:nvGrpSpPr>
        <p:grpSpPr>
          <a:xfrm>
            <a:off x="5671117" y="2913763"/>
            <a:ext cx="861926" cy="1756540"/>
            <a:chOff x="7561488" y="2913763"/>
            <a:chExt cx="1149234" cy="1756540"/>
          </a:xfrm>
        </p:grpSpPr>
        <p:sp>
          <p:nvSpPr>
            <p:cNvPr id="542" name="Google Shape;542;p22"/>
            <p:cNvSpPr/>
            <p:nvPr/>
          </p:nvSpPr>
          <p:spPr>
            <a:xfrm>
              <a:off x="7561488" y="4349214"/>
              <a:ext cx="99737" cy="321089"/>
            </a:xfrm>
            <a:custGeom>
              <a:avLst/>
              <a:gdLst/>
              <a:ahLst/>
              <a:cxnLst/>
              <a:rect l="l" t="t" r="r" b="b"/>
              <a:pathLst>
                <a:path w="3109" h="10009" extrusionOk="0">
                  <a:moveTo>
                    <a:pt x="3109" y="0"/>
                  </a:moveTo>
                  <a:lnTo>
                    <a:pt x="1" y="117"/>
                  </a:lnTo>
                  <a:lnTo>
                    <a:pt x="1" y="10009"/>
                  </a:lnTo>
                  <a:lnTo>
                    <a:pt x="1321" y="10009"/>
                  </a:lnTo>
                  <a:lnTo>
                    <a:pt x="310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7947955" y="4349214"/>
              <a:ext cx="99737" cy="321089"/>
            </a:xfrm>
            <a:custGeom>
              <a:avLst/>
              <a:gdLst/>
              <a:ahLst/>
              <a:cxnLst/>
              <a:rect l="l" t="t" r="r" b="b"/>
              <a:pathLst>
                <a:path w="3109" h="10009" extrusionOk="0">
                  <a:moveTo>
                    <a:pt x="3109" y="0"/>
                  </a:moveTo>
                  <a:lnTo>
                    <a:pt x="1" y="117"/>
                  </a:lnTo>
                  <a:lnTo>
                    <a:pt x="1" y="10009"/>
                  </a:lnTo>
                  <a:lnTo>
                    <a:pt x="1321" y="10009"/>
                  </a:lnTo>
                  <a:lnTo>
                    <a:pt x="310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8331761" y="4349214"/>
              <a:ext cx="99191" cy="321089"/>
            </a:xfrm>
            <a:custGeom>
              <a:avLst/>
              <a:gdLst/>
              <a:ahLst/>
              <a:cxnLst/>
              <a:rect l="l" t="t" r="r" b="b"/>
              <a:pathLst>
                <a:path w="3092" h="10009" extrusionOk="0">
                  <a:moveTo>
                    <a:pt x="0" y="0"/>
                  </a:moveTo>
                  <a:lnTo>
                    <a:pt x="1771" y="10009"/>
                  </a:lnTo>
                  <a:lnTo>
                    <a:pt x="3091" y="10009"/>
                  </a:lnTo>
                  <a:lnTo>
                    <a:pt x="3091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8602965" y="4349214"/>
              <a:ext cx="99737" cy="321089"/>
            </a:xfrm>
            <a:custGeom>
              <a:avLst/>
              <a:gdLst/>
              <a:ahLst/>
              <a:cxnLst/>
              <a:rect l="l" t="t" r="r" b="b"/>
              <a:pathLst>
                <a:path w="3109" h="10009" extrusionOk="0">
                  <a:moveTo>
                    <a:pt x="1" y="0"/>
                  </a:moveTo>
                  <a:lnTo>
                    <a:pt x="1788" y="10009"/>
                  </a:lnTo>
                  <a:lnTo>
                    <a:pt x="3108" y="10009"/>
                  </a:lnTo>
                  <a:lnTo>
                    <a:pt x="3108" y="1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7561488" y="3637167"/>
              <a:ext cx="310919" cy="722506"/>
            </a:xfrm>
            <a:custGeom>
              <a:avLst/>
              <a:gdLst/>
              <a:ahLst/>
              <a:cxnLst/>
              <a:rect l="l" t="t" r="r" b="b"/>
              <a:pathLst>
                <a:path w="9692" h="22522" extrusionOk="0">
                  <a:moveTo>
                    <a:pt x="4572" y="1"/>
                  </a:moveTo>
                  <a:cubicBezTo>
                    <a:pt x="3361" y="1"/>
                    <a:pt x="2180" y="241"/>
                    <a:pt x="1605" y="1043"/>
                  </a:cubicBezTo>
                  <a:cubicBezTo>
                    <a:pt x="151" y="3048"/>
                    <a:pt x="1" y="22447"/>
                    <a:pt x="1" y="22447"/>
                  </a:cubicBezTo>
                  <a:cubicBezTo>
                    <a:pt x="1" y="22447"/>
                    <a:pt x="4152" y="22521"/>
                    <a:pt x="6974" y="22521"/>
                  </a:cubicBezTo>
                  <a:cubicBezTo>
                    <a:pt x="8385" y="22521"/>
                    <a:pt x="9463" y="22502"/>
                    <a:pt x="9525" y="22447"/>
                  </a:cubicBezTo>
                  <a:cubicBezTo>
                    <a:pt x="9692" y="22280"/>
                    <a:pt x="8272" y="542"/>
                    <a:pt x="8272" y="542"/>
                  </a:cubicBezTo>
                  <a:cubicBezTo>
                    <a:pt x="8272" y="542"/>
                    <a:pt x="6389" y="1"/>
                    <a:pt x="457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7804301" y="2913763"/>
              <a:ext cx="897855" cy="1329876"/>
            </a:xfrm>
            <a:custGeom>
              <a:avLst/>
              <a:gdLst/>
              <a:ahLst/>
              <a:cxnLst/>
              <a:rect l="l" t="t" r="r" b="b"/>
              <a:pathLst>
                <a:path w="27988" h="41455" extrusionOk="0">
                  <a:moveTo>
                    <a:pt x="20165" y="1"/>
                  </a:moveTo>
                  <a:cubicBezTo>
                    <a:pt x="20155" y="1"/>
                    <a:pt x="20145" y="1"/>
                    <a:pt x="20135" y="1"/>
                  </a:cubicBezTo>
                  <a:lnTo>
                    <a:pt x="7804" y="1"/>
                  </a:lnTo>
                  <a:cubicBezTo>
                    <a:pt x="3476" y="1"/>
                    <a:pt x="1" y="3560"/>
                    <a:pt x="101" y="7871"/>
                  </a:cubicBezTo>
                  <a:lnTo>
                    <a:pt x="903" y="41455"/>
                  </a:lnTo>
                  <a:lnTo>
                    <a:pt x="27737" y="41455"/>
                  </a:lnTo>
                  <a:lnTo>
                    <a:pt x="27971" y="7837"/>
                  </a:lnTo>
                  <a:cubicBezTo>
                    <a:pt x="27988" y="3520"/>
                    <a:pt x="24495" y="1"/>
                    <a:pt x="20165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7612944" y="4008172"/>
              <a:ext cx="1081192" cy="346945"/>
            </a:xfrm>
            <a:custGeom>
              <a:avLst/>
              <a:gdLst/>
              <a:ahLst/>
              <a:cxnLst/>
              <a:rect l="l" t="t" r="r" b="b"/>
              <a:pathLst>
                <a:path w="33703" h="10815" extrusionOk="0">
                  <a:moveTo>
                    <a:pt x="16297" y="1"/>
                  </a:moveTo>
                  <a:cubicBezTo>
                    <a:pt x="11069" y="1"/>
                    <a:pt x="5715" y="105"/>
                    <a:pt x="5715" y="105"/>
                  </a:cubicBezTo>
                  <a:cubicBezTo>
                    <a:pt x="5715" y="105"/>
                    <a:pt x="368" y="305"/>
                    <a:pt x="1" y="6922"/>
                  </a:cubicBezTo>
                  <a:lnTo>
                    <a:pt x="1" y="10815"/>
                  </a:lnTo>
                  <a:lnTo>
                    <a:pt x="33702" y="10815"/>
                  </a:lnTo>
                  <a:lnTo>
                    <a:pt x="33702" y="7340"/>
                  </a:lnTo>
                  <a:cubicBezTo>
                    <a:pt x="33702" y="7340"/>
                    <a:pt x="28940" y="322"/>
                    <a:pt x="23359" y="105"/>
                  </a:cubicBezTo>
                  <a:cubicBezTo>
                    <a:pt x="21494" y="27"/>
                    <a:pt x="18911" y="1"/>
                    <a:pt x="1629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49" name="Google Shape;549;p22"/>
            <p:cNvSpPr/>
            <p:nvPr/>
          </p:nvSpPr>
          <p:spPr>
            <a:xfrm>
              <a:off x="7597963" y="4007659"/>
              <a:ext cx="749902" cy="341427"/>
            </a:xfrm>
            <a:custGeom>
              <a:avLst/>
              <a:gdLst/>
              <a:ahLst/>
              <a:cxnLst/>
              <a:rect l="l" t="t" r="r" b="b"/>
              <a:pathLst>
                <a:path w="23376" h="10643" extrusionOk="0">
                  <a:moveTo>
                    <a:pt x="7457" y="1"/>
                  </a:moveTo>
                  <a:cubicBezTo>
                    <a:pt x="5848" y="1"/>
                    <a:pt x="4284" y="116"/>
                    <a:pt x="2924" y="1173"/>
                  </a:cubicBezTo>
                  <a:cubicBezTo>
                    <a:pt x="317" y="3212"/>
                    <a:pt x="0" y="7489"/>
                    <a:pt x="267" y="10530"/>
                  </a:cubicBezTo>
                  <a:cubicBezTo>
                    <a:pt x="276" y="10605"/>
                    <a:pt x="338" y="10643"/>
                    <a:pt x="397" y="10643"/>
                  </a:cubicBezTo>
                  <a:cubicBezTo>
                    <a:pt x="455" y="10643"/>
                    <a:pt x="510" y="10605"/>
                    <a:pt x="501" y="10530"/>
                  </a:cubicBezTo>
                  <a:cubicBezTo>
                    <a:pt x="167" y="6904"/>
                    <a:pt x="785" y="1625"/>
                    <a:pt x="4912" y="455"/>
                  </a:cubicBezTo>
                  <a:cubicBezTo>
                    <a:pt x="5636" y="246"/>
                    <a:pt x="6432" y="196"/>
                    <a:pt x="7232" y="196"/>
                  </a:cubicBezTo>
                  <a:cubicBezTo>
                    <a:pt x="7966" y="196"/>
                    <a:pt x="8703" y="238"/>
                    <a:pt x="9390" y="238"/>
                  </a:cubicBezTo>
                  <a:lnTo>
                    <a:pt x="23225" y="305"/>
                  </a:lnTo>
                  <a:cubicBezTo>
                    <a:pt x="23375" y="305"/>
                    <a:pt x="23375" y="87"/>
                    <a:pt x="23225" y="87"/>
                  </a:cubicBezTo>
                  <a:cubicBezTo>
                    <a:pt x="18146" y="54"/>
                    <a:pt x="13066" y="21"/>
                    <a:pt x="7970" y="4"/>
                  </a:cubicBezTo>
                  <a:cubicBezTo>
                    <a:pt x="7799" y="2"/>
                    <a:pt x="7627" y="1"/>
                    <a:pt x="745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50" name="Google Shape;550;p22"/>
            <p:cNvSpPr/>
            <p:nvPr/>
          </p:nvSpPr>
          <p:spPr>
            <a:xfrm>
              <a:off x="7929734" y="2934679"/>
              <a:ext cx="584818" cy="697900"/>
            </a:xfrm>
            <a:custGeom>
              <a:avLst/>
              <a:gdLst/>
              <a:ahLst/>
              <a:cxnLst/>
              <a:rect l="l" t="t" r="r" b="b"/>
              <a:pathLst>
                <a:path w="18230" h="21755" extrusionOk="0">
                  <a:moveTo>
                    <a:pt x="5314" y="1"/>
                  </a:moveTo>
                  <a:cubicBezTo>
                    <a:pt x="3660" y="17"/>
                    <a:pt x="2340" y="67"/>
                    <a:pt x="1421" y="151"/>
                  </a:cubicBezTo>
                  <a:cubicBezTo>
                    <a:pt x="1187" y="168"/>
                    <a:pt x="986" y="184"/>
                    <a:pt x="803" y="218"/>
                  </a:cubicBezTo>
                  <a:cubicBezTo>
                    <a:pt x="636" y="234"/>
                    <a:pt x="485" y="268"/>
                    <a:pt x="368" y="285"/>
                  </a:cubicBezTo>
                  <a:cubicBezTo>
                    <a:pt x="235" y="318"/>
                    <a:pt x="151" y="351"/>
                    <a:pt x="101" y="368"/>
                  </a:cubicBezTo>
                  <a:cubicBezTo>
                    <a:pt x="67" y="368"/>
                    <a:pt x="34" y="385"/>
                    <a:pt x="1" y="402"/>
                  </a:cubicBezTo>
                  <a:cubicBezTo>
                    <a:pt x="34" y="402"/>
                    <a:pt x="67" y="385"/>
                    <a:pt x="101" y="385"/>
                  </a:cubicBezTo>
                  <a:cubicBezTo>
                    <a:pt x="168" y="368"/>
                    <a:pt x="251" y="335"/>
                    <a:pt x="368" y="318"/>
                  </a:cubicBezTo>
                  <a:cubicBezTo>
                    <a:pt x="485" y="301"/>
                    <a:pt x="636" y="285"/>
                    <a:pt x="803" y="251"/>
                  </a:cubicBezTo>
                  <a:lnTo>
                    <a:pt x="1421" y="201"/>
                  </a:lnTo>
                  <a:cubicBezTo>
                    <a:pt x="2340" y="134"/>
                    <a:pt x="3660" y="101"/>
                    <a:pt x="5314" y="101"/>
                  </a:cubicBezTo>
                  <a:cubicBezTo>
                    <a:pt x="6133" y="101"/>
                    <a:pt x="7035" y="118"/>
                    <a:pt x="8004" y="134"/>
                  </a:cubicBezTo>
                  <a:cubicBezTo>
                    <a:pt x="9023" y="134"/>
                    <a:pt x="10059" y="184"/>
                    <a:pt x="11078" y="285"/>
                  </a:cubicBezTo>
                  <a:cubicBezTo>
                    <a:pt x="11630" y="351"/>
                    <a:pt x="12181" y="452"/>
                    <a:pt x="12716" y="585"/>
                  </a:cubicBezTo>
                  <a:cubicBezTo>
                    <a:pt x="13267" y="719"/>
                    <a:pt x="13819" y="903"/>
                    <a:pt x="14337" y="1170"/>
                  </a:cubicBezTo>
                  <a:cubicBezTo>
                    <a:pt x="14855" y="1454"/>
                    <a:pt x="15339" y="1805"/>
                    <a:pt x="15757" y="2239"/>
                  </a:cubicBezTo>
                  <a:cubicBezTo>
                    <a:pt x="16191" y="2657"/>
                    <a:pt x="16559" y="3158"/>
                    <a:pt x="16860" y="3693"/>
                  </a:cubicBezTo>
                  <a:cubicBezTo>
                    <a:pt x="16993" y="3977"/>
                    <a:pt x="17110" y="4261"/>
                    <a:pt x="17194" y="4562"/>
                  </a:cubicBezTo>
                  <a:cubicBezTo>
                    <a:pt x="17261" y="4846"/>
                    <a:pt x="17311" y="5147"/>
                    <a:pt x="17327" y="5464"/>
                  </a:cubicBezTo>
                  <a:cubicBezTo>
                    <a:pt x="17394" y="6066"/>
                    <a:pt x="17461" y="6667"/>
                    <a:pt x="17528" y="7252"/>
                  </a:cubicBezTo>
                  <a:cubicBezTo>
                    <a:pt x="17628" y="8422"/>
                    <a:pt x="17728" y="9574"/>
                    <a:pt x="17795" y="10661"/>
                  </a:cubicBezTo>
                  <a:cubicBezTo>
                    <a:pt x="17929" y="12816"/>
                    <a:pt x="18012" y="14788"/>
                    <a:pt x="18063" y="16425"/>
                  </a:cubicBezTo>
                  <a:cubicBezTo>
                    <a:pt x="18096" y="18062"/>
                    <a:pt x="18146" y="19399"/>
                    <a:pt x="18163" y="20318"/>
                  </a:cubicBezTo>
                  <a:cubicBezTo>
                    <a:pt x="18180" y="20769"/>
                    <a:pt x="18196" y="21137"/>
                    <a:pt x="18196" y="21387"/>
                  </a:cubicBezTo>
                  <a:cubicBezTo>
                    <a:pt x="18196" y="21504"/>
                    <a:pt x="18213" y="21588"/>
                    <a:pt x="18213" y="21655"/>
                  </a:cubicBezTo>
                  <a:cubicBezTo>
                    <a:pt x="18213" y="21688"/>
                    <a:pt x="18213" y="21722"/>
                    <a:pt x="18213" y="21755"/>
                  </a:cubicBezTo>
                  <a:cubicBezTo>
                    <a:pt x="18230" y="21722"/>
                    <a:pt x="18230" y="21688"/>
                    <a:pt x="18230" y="21655"/>
                  </a:cubicBezTo>
                  <a:cubicBezTo>
                    <a:pt x="18230" y="21588"/>
                    <a:pt x="18230" y="21504"/>
                    <a:pt x="18230" y="21387"/>
                  </a:cubicBezTo>
                  <a:cubicBezTo>
                    <a:pt x="18230" y="21137"/>
                    <a:pt x="18230" y="20769"/>
                    <a:pt x="18213" y="20318"/>
                  </a:cubicBezTo>
                  <a:cubicBezTo>
                    <a:pt x="18213" y="19399"/>
                    <a:pt x="18196" y="18062"/>
                    <a:pt x="18163" y="16425"/>
                  </a:cubicBezTo>
                  <a:cubicBezTo>
                    <a:pt x="18113" y="14771"/>
                    <a:pt x="18063" y="12816"/>
                    <a:pt x="17929" y="10644"/>
                  </a:cubicBezTo>
                  <a:cubicBezTo>
                    <a:pt x="17862" y="9558"/>
                    <a:pt x="17779" y="8422"/>
                    <a:pt x="17662" y="7235"/>
                  </a:cubicBezTo>
                  <a:cubicBezTo>
                    <a:pt x="17595" y="6651"/>
                    <a:pt x="17545" y="6049"/>
                    <a:pt x="17461" y="5447"/>
                  </a:cubicBezTo>
                  <a:cubicBezTo>
                    <a:pt x="17444" y="5130"/>
                    <a:pt x="17394" y="4829"/>
                    <a:pt x="17327" y="4512"/>
                  </a:cubicBezTo>
                  <a:cubicBezTo>
                    <a:pt x="17244" y="4211"/>
                    <a:pt x="17127" y="3910"/>
                    <a:pt x="16977" y="3626"/>
                  </a:cubicBezTo>
                  <a:cubicBezTo>
                    <a:pt x="16692" y="3075"/>
                    <a:pt x="16308" y="2574"/>
                    <a:pt x="15857" y="2139"/>
                  </a:cubicBezTo>
                  <a:cubicBezTo>
                    <a:pt x="15423" y="1705"/>
                    <a:pt x="14938" y="1337"/>
                    <a:pt x="14403" y="1036"/>
                  </a:cubicBezTo>
                  <a:cubicBezTo>
                    <a:pt x="13869" y="786"/>
                    <a:pt x="13317" y="585"/>
                    <a:pt x="12749" y="452"/>
                  </a:cubicBezTo>
                  <a:cubicBezTo>
                    <a:pt x="12198" y="318"/>
                    <a:pt x="11647" y="218"/>
                    <a:pt x="11095" y="151"/>
                  </a:cubicBezTo>
                  <a:cubicBezTo>
                    <a:pt x="10205" y="63"/>
                    <a:pt x="9303" y="14"/>
                    <a:pt x="8399" y="14"/>
                  </a:cubicBezTo>
                  <a:cubicBezTo>
                    <a:pt x="8267" y="14"/>
                    <a:pt x="8136" y="15"/>
                    <a:pt x="8004" y="17"/>
                  </a:cubicBezTo>
                  <a:cubicBezTo>
                    <a:pt x="7035" y="1"/>
                    <a:pt x="6133" y="1"/>
                    <a:pt x="531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51" name="Google Shape;551;p22"/>
            <p:cNvSpPr/>
            <p:nvPr/>
          </p:nvSpPr>
          <p:spPr>
            <a:xfrm>
              <a:off x="8501111" y="3230906"/>
              <a:ext cx="62235" cy="21846"/>
            </a:xfrm>
            <a:custGeom>
              <a:avLst/>
              <a:gdLst/>
              <a:ahLst/>
              <a:cxnLst/>
              <a:rect l="l" t="t" r="r" b="b"/>
              <a:pathLst>
                <a:path w="1940" h="681" extrusionOk="0">
                  <a:moveTo>
                    <a:pt x="1901" y="1"/>
                  </a:moveTo>
                  <a:cubicBezTo>
                    <a:pt x="1805" y="1"/>
                    <a:pt x="1412" y="111"/>
                    <a:pt x="953" y="274"/>
                  </a:cubicBezTo>
                  <a:cubicBezTo>
                    <a:pt x="419" y="457"/>
                    <a:pt x="1" y="641"/>
                    <a:pt x="18" y="675"/>
                  </a:cubicBezTo>
                  <a:cubicBezTo>
                    <a:pt x="18" y="678"/>
                    <a:pt x="24" y="680"/>
                    <a:pt x="35" y="680"/>
                  </a:cubicBezTo>
                  <a:cubicBezTo>
                    <a:pt x="122" y="680"/>
                    <a:pt x="528" y="570"/>
                    <a:pt x="987" y="407"/>
                  </a:cubicBezTo>
                  <a:cubicBezTo>
                    <a:pt x="1521" y="224"/>
                    <a:pt x="1939" y="40"/>
                    <a:pt x="1922" y="6"/>
                  </a:cubicBezTo>
                  <a:cubicBezTo>
                    <a:pt x="1921" y="2"/>
                    <a:pt x="1913" y="1"/>
                    <a:pt x="190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8501111" y="3289901"/>
              <a:ext cx="28455" cy="4684"/>
            </a:xfrm>
            <a:custGeom>
              <a:avLst/>
              <a:gdLst/>
              <a:ahLst/>
              <a:cxnLst/>
              <a:rect l="l" t="t" r="r" b="b"/>
              <a:pathLst>
                <a:path w="887" h="146" extrusionOk="0">
                  <a:moveTo>
                    <a:pt x="322" y="1"/>
                  </a:moveTo>
                  <a:cubicBezTo>
                    <a:pt x="140" y="1"/>
                    <a:pt x="18" y="28"/>
                    <a:pt x="18" y="55"/>
                  </a:cubicBezTo>
                  <a:cubicBezTo>
                    <a:pt x="1" y="89"/>
                    <a:pt x="201" y="139"/>
                    <a:pt x="452" y="139"/>
                  </a:cubicBezTo>
                  <a:cubicBezTo>
                    <a:pt x="511" y="143"/>
                    <a:pt x="567" y="145"/>
                    <a:pt x="619" y="145"/>
                  </a:cubicBezTo>
                  <a:cubicBezTo>
                    <a:pt x="774" y="145"/>
                    <a:pt x="887" y="126"/>
                    <a:pt x="887" y="89"/>
                  </a:cubicBezTo>
                  <a:cubicBezTo>
                    <a:pt x="887" y="55"/>
                    <a:pt x="686" y="22"/>
                    <a:pt x="452" y="5"/>
                  </a:cubicBezTo>
                  <a:cubicBezTo>
                    <a:pt x="406" y="2"/>
                    <a:pt x="362" y="1"/>
                    <a:pt x="32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8258297" y="3268247"/>
              <a:ext cx="40260" cy="37951"/>
            </a:xfrm>
            <a:custGeom>
              <a:avLst/>
              <a:gdLst/>
              <a:ahLst/>
              <a:cxnLst/>
              <a:rect l="l" t="t" r="r" b="b"/>
              <a:pathLst>
                <a:path w="1255" h="1183" extrusionOk="0">
                  <a:moveTo>
                    <a:pt x="528" y="1"/>
                  </a:moveTo>
                  <a:cubicBezTo>
                    <a:pt x="505" y="1"/>
                    <a:pt x="468" y="9"/>
                    <a:pt x="419" y="29"/>
                  </a:cubicBezTo>
                  <a:cubicBezTo>
                    <a:pt x="302" y="79"/>
                    <a:pt x="201" y="162"/>
                    <a:pt x="135" y="263"/>
                  </a:cubicBezTo>
                  <a:cubicBezTo>
                    <a:pt x="18" y="430"/>
                    <a:pt x="1" y="647"/>
                    <a:pt x="85" y="831"/>
                  </a:cubicBezTo>
                  <a:cubicBezTo>
                    <a:pt x="196" y="1037"/>
                    <a:pt x="397" y="1183"/>
                    <a:pt x="631" y="1183"/>
                  </a:cubicBezTo>
                  <a:cubicBezTo>
                    <a:pt x="644" y="1183"/>
                    <a:pt x="657" y="1182"/>
                    <a:pt x="669" y="1182"/>
                  </a:cubicBezTo>
                  <a:cubicBezTo>
                    <a:pt x="920" y="1165"/>
                    <a:pt x="1137" y="981"/>
                    <a:pt x="1204" y="747"/>
                  </a:cubicBezTo>
                  <a:cubicBezTo>
                    <a:pt x="1254" y="547"/>
                    <a:pt x="1187" y="329"/>
                    <a:pt x="1020" y="212"/>
                  </a:cubicBezTo>
                  <a:cubicBezTo>
                    <a:pt x="920" y="129"/>
                    <a:pt x="803" y="79"/>
                    <a:pt x="669" y="79"/>
                  </a:cubicBezTo>
                  <a:cubicBezTo>
                    <a:pt x="586" y="95"/>
                    <a:pt x="536" y="112"/>
                    <a:pt x="536" y="129"/>
                  </a:cubicBezTo>
                  <a:cubicBezTo>
                    <a:pt x="686" y="129"/>
                    <a:pt x="836" y="179"/>
                    <a:pt x="953" y="279"/>
                  </a:cubicBezTo>
                  <a:cubicBezTo>
                    <a:pt x="1070" y="396"/>
                    <a:pt x="1120" y="563"/>
                    <a:pt x="1070" y="714"/>
                  </a:cubicBezTo>
                  <a:cubicBezTo>
                    <a:pt x="1020" y="897"/>
                    <a:pt x="853" y="1031"/>
                    <a:pt x="669" y="1048"/>
                  </a:cubicBezTo>
                  <a:cubicBezTo>
                    <a:pt x="469" y="1048"/>
                    <a:pt x="285" y="948"/>
                    <a:pt x="201" y="764"/>
                  </a:cubicBezTo>
                  <a:cubicBezTo>
                    <a:pt x="135" y="630"/>
                    <a:pt x="135" y="463"/>
                    <a:pt x="218" y="313"/>
                  </a:cubicBezTo>
                  <a:cubicBezTo>
                    <a:pt x="302" y="179"/>
                    <a:pt x="419" y="79"/>
                    <a:pt x="552" y="12"/>
                  </a:cubicBezTo>
                  <a:cubicBezTo>
                    <a:pt x="552" y="5"/>
                    <a:pt x="544" y="1"/>
                    <a:pt x="52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8251881" y="3172680"/>
              <a:ext cx="38624" cy="101854"/>
            </a:xfrm>
            <a:custGeom>
              <a:avLst/>
              <a:gdLst/>
              <a:ahLst/>
              <a:cxnLst/>
              <a:rect l="l" t="t" r="r" b="b"/>
              <a:pathLst>
                <a:path w="1204" h="3175" extrusionOk="0">
                  <a:moveTo>
                    <a:pt x="1187" y="0"/>
                  </a:moveTo>
                  <a:lnTo>
                    <a:pt x="1187" y="0"/>
                  </a:lnTo>
                  <a:cubicBezTo>
                    <a:pt x="1020" y="67"/>
                    <a:pt x="886" y="167"/>
                    <a:pt x="769" y="318"/>
                  </a:cubicBezTo>
                  <a:cubicBezTo>
                    <a:pt x="168" y="969"/>
                    <a:pt x="0" y="1905"/>
                    <a:pt x="335" y="2724"/>
                  </a:cubicBezTo>
                  <a:cubicBezTo>
                    <a:pt x="385" y="2891"/>
                    <a:pt x="485" y="3041"/>
                    <a:pt x="602" y="3175"/>
                  </a:cubicBezTo>
                  <a:cubicBezTo>
                    <a:pt x="635" y="3158"/>
                    <a:pt x="518" y="2991"/>
                    <a:pt x="418" y="2690"/>
                  </a:cubicBezTo>
                  <a:cubicBezTo>
                    <a:pt x="151" y="1905"/>
                    <a:pt x="318" y="1019"/>
                    <a:pt x="853" y="384"/>
                  </a:cubicBezTo>
                  <a:cubicBezTo>
                    <a:pt x="1036" y="134"/>
                    <a:pt x="1204" y="17"/>
                    <a:pt x="118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55" name="Google Shape;555;p22"/>
            <p:cNvSpPr/>
            <p:nvPr/>
          </p:nvSpPr>
          <p:spPr>
            <a:xfrm>
              <a:off x="8254576" y="3302508"/>
              <a:ext cx="26274" cy="109778"/>
            </a:xfrm>
            <a:custGeom>
              <a:avLst/>
              <a:gdLst/>
              <a:ahLst/>
              <a:cxnLst/>
              <a:rect l="l" t="t" r="r" b="b"/>
              <a:pathLst>
                <a:path w="819" h="3422" extrusionOk="0">
                  <a:moveTo>
                    <a:pt x="764" y="1"/>
                  </a:moveTo>
                  <a:cubicBezTo>
                    <a:pt x="739" y="1"/>
                    <a:pt x="702" y="5"/>
                    <a:pt x="652" y="13"/>
                  </a:cubicBezTo>
                  <a:cubicBezTo>
                    <a:pt x="501" y="47"/>
                    <a:pt x="384" y="147"/>
                    <a:pt x="284" y="247"/>
                  </a:cubicBezTo>
                  <a:cubicBezTo>
                    <a:pt x="150" y="431"/>
                    <a:pt x="67" y="631"/>
                    <a:pt x="50" y="849"/>
                  </a:cubicBezTo>
                  <a:cubicBezTo>
                    <a:pt x="0" y="1116"/>
                    <a:pt x="0" y="1367"/>
                    <a:pt x="33" y="1634"/>
                  </a:cubicBezTo>
                  <a:cubicBezTo>
                    <a:pt x="67" y="2102"/>
                    <a:pt x="217" y="2553"/>
                    <a:pt x="451" y="2954"/>
                  </a:cubicBezTo>
                  <a:cubicBezTo>
                    <a:pt x="535" y="3138"/>
                    <a:pt x="652" y="3288"/>
                    <a:pt x="802" y="3422"/>
                  </a:cubicBezTo>
                  <a:cubicBezTo>
                    <a:pt x="819" y="3405"/>
                    <a:pt x="685" y="3221"/>
                    <a:pt x="535" y="2921"/>
                  </a:cubicBezTo>
                  <a:cubicBezTo>
                    <a:pt x="334" y="2503"/>
                    <a:pt x="217" y="2068"/>
                    <a:pt x="167" y="1617"/>
                  </a:cubicBezTo>
                  <a:cubicBezTo>
                    <a:pt x="117" y="1083"/>
                    <a:pt x="167" y="581"/>
                    <a:pt x="368" y="314"/>
                  </a:cubicBezTo>
                  <a:cubicBezTo>
                    <a:pt x="485" y="164"/>
                    <a:pt x="635" y="63"/>
                    <a:pt x="802" y="13"/>
                  </a:cubicBezTo>
                  <a:cubicBezTo>
                    <a:pt x="802" y="5"/>
                    <a:pt x="790" y="1"/>
                    <a:pt x="76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56" name="Google Shape;556;p22"/>
            <p:cNvSpPr/>
            <p:nvPr/>
          </p:nvSpPr>
          <p:spPr>
            <a:xfrm>
              <a:off x="8218101" y="3277710"/>
              <a:ext cx="39170" cy="7731"/>
            </a:xfrm>
            <a:custGeom>
              <a:avLst/>
              <a:gdLst/>
              <a:ahLst/>
              <a:cxnLst/>
              <a:rect l="l" t="t" r="r" b="b"/>
              <a:pathLst>
                <a:path w="1221" h="241" extrusionOk="0">
                  <a:moveTo>
                    <a:pt x="619" y="1"/>
                  </a:moveTo>
                  <a:cubicBezTo>
                    <a:pt x="235" y="1"/>
                    <a:pt x="1" y="218"/>
                    <a:pt x="34" y="235"/>
                  </a:cubicBezTo>
                  <a:cubicBezTo>
                    <a:pt x="36" y="239"/>
                    <a:pt x="41" y="240"/>
                    <a:pt x="48" y="240"/>
                  </a:cubicBezTo>
                  <a:cubicBezTo>
                    <a:pt x="104" y="240"/>
                    <a:pt x="322" y="135"/>
                    <a:pt x="619" y="135"/>
                  </a:cubicBezTo>
                  <a:cubicBezTo>
                    <a:pt x="901" y="135"/>
                    <a:pt x="1117" y="240"/>
                    <a:pt x="1185" y="240"/>
                  </a:cubicBezTo>
                  <a:cubicBezTo>
                    <a:pt x="1194" y="240"/>
                    <a:pt x="1200" y="239"/>
                    <a:pt x="1204" y="235"/>
                  </a:cubicBezTo>
                  <a:cubicBezTo>
                    <a:pt x="1221" y="201"/>
                    <a:pt x="987" y="1"/>
                    <a:pt x="61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8006373" y="3268247"/>
              <a:ext cx="40260" cy="37951"/>
            </a:xfrm>
            <a:custGeom>
              <a:avLst/>
              <a:gdLst/>
              <a:ahLst/>
              <a:cxnLst/>
              <a:rect l="l" t="t" r="r" b="b"/>
              <a:pathLst>
                <a:path w="1255" h="1183" extrusionOk="0">
                  <a:moveTo>
                    <a:pt x="528" y="1"/>
                  </a:moveTo>
                  <a:cubicBezTo>
                    <a:pt x="505" y="1"/>
                    <a:pt x="468" y="9"/>
                    <a:pt x="419" y="29"/>
                  </a:cubicBezTo>
                  <a:cubicBezTo>
                    <a:pt x="302" y="79"/>
                    <a:pt x="201" y="162"/>
                    <a:pt x="135" y="263"/>
                  </a:cubicBezTo>
                  <a:cubicBezTo>
                    <a:pt x="18" y="430"/>
                    <a:pt x="1" y="647"/>
                    <a:pt x="84" y="831"/>
                  </a:cubicBezTo>
                  <a:cubicBezTo>
                    <a:pt x="196" y="1037"/>
                    <a:pt x="397" y="1183"/>
                    <a:pt x="631" y="1183"/>
                  </a:cubicBezTo>
                  <a:cubicBezTo>
                    <a:pt x="644" y="1183"/>
                    <a:pt x="657" y="1182"/>
                    <a:pt x="669" y="1182"/>
                  </a:cubicBezTo>
                  <a:cubicBezTo>
                    <a:pt x="920" y="1165"/>
                    <a:pt x="1137" y="981"/>
                    <a:pt x="1204" y="747"/>
                  </a:cubicBezTo>
                  <a:cubicBezTo>
                    <a:pt x="1254" y="547"/>
                    <a:pt x="1187" y="329"/>
                    <a:pt x="1020" y="212"/>
                  </a:cubicBezTo>
                  <a:cubicBezTo>
                    <a:pt x="920" y="129"/>
                    <a:pt x="803" y="79"/>
                    <a:pt x="669" y="79"/>
                  </a:cubicBezTo>
                  <a:cubicBezTo>
                    <a:pt x="586" y="95"/>
                    <a:pt x="536" y="112"/>
                    <a:pt x="536" y="129"/>
                  </a:cubicBezTo>
                  <a:cubicBezTo>
                    <a:pt x="686" y="129"/>
                    <a:pt x="836" y="179"/>
                    <a:pt x="953" y="279"/>
                  </a:cubicBezTo>
                  <a:cubicBezTo>
                    <a:pt x="1070" y="396"/>
                    <a:pt x="1120" y="563"/>
                    <a:pt x="1070" y="714"/>
                  </a:cubicBezTo>
                  <a:cubicBezTo>
                    <a:pt x="1020" y="897"/>
                    <a:pt x="853" y="1031"/>
                    <a:pt x="669" y="1048"/>
                  </a:cubicBezTo>
                  <a:cubicBezTo>
                    <a:pt x="469" y="1048"/>
                    <a:pt x="302" y="948"/>
                    <a:pt x="201" y="764"/>
                  </a:cubicBezTo>
                  <a:cubicBezTo>
                    <a:pt x="135" y="630"/>
                    <a:pt x="135" y="463"/>
                    <a:pt x="218" y="313"/>
                  </a:cubicBezTo>
                  <a:cubicBezTo>
                    <a:pt x="302" y="179"/>
                    <a:pt x="419" y="79"/>
                    <a:pt x="552" y="12"/>
                  </a:cubicBezTo>
                  <a:cubicBezTo>
                    <a:pt x="552" y="5"/>
                    <a:pt x="544" y="1"/>
                    <a:pt x="52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7999957" y="3172680"/>
              <a:ext cx="38624" cy="101854"/>
            </a:xfrm>
            <a:custGeom>
              <a:avLst/>
              <a:gdLst/>
              <a:ahLst/>
              <a:cxnLst/>
              <a:rect l="l" t="t" r="r" b="b"/>
              <a:pathLst>
                <a:path w="1204" h="3175" extrusionOk="0">
                  <a:moveTo>
                    <a:pt x="1187" y="0"/>
                  </a:moveTo>
                  <a:lnTo>
                    <a:pt x="1187" y="0"/>
                  </a:lnTo>
                  <a:cubicBezTo>
                    <a:pt x="1036" y="67"/>
                    <a:pt x="886" y="167"/>
                    <a:pt x="769" y="318"/>
                  </a:cubicBezTo>
                  <a:cubicBezTo>
                    <a:pt x="168" y="969"/>
                    <a:pt x="0" y="1905"/>
                    <a:pt x="335" y="2724"/>
                  </a:cubicBezTo>
                  <a:cubicBezTo>
                    <a:pt x="385" y="2891"/>
                    <a:pt x="485" y="3041"/>
                    <a:pt x="619" y="3175"/>
                  </a:cubicBezTo>
                  <a:cubicBezTo>
                    <a:pt x="635" y="3158"/>
                    <a:pt x="518" y="2991"/>
                    <a:pt x="435" y="2690"/>
                  </a:cubicBezTo>
                  <a:cubicBezTo>
                    <a:pt x="168" y="1905"/>
                    <a:pt x="318" y="1019"/>
                    <a:pt x="853" y="384"/>
                  </a:cubicBezTo>
                  <a:cubicBezTo>
                    <a:pt x="1053" y="134"/>
                    <a:pt x="1203" y="17"/>
                    <a:pt x="118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8002620" y="3302508"/>
              <a:ext cx="26306" cy="109778"/>
            </a:xfrm>
            <a:custGeom>
              <a:avLst/>
              <a:gdLst/>
              <a:ahLst/>
              <a:cxnLst/>
              <a:rect l="l" t="t" r="r" b="b"/>
              <a:pathLst>
                <a:path w="820" h="3422" extrusionOk="0">
                  <a:moveTo>
                    <a:pt x="772" y="1"/>
                  </a:moveTo>
                  <a:cubicBezTo>
                    <a:pt x="745" y="1"/>
                    <a:pt x="703" y="5"/>
                    <a:pt x="653" y="13"/>
                  </a:cubicBezTo>
                  <a:cubicBezTo>
                    <a:pt x="502" y="47"/>
                    <a:pt x="385" y="147"/>
                    <a:pt x="285" y="247"/>
                  </a:cubicBezTo>
                  <a:cubicBezTo>
                    <a:pt x="151" y="431"/>
                    <a:pt x="68" y="631"/>
                    <a:pt x="51" y="849"/>
                  </a:cubicBezTo>
                  <a:cubicBezTo>
                    <a:pt x="18" y="1116"/>
                    <a:pt x="1" y="1367"/>
                    <a:pt x="34" y="1634"/>
                  </a:cubicBezTo>
                  <a:cubicBezTo>
                    <a:pt x="85" y="2102"/>
                    <a:pt x="218" y="2553"/>
                    <a:pt x="452" y="2954"/>
                  </a:cubicBezTo>
                  <a:cubicBezTo>
                    <a:pt x="536" y="3138"/>
                    <a:pt x="653" y="3288"/>
                    <a:pt x="803" y="3422"/>
                  </a:cubicBezTo>
                  <a:cubicBezTo>
                    <a:pt x="820" y="3405"/>
                    <a:pt x="686" y="3221"/>
                    <a:pt x="536" y="2921"/>
                  </a:cubicBezTo>
                  <a:cubicBezTo>
                    <a:pt x="335" y="2503"/>
                    <a:pt x="218" y="2068"/>
                    <a:pt x="168" y="1617"/>
                  </a:cubicBezTo>
                  <a:cubicBezTo>
                    <a:pt x="118" y="1083"/>
                    <a:pt x="168" y="581"/>
                    <a:pt x="369" y="314"/>
                  </a:cubicBezTo>
                  <a:cubicBezTo>
                    <a:pt x="486" y="164"/>
                    <a:pt x="636" y="63"/>
                    <a:pt x="803" y="13"/>
                  </a:cubicBezTo>
                  <a:cubicBezTo>
                    <a:pt x="811" y="5"/>
                    <a:pt x="799" y="1"/>
                    <a:pt x="77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7966177" y="3277710"/>
              <a:ext cx="39170" cy="7731"/>
            </a:xfrm>
            <a:custGeom>
              <a:avLst/>
              <a:gdLst/>
              <a:ahLst/>
              <a:cxnLst/>
              <a:rect l="l" t="t" r="r" b="b"/>
              <a:pathLst>
                <a:path w="1221" h="241" extrusionOk="0">
                  <a:moveTo>
                    <a:pt x="619" y="1"/>
                  </a:moveTo>
                  <a:cubicBezTo>
                    <a:pt x="235" y="1"/>
                    <a:pt x="1" y="218"/>
                    <a:pt x="34" y="235"/>
                  </a:cubicBezTo>
                  <a:cubicBezTo>
                    <a:pt x="36" y="239"/>
                    <a:pt x="41" y="240"/>
                    <a:pt x="48" y="240"/>
                  </a:cubicBezTo>
                  <a:cubicBezTo>
                    <a:pt x="104" y="240"/>
                    <a:pt x="322" y="135"/>
                    <a:pt x="619" y="135"/>
                  </a:cubicBezTo>
                  <a:cubicBezTo>
                    <a:pt x="901" y="135"/>
                    <a:pt x="1117" y="240"/>
                    <a:pt x="1185" y="240"/>
                  </a:cubicBezTo>
                  <a:cubicBezTo>
                    <a:pt x="1194" y="240"/>
                    <a:pt x="1200" y="239"/>
                    <a:pt x="1204" y="235"/>
                  </a:cubicBezTo>
                  <a:cubicBezTo>
                    <a:pt x="1221" y="201"/>
                    <a:pt x="987" y="1"/>
                    <a:pt x="61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8331761" y="3623180"/>
              <a:ext cx="372545" cy="740246"/>
            </a:xfrm>
            <a:custGeom>
              <a:avLst/>
              <a:gdLst/>
              <a:ahLst/>
              <a:cxnLst/>
              <a:rect l="l" t="t" r="r" b="b"/>
              <a:pathLst>
                <a:path w="11613" h="23075" extrusionOk="0">
                  <a:moveTo>
                    <a:pt x="5629" y="1"/>
                  </a:moveTo>
                  <a:cubicBezTo>
                    <a:pt x="3893" y="1"/>
                    <a:pt x="2277" y="327"/>
                    <a:pt x="1704" y="1412"/>
                  </a:cubicBezTo>
                  <a:cubicBezTo>
                    <a:pt x="251" y="4136"/>
                    <a:pt x="0" y="22899"/>
                    <a:pt x="0" y="22899"/>
                  </a:cubicBezTo>
                  <a:cubicBezTo>
                    <a:pt x="0" y="22899"/>
                    <a:pt x="4650" y="23074"/>
                    <a:pt x="8056" y="23074"/>
                  </a:cubicBezTo>
                  <a:cubicBezTo>
                    <a:pt x="10022" y="23074"/>
                    <a:pt x="11573" y="23016"/>
                    <a:pt x="11579" y="22833"/>
                  </a:cubicBezTo>
                  <a:cubicBezTo>
                    <a:pt x="11613" y="22348"/>
                    <a:pt x="11145" y="744"/>
                    <a:pt x="11145" y="744"/>
                  </a:cubicBezTo>
                  <a:cubicBezTo>
                    <a:pt x="11145" y="744"/>
                    <a:pt x="8249" y="1"/>
                    <a:pt x="5629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8428770" y="3630013"/>
              <a:ext cx="281951" cy="735306"/>
            </a:xfrm>
            <a:custGeom>
              <a:avLst/>
              <a:gdLst/>
              <a:ahLst/>
              <a:cxnLst/>
              <a:rect l="l" t="t" r="r" b="b"/>
              <a:pathLst>
                <a:path w="8789" h="22921" extrusionOk="0">
                  <a:moveTo>
                    <a:pt x="5054" y="1"/>
                  </a:moveTo>
                  <a:cubicBezTo>
                    <a:pt x="3752" y="1"/>
                    <a:pt x="2440" y="246"/>
                    <a:pt x="1822" y="1099"/>
                  </a:cubicBezTo>
                  <a:cubicBezTo>
                    <a:pt x="385" y="3121"/>
                    <a:pt x="0" y="22787"/>
                    <a:pt x="0" y="22787"/>
                  </a:cubicBezTo>
                  <a:cubicBezTo>
                    <a:pt x="0" y="22787"/>
                    <a:pt x="4518" y="22921"/>
                    <a:pt x="7014" y="22921"/>
                  </a:cubicBezTo>
                  <a:cubicBezTo>
                    <a:pt x="7929" y="22921"/>
                    <a:pt x="8573" y="22903"/>
                    <a:pt x="8622" y="22854"/>
                  </a:cubicBezTo>
                  <a:cubicBezTo>
                    <a:pt x="8789" y="22686"/>
                    <a:pt x="8555" y="448"/>
                    <a:pt x="8555" y="448"/>
                  </a:cubicBezTo>
                  <a:cubicBezTo>
                    <a:pt x="8555" y="448"/>
                    <a:pt x="6813" y="1"/>
                    <a:pt x="505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8591705" y="3954470"/>
              <a:ext cx="26306" cy="33620"/>
            </a:xfrm>
            <a:custGeom>
              <a:avLst/>
              <a:gdLst/>
              <a:ahLst/>
              <a:cxnLst/>
              <a:rect l="l" t="t" r="r" b="b"/>
              <a:pathLst>
                <a:path w="820" h="1048" extrusionOk="0">
                  <a:moveTo>
                    <a:pt x="281" y="1"/>
                  </a:moveTo>
                  <a:cubicBezTo>
                    <a:pt x="272" y="1"/>
                    <a:pt x="268" y="3"/>
                    <a:pt x="268" y="8"/>
                  </a:cubicBezTo>
                  <a:cubicBezTo>
                    <a:pt x="255" y="8"/>
                    <a:pt x="283" y="28"/>
                    <a:pt x="336" y="53"/>
                  </a:cubicBezTo>
                  <a:lnTo>
                    <a:pt x="336" y="53"/>
                  </a:lnTo>
                  <a:cubicBezTo>
                    <a:pt x="209" y="134"/>
                    <a:pt x="108" y="243"/>
                    <a:pt x="34" y="392"/>
                  </a:cubicBezTo>
                  <a:cubicBezTo>
                    <a:pt x="1" y="509"/>
                    <a:pt x="1" y="643"/>
                    <a:pt x="34" y="760"/>
                  </a:cubicBezTo>
                  <a:cubicBezTo>
                    <a:pt x="84" y="910"/>
                    <a:pt x="201" y="1010"/>
                    <a:pt x="352" y="1044"/>
                  </a:cubicBezTo>
                  <a:cubicBezTo>
                    <a:pt x="372" y="1047"/>
                    <a:pt x="392" y="1048"/>
                    <a:pt x="412" y="1048"/>
                  </a:cubicBezTo>
                  <a:cubicBezTo>
                    <a:pt x="508" y="1048"/>
                    <a:pt x="600" y="1015"/>
                    <a:pt x="669" y="960"/>
                  </a:cubicBezTo>
                  <a:cubicBezTo>
                    <a:pt x="736" y="893"/>
                    <a:pt x="786" y="793"/>
                    <a:pt x="803" y="693"/>
                  </a:cubicBezTo>
                  <a:cubicBezTo>
                    <a:pt x="819" y="542"/>
                    <a:pt x="803" y="392"/>
                    <a:pt x="753" y="242"/>
                  </a:cubicBezTo>
                  <a:cubicBezTo>
                    <a:pt x="702" y="141"/>
                    <a:pt x="602" y="75"/>
                    <a:pt x="485" y="75"/>
                  </a:cubicBezTo>
                  <a:cubicBezTo>
                    <a:pt x="402" y="91"/>
                    <a:pt x="385" y="125"/>
                    <a:pt x="385" y="141"/>
                  </a:cubicBezTo>
                  <a:cubicBezTo>
                    <a:pt x="385" y="141"/>
                    <a:pt x="400" y="134"/>
                    <a:pt x="430" y="134"/>
                  </a:cubicBezTo>
                  <a:cubicBezTo>
                    <a:pt x="444" y="134"/>
                    <a:pt x="463" y="136"/>
                    <a:pt x="485" y="141"/>
                  </a:cubicBezTo>
                  <a:cubicBezTo>
                    <a:pt x="569" y="141"/>
                    <a:pt x="636" y="208"/>
                    <a:pt x="652" y="292"/>
                  </a:cubicBezTo>
                  <a:cubicBezTo>
                    <a:pt x="686" y="409"/>
                    <a:pt x="686" y="542"/>
                    <a:pt x="669" y="676"/>
                  </a:cubicBezTo>
                  <a:cubicBezTo>
                    <a:pt x="669" y="815"/>
                    <a:pt x="540" y="912"/>
                    <a:pt x="414" y="912"/>
                  </a:cubicBezTo>
                  <a:cubicBezTo>
                    <a:pt x="405" y="912"/>
                    <a:pt x="395" y="911"/>
                    <a:pt x="385" y="910"/>
                  </a:cubicBezTo>
                  <a:cubicBezTo>
                    <a:pt x="185" y="843"/>
                    <a:pt x="68" y="626"/>
                    <a:pt x="151" y="425"/>
                  </a:cubicBezTo>
                  <a:cubicBezTo>
                    <a:pt x="201" y="292"/>
                    <a:pt x="301" y="175"/>
                    <a:pt x="418" y="75"/>
                  </a:cubicBezTo>
                  <a:lnTo>
                    <a:pt x="469" y="41"/>
                  </a:lnTo>
                  <a:lnTo>
                    <a:pt x="418" y="24"/>
                  </a:lnTo>
                  <a:cubicBezTo>
                    <a:pt x="348" y="13"/>
                    <a:pt x="302" y="1"/>
                    <a:pt x="28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8554717" y="3844275"/>
              <a:ext cx="51488" cy="116354"/>
            </a:xfrm>
            <a:custGeom>
              <a:avLst/>
              <a:gdLst/>
              <a:ahLst/>
              <a:cxnLst/>
              <a:rect l="l" t="t" r="r" b="b"/>
              <a:pathLst>
                <a:path w="1605" h="3627" extrusionOk="0">
                  <a:moveTo>
                    <a:pt x="34" y="1"/>
                  </a:moveTo>
                  <a:cubicBezTo>
                    <a:pt x="1" y="34"/>
                    <a:pt x="452" y="786"/>
                    <a:pt x="886" y="1789"/>
                  </a:cubicBezTo>
                  <a:cubicBezTo>
                    <a:pt x="1321" y="2791"/>
                    <a:pt x="1555" y="3627"/>
                    <a:pt x="1605" y="3627"/>
                  </a:cubicBezTo>
                  <a:cubicBezTo>
                    <a:pt x="1588" y="3426"/>
                    <a:pt x="1555" y="3242"/>
                    <a:pt x="1488" y="3058"/>
                  </a:cubicBezTo>
                  <a:cubicBezTo>
                    <a:pt x="1221" y="2156"/>
                    <a:pt x="853" y="1287"/>
                    <a:pt x="368" y="485"/>
                  </a:cubicBezTo>
                  <a:cubicBezTo>
                    <a:pt x="285" y="302"/>
                    <a:pt x="168" y="151"/>
                    <a:pt x="3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8609413" y="3854990"/>
              <a:ext cx="48794" cy="107243"/>
            </a:xfrm>
            <a:custGeom>
              <a:avLst/>
              <a:gdLst/>
              <a:ahLst/>
              <a:cxnLst/>
              <a:rect l="l" t="t" r="r" b="b"/>
              <a:pathLst>
                <a:path w="1521" h="3343" extrusionOk="0">
                  <a:moveTo>
                    <a:pt x="1486" y="1"/>
                  </a:moveTo>
                  <a:cubicBezTo>
                    <a:pt x="1444" y="1"/>
                    <a:pt x="1031" y="697"/>
                    <a:pt x="635" y="1622"/>
                  </a:cubicBezTo>
                  <a:cubicBezTo>
                    <a:pt x="234" y="2541"/>
                    <a:pt x="0" y="3326"/>
                    <a:pt x="34" y="3343"/>
                  </a:cubicBezTo>
                  <a:cubicBezTo>
                    <a:pt x="34" y="3343"/>
                    <a:pt x="35" y="3343"/>
                    <a:pt x="35" y="3343"/>
                  </a:cubicBezTo>
                  <a:cubicBezTo>
                    <a:pt x="90" y="3343"/>
                    <a:pt x="372" y="2581"/>
                    <a:pt x="769" y="1672"/>
                  </a:cubicBezTo>
                  <a:cubicBezTo>
                    <a:pt x="1170" y="753"/>
                    <a:pt x="1521" y="18"/>
                    <a:pt x="1487" y="1"/>
                  </a:cubicBezTo>
                  <a:cubicBezTo>
                    <a:pt x="1487" y="1"/>
                    <a:pt x="1486" y="1"/>
                    <a:pt x="148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8556866" y="3984176"/>
              <a:ext cx="40774" cy="180129"/>
            </a:xfrm>
            <a:custGeom>
              <a:avLst/>
              <a:gdLst/>
              <a:ahLst/>
              <a:cxnLst/>
              <a:rect l="l" t="t" r="r" b="b"/>
              <a:pathLst>
                <a:path w="1271" h="5615" extrusionOk="0">
                  <a:moveTo>
                    <a:pt x="1271" y="1"/>
                  </a:moveTo>
                  <a:lnTo>
                    <a:pt x="1271" y="1"/>
                  </a:lnTo>
                  <a:cubicBezTo>
                    <a:pt x="1154" y="251"/>
                    <a:pt x="1053" y="519"/>
                    <a:pt x="986" y="786"/>
                  </a:cubicBezTo>
                  <a:cubicBezTo>
                    <a:pt x="836" y="1287"/>
                    <a:pt x="652" y="1989"/>
                    <a:pt x="485" y="2774"/>
                  </a:cubicBezTo>
                  <a:cubicBezTo>
                    <a:pt x="301" y="3543"/>
                    <a:pt x="168" y="4261"/>
                    <a:pt x="101" y="4763"/>
                  </a:cubicBezTo>
                  <a:cubicBezTo>
                    <a:pt x="34" y="5047"/>
                    <a:pt x="1" y="5331"/>
                    <a:pt x="1" y="5615"/>
                  </a:cubicBezTo>
                  <a:cubicBezTo>
                    <a:pt x="84" y="5347"/>
                    <a:pt x="151" y="5063"/>
                    <a:pt x="184" y="4779"/>
                  </a:cubicBezTo>
                  <a:cubicBezTo>
                    <a:pt x="301" y="4278"/>
                    <a:pt x="435" y="3576"/>
                    <a:pt x="619" y="2791"/>
                  </a:cubicBezTo>
                  <a:cubicBezTo>
                    <a:pt x="786" y="2022"/>
                    <a:pt x="970" y="1321"/>
                    <a:pt x="1087" y="819"/>
                  </a:cubicBezTo>
                  <a:cubicBezTo>
                    <a:pt x="1170" y="552"/>
                    <a:pt x="1237" y="268"/>
                    <a:pt x="127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8610472" y="3984722"/>
              <a:ext cx="46131" cy="110451"/>
            </a:xfrm>
            <a:custGeom>
              <a:avLst/>
              <a:gdLst/>
              <a:ahLst/>
              <a:cxnLst/>
              <a:rect l="l" t="t" r="r" b="b"/>
              <a:pathLst>
                <a:path w="1438" h="3443" extrusionOk="0">
                  <a:moveTo>
                    <a:pt x="34" y="0"/>
                  </a:moveTo>
                  <a:cubicBezTo>
                    <a:pt x="1" y="17"/>
                    <a:pt x="402" y="752"/>
                    <a:pt x="786" y="1705"/>
                  </a:cubicBezTo>
                  <a:cubicBezTo>
                    <a:pt x="1170" y="2640"/>
                    <a:pt x="1404" y="3442"/>
                    <a:pt x="1437" y="3442"/>
                  </a:cubicBezTo>
                  <a:cubicBezTo>
                    <a:pt x="1437" y="3259"/>
                    <a:pt x="1404" y="3075"/>
                    <a:pt x="1337" y="2908"/>
                  </a:cubicBezTo>
                  <a:cubicBezTo>
                    <a:pt x="1103" y="2039"/>
                    <a:pt x="769" y="1220"/>
                    <a:pt x="351" y="452"/>
                  </a:cubicBezTo>
                  <a:cubicBezTo>
                    <a:pt x="268" y="284"/>
                    <a:pt x="168" y="134"/>
                    <a:pt x="3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568" name="Google Shape;568;p22"/>
          <p:cNvGrpSpPr/>
          <p:nvPr/>
        </p:nvGrpSpPr>
        <p:grpSpPr>
          <a:xfrm>
            <a:off x="620705" y="2640409"/>
            <a:ext cx="321225" cy="344700"/>
            <a:chOff x="827607" y="2640409"/>
            <a:chExt cx="428300" cy="344700"/>
          </a:xfrm>
        </p:grpSpPr>
        <p:sp>
          <p:nvSpPr>
            <p:cNvPr id="569" name="Google Shape;569;p22"/>
            <p:cNvSpPr/>
            <p:nvPr/>
          </p:nvSpPr>
          <p:spPr>
            <a:xfrm>
              <a:off x="827607" y="2640409"/>
              <a:ext cx="428300" cy="344700"/>
            </a:xfrm>
            <a:custGeom>
              <a:avLst/>
              <a:gdLst/>
              <a:ahLst/>
              <a:cxnLst/>
              <a:rect l="l" t="t" r="r" b="b"/>
              <a:pathLst>
                <a:path w="13351" h="10745" extrusionOk="0">
                  <a:moveTo>
                    <a:pt x="150" y="1"/>
                  </a:moveTo>
                  <a:lnTo>
                    <a:pt x="0" y="10560"/>
                  </a:lnTo>
                  <a:lnTo>
                    <a:pt x="13200" y="10744"/>
                  </a:lnTo>
                  <a:lnTo>
                    <a:pt x="13350" y="184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842075" y="2661839"/>
              <a:ext cx="398819" cy="301809"/>
            </a:xfrm>
            <a:custGeom>
              <a:avLst/>
              <a:gdLst/>
              <a:ahLst/>
              <a:cxnLst/>
              <a:rect l="l" t="t" r="r" b="b"/>
              <a:pathLst>
                <a:path w="12432" h="9408" extrusionOk="0">
                  <a:moveTo>
                    <a:pt x="134" y="1"/>
                  </a:moveTo>
                  <a:lnTo>
                    <a:pt x="0" y="9241"/>
                  </a:lnTo>
                  <a:lnTo>
                    <a:pt x="12298" y="9408"/>
                  </a:lnTo>
                  <a:lnTo>
                    <a:pt x="12431" y="18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842075" y="2776011"/>
              <a:ext cx="394520" cy="187636"/>
            </a:xfrm>
            <a:custGeom>
              <a:avLst/>
              <a:gdLst/>
              <a:ahLst/>
              <a:cxnLst/>
              <a:rect l="l" t="t" r="r" b="b"/>
              <a:pathLst>
                <a:path w="12298" h="5849" extrusionOk="0">
                  <a:moveTo>
                    <a:pt x="4378" y="1"/>
                  </a:moveTo>
                  <a:lnTo>
                    <a:pt x="0" y="5682"/>
                  </a:lnTo>
                  <a:lnTo>
                    <a:pt x="12298" y="5849"/>
                  </a:lnTo>
                  <a:lnTo>
                    <a:pt x="8822" y="1739"/>
                  </a:lnTo>
                  <a:lnTo>
                    <a:pt x="6984" y="3627"/>
                  </a:lnTo>
                  <a:lnTo>
                    <a:pt x="4378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1031828" y="2723496"/>
              <a:ext cx="72918" cy="62556"/>
            </a:xfrm>
            <a:custGeom>
              <a:avLst/>
              <a:gdLst/>
              <a:ahLst/>
              <a:cxnLst/>
              <a:rect l="l" t="t" r="r" b="b"/>
              <a:pathLst>
                <a:path w="2273" h="1950" extrusionOk="0">
                  <a:moveTo>
                    <a:pt x="1303" y="0"/>
                  </a:moveTo>
                  <a:cubicBezTo>
                    <a:pt x="451" y="0"/>
                    <a:pt x="0" y="1036"/>
                    <a:pt x="602" y="1655"/>
                  </a:cubicBezTo>
                  <a:cubicBezTo>
                    <a:pt x="799" y="1858"/>
                    <a:pt x="1046" y="1949"/>
                    <a:pt x="1288" y="1949"/>
                  </a:cubicBezTo>
                  <a:cubicBezTo>
                    <a:pt x="1782" y="1949"/>
                    <a:pt x="2256" y="1569"/>
                    <a:pt x="2256" y="986"/>
                  </a:cubicBezTo>
                  <a:cubicBezTo>
                    <a:pt x="2272" y="452"/>
                    <a:pt x="1838" y="17"/>
                    <a:pt x="1303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573" name="Google Shape;573;p22"/>
          <p:cNvGrpSpPr/>
          <p:nvPr/>
        </p:nvGrpSpPr>
        <p:grpSpPr>
          <a:xfrm>
            <a:off x="4096056" y="1884091"/>
            <a:ext cx="414097" cy="444404"/>
            <a:chOff x="5461403" y="1884091"/>
            <a:chExt cx="552129" cy="444404"/>
          </a:xfrm>
        </p:grpSpPr>
        <p:sp>
          <p:nvSpPr>
            <p:cNvPr id="574" name="Google Shape;574;p22"/>
            <p:cNvSpPr/>
            <p:nvPr/>
          </p:nvSpPr>
          <p:spPr>
            <a:xfrm>
              <a:off x="5461403" y="1884091"/>
              <a:ext cx="552129" cy="444404"/>
            </a:xfrm>
            <a:custGeom>
              <a:avLst/>
              <a:gdLst/>
              <a:ahLst/>
              <a:cxnLst/>
              <a:rect l="l" t="t" r="r" b="b"/>
              <a:pathLst>
                <a:path w="17211" h="13853" extrusionOk="0">
                  <a:moveTo>
                    <a:pt x="201" y="1"/>
                  </a:moveTo>
                  <a:lnTo>
                    <a:pt x="1" y="13602"/>
                  </a:lnTo>
                  <a:lnTo>
                    <a:pt x="17027" y="13852"/>
                  </a:lnTo>
                  <a:lnTo>
                    <a:pt x="17210" y="235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5480715" y="1911455"/>
              <a:ext cx="512991" cy="389162"/>
            </a:xfrm>
            <a:custGeom>
              <a:avLst/>
              <a:gdLst/>
              <a:ahLst/>
              <a:cxnLst/>
              <a:rect l="l" t="t" r="r" b="b"/>
              <a:pathLst>
                <a:path w="15991" h="12131" extrusionOk="0">
                  <a:moveTo>
                    <a:pt x="167" y="0"/>
                  </a:moveTo>
                  <a:lnTo>
                    <a:pt x="0" y="11897"/>
                  </a:lnTo>
                  <a:lnTo>
                    <a:pt x="15823" y="12130"/>
                  </a:lnTo>
                  <a:lnTo>
                    <a:pt x="15990" y="234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5480715" y="2058831"/>
              <a:ext cx="507634" cy="241787"/>
            </a:xfrm>
            <a:custGeom>
              <a:avLst/>
              <a:gdLst/>
              <a:ahLst/>
              <a:cxnLst/>
              <a:rect l="l" t="t" r="r" b="b"/>
              <a:pathLst>
                <a:path w="15824" h="7537" extrusionOk="0">
                  <a:moveTo>
                    <a:pt x="5631" y="1"/>
                  </a:moveTo>
                  <a:lnTo>
                    <a:pt x="0" y="7303"/>
                  </a:lnTo>
                  <a:lnTo>
                    <a:pt x="15823" y="7536"/>
                  </a:lnTo>
                  <a:lnTo>
                    <a:pt x="11345" y="2223"/>
                  </a:lnTo>
                  <a:lnTo>
                    <a:pt x="8989" y="4663"/>
                  </a:lnTo>
                  <a:lnTo>
                    <a:pt x="563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77" name="Google Shape;577;p22"/>
            <p:cNvSpPr/>
            <p:nvPr/>
          </p:nvSpPr>
          <p:spPr>
            <a:xfrm>
              <a:off x="5724747" y="1991302"/>
              <a:ext cx="93674" cy="79911"/>
            </a:xfrm>
            <a:custGeom>
              <a:avLst/>
              <a:gdLst/>
              <a:ahLst/>
              <a:cxnLst/>
              <a:rect l="l" t="t" r="r" b="b"/>
              <a:pathLst>
                <a:path w="2920" h="2491" extrusionOk="0">
                  <a:moveTo>
                    <a:pt x="1663" y="1"/>
                  </a:moveTo>
                  <a:cubicBezTo>
                    <a:pt x="573" y="1"/>
                    <a:pt x="0" y="1325"/>
                    <a:pt x="781" y="2106"/>
                  </a:cubicBezTo>
                  <a:cubicBezTo>
                    <a:pt x="1036" y="2372"/>
                    <a:pt x="1355" y="2491"/>
                    <a:pt x="1668" y="2491"/>
                  </a:cubicBezTo>
                  <a:cubicBezTo>
                    <a:pt x="2300" y="2491"/>
                    <a:pt x="2908" y="2008"/>
                    <a:pt x="2920" y="1271"/>
                  </a:cubicBezTo>
                  <a:cubicBezTo>
                    <a:pt x="2920" y="569"/>
                    <a:pt x="2368" y="1"/>
                    <a:pt x="1683" y="1"/>
                  </a:cubicBezTo>
                  <a:cubicBezTo>
                    <a:pt x="1676" y="1"/>
                    <a:pt x="1669" y="1"/>
                    <a:pt x="166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578" name="Google Shape;578;p22"/>
          <p:cNvGrpSpPr/>
          <p:nvPr/>
        </p:nvGrpSpPr>
        <p:grpSpPr>
          <a:xfrm>
            <a:off x="5496660" y="1596276"/>
            <a:ext cx="454277" cy="487263"/>
            <a:chOff x="7328876" y="1596269"/>
            <a:chExt cx="605702" cy="487263"/>
          </a:xfrm>
        </p:grpSpPr>
        <p:sp>
          <p:nvSpPr>
            <p:cNvPr id="579" name="Google Shape;579;p22"/>
            <p:cNvSpPr/>
            <p:nvPr/>
          </p:nvSpPr>
          <p:spPr>
            <a:xfrm>
              <a:off x="7328876" y="1596269"/>
              <a:ext cx="605702" cy="487263"/>
            </a:xfrm>
            <a:custGeom>
              <a:avLst/>
              <a:gdLst/>
              <a:ahLst/>
              <a:cxnLst/>
              <a:rect l="l" t="t" r="r" b="b"/>
              <a:pathLst>
                <a:path w="18881" h="15189" extrusionOk="0">
                  <a:moveTo>
                    <a:pt x="218" y="1"/>
                  </a:moveTo>
                  <a:lnTo>
                    <a:pt x="0" y="14938"/>
                  </a:lnTo>
                  <a:lnTo>
                    <a:pt x="18664" y="15189"/>
                  </a:lnTo>
                  <a:lnTo>
                    <a:pt x="18881" y="26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80" name="Google Shape;580;p22"/>
            <p:cNvSpPr/>
            <p:nvPr/>
          </p:nvSpPr>
          <p:spPr>
            <a:xfrm>
              <a:off x="7349760" y="1626809"/>
              <a:ext cx="562844" cy="426696"/>
            </a:xfrm>
            <a:custGeom>
              <a:avLst/>
              <a:gdLst/>
              <a:ahLst/>
              <a:cxnLst/>
              <a:rect l="l" t="t" r="r" b="b"/>
              <a:pathLst>
                <a:path w="17545" h="13301" extrusionOk="0">
                  <a:moveTo>
                    <a:pt x="185" y="1"/>
                  </a:moveTo>
                  <a:lnTo>
                    <a:pt x="1" y="13050"/>
                  </a:lnTo>
                  <a:lnTo>
                    <a:pt x="17361" y="13301"/>
                  </a:lnTo>
                  <a:lnTo>
                    <a:pt x="17545" y="252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7349760" y="1788172"/>
              <a:ext cx="556973" cy="265334"/>
            </a:xfrm>
            <a:custGeom>
              <a:avLst/>
              <a:gdLst/>
              <a:ahLst/>
              <a:cxnLst/>
              <a:rect l="l" t="t" r="r" b="b"/>
              <a:pathLst>
                <a:path w="17362" h="8271" extrusionOk="0">
                  <a:moveTo>
                    <a:pt x="6183" y="0"/>
                  </a:moveTo>
                  <a:lnTo>
                    <a:pt x="1" y="8020"/>
                  </a:lnTo>
                  <a:lnTo>
                    <a:pt x="17361" y="8271"/>
                  </a:lnTo>
                  <a:lnTo>
                    <a:pt x="12449" y="2440"/>
                  </a:lnTo>
                  <a:lnTo>
                    <a:pt x="9859" y="5113"/>
                  </a:lnTo>
                  <a:lnTo>
                    <a:pt x="618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7617948" y="1714195"/>
              <a:ext cx="102784" cy="87835"/>
            </a:xfrm>
            <a:custGeom>
              <a:avLst/>
              <a:gdLst/>
              <a:ahLst/>
              <a:cxnLst/>
              <a:rect l="l" t="t" r="r" b="b"/>
              <a:pathLst>
                <a:path w="3204" h="2738" extrusionOk="0">
                  <a:moveTo>
                    <a:pt x="1813" y="0"/>
                  </a:moveTo>
                  <a:cubicBezTo>
                    <a:pt x="623" y="0"/>
                    <a:pt x="0" y="1442"/>
                    <a:pt x="847" y="2323"/>
                  </a:cubicBezTo>
                  <a:cubicBezTo>
                    <a:pt x="1123" y="2609"/>
                    <a:pt x="1468" y="2738"/>
                    <a:pt x="1809" y="2738"/>
                  </a:cubicBezTo>
                  <a:cubicBezTo>
                    <a:pt x="2503" y="2738"/>
                    <a:pt x="3175" y="2205"/>
                    <a:pt x="3187" y="1387"/>
                  </a:cubicBezTo>
                  <a:cubicBezTo>
                    <a:pt x="3203" y="619"/>
                    <a:pt x="2602" y="0"/>
                    <a:pt x="1833" y="0"/>
                  </a:cubicBezTo>
                  <a:cubicBezTo>
                    <a:pt x="1826" y="0"/>
                    <a:pt x="1819" y="0"/>
                    <a:pt x="1813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583" name="Google Shape;583;p22"/>
          <p:cNvGrpSpPr/>
          <p:nvPr/>
        </p:nvGrpSpPr>
        <p:grpSpPr>
          <a:xfrm>
            <a:off x="2260490" y="1385087"/>
            <a:ext cx="757794" cy="812618"/>
            <a:chOff x="3013987" y="1385087"/>
            <a:chExt cx="1010392" cy="812618"/>
          </a:xfrm>
        </p:grpSpPr>
        <p:sp>
          <p:nvSpPr>
            <p:cNvPr id="584" name="Google Shape;584;p22"/>
            <p:cNvSpPr/>
            <p:nvPr/>
          </p:nvSpPr>
          <p:spPr>
            <a:xfrm>
              <a:off x="3013987" y="1385087"/>
              <a:ext cx="1010392" cy="812618"/>
            </a:xfrm>
            <a:custGeom>
              <a:avLst/>
              <a:gdLst/>
              <a:ahLst/>
              <a:cxnLst/>
              <a:rect l="l" t="t" r="r" b="b"/>
              <a:pathLst>
                <a:path w="31496" h="25331" extrusionOk="0">
                  <a:moveTo>
                    <a:pt x="351" y="0"/>
                  </a:moveTo>
                  <a:lnTo>
                    <a:pt x="0" y="24879"/>
                  </a:lnTo>
                  <a:lnTo>
                    <a:pt x="31128" y="25330"/>
                  </a:lnTo>
                  <a:lnTo>
                    <a:pt x="31496" y="43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3048826" y="1435452"/>
              <a:ext cx="939110" cy="711342"/>
            </a:xfrm>
            <a:custGeom>
              <a:avLst/>
              <a:gdLst/>
              <a:ahLst/>
              <a:cxnLst/>
              <a:rect l="l" t="t" r="r" b="b"/>
              <a:pathLst>
                <a:path w="29274" h="22174" extrusionOk="0">
                  <a:moveTo>
                    <a:pt x="318" y="1"/>
                  </a:moveTo>
                  <a:lnTo>
                    <a:pt x="0" y="21755"/>
                  </a:lnTo>
                  <a:lnTo>
                    <a:pt x="28956" y="22173"/>
                  </a:lnTo>
                  <a:lnTo>
                    <a:pt x="29274" y="419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3048826" y="1704539"/>
              <a:ext cx="928941" cy="442255"/>
            </a:xfrm>
            <a:custGeom>
              <a:avLst/>
              <a:gdLst/>
              <a:ahLst/>
              <a:cxnLst/>
              <a:rect l="l" t="t" r="r" b="b"/>
              <a:pathLst>
                <a:path w="28957" h="13786" extrusionOk="0">
                  <a:moveTo>
                    <a:pt x="10310" y="1"/>
                  </a:moveTo>
                  <a:lnTo>
                    <a:pt x="0" y="13367"/>
                  </a:lnTo>
                  <a:lnTo>
                    <a:pt x="28956" y="13785"/>
                  </a:lnTo>
                  <a:lnTo>
                    <a:pt x="20769" y="4078"/>
                  </a:lnTo>
                  <a:lnTo>
                    <a:pt x="16458" y="8539"/>
                  </a:lnTo>
                  <a:lnTo>
                    <a:pt x="1031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87" name="Google Shape;587;p22"/>
            <p:cNvSpPr/>
            <p:nvPr/>
          </p:nvSpPr>
          <p:spPr>
            <a:xfrm>
              <a:off x="3496150" y="1581256"/>
              <a:ext cx="171275" cy="146189"/>
            </a:xfrm>
            <a:custGeom>
              <a:avLst/>
              <a:gdLst/>
              <a:ahLst/>
              <a:cxnLst/>
              <a:rect l="l" t="t" r="r" b="b"/>
              <a:pathLst>
                <a:path w="5339" h="4557" extrusionOk="0">
                  <a:moveTo>
                    <a:pt x="3024" y="0"/>
                  </a:moveTo>
                  <a:cubicBezTo>
                    <a:pt x="1013" y="0"/>
                    <a:pt x="1" y="2417"/>
                    <a:pt x="1395" y="3860"/>
                  </a:cubicBezTo>
                  <a:cubicBezTo>
                    <a:pt x="1864" y="4341"/>
                    <a:pt x="2449" y="4557"/>
                    <a:pt x="3022" y="4557"/>
                  </a:cubicBezTo>
                  <a:cubicBezTo>
                    <a:pt x="4183" y="4557"/>
                    <a:pt x="5299" y="3671"/>
                    <a:pt x="5321" y="2306"/>
                  </a:cubicBezTo>
                  <a:cubicBezTo>
                    <a:pt x="5338" y="1053"/>
                    <a:pt x="4319" y="17"/>
                    <a:pt x="3066" y="1"/>
                  </a:cubicBezTo>
                  <a:cubicBezTo>
                    <a:pt x="3052" y="0"/>
                    <a:pt x="3038" y="0"/>
                    <a:pt x="302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588" name="Google Shape;588;p22"/>
          <p:cNvGrpSpPr/>
          <p:nvPr/>
        </p:nvGrpSpPr>
        <p:grpSpPr>
          <a:xfrm>
            <a:off x="1661902" y="2932017"/>
            <a:ext cx="436208" cy="467951"/>
            <a:chOff x="2215869" y="2932016"/>
            <a:chExt cx="581610" cy="467951"/>
          </a:xfrm>
        </p:grpSpPr>
        <p:sp>
          <p:nvSpPr>
            <p:cNvPr id="589" name="Google Shape;589;p22"/>
            <p:cNvSpPr/>
            <p:nvPr/>
          </p:nvSpPr>
          <p:spPr>
            <a:xfrm>
              <a:off x="2215869" y="2932016"/>
              <a:ext cx="581610" cy="467951"/>
            </a:xfrm>
            <a:custGeom>
              <a:avLst/>
              <a:gdLst/>
              <a:ahLst/>
              <a:cxnLst/>
              <a:rect l="l" t="t" r="r" b="b"/>
              <a:pathLst>
                <a:path w="18130" h="14587" extrusionOk="0">
                  <a:moveTo>
                    <a:pt x="201" y="0"/>
                  </a:moveTo>
                  <a:lnTo>
                    <a:pt x="0" y="14336"/>
                  </a:lnTo>
                  <a:lnTo>
                    <a:pt x="17929" y="14586"/>
                  </a:lnTo>
                  <a:lnTo>
                    <a:pt x="18129" y="25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2235694" y="2961466"/>
              <a:ext cx="540869" cy="409565"/>
            </a:xfrm>
            <a:custGeom>
              <a:avLst/>
              <a:gdLst/>
              <a:ahLst/>
              <a:cxnLst/>
              <a:rect l="l" t="t" r="r" b="b"/>
              <a:pathLst>
                <a:path w="16860" h="12767" extrusionOk="0">
                  <a:moveTo>
                    <a:pt x="184" y="1"/>
                  </a:moveTo>
                  <a:lnTo>
                    <a:pt x="0" y="12532"/>
                  </a:lnTo>
                  <a:lnTo>
                    <a:pt x="16676" y="12766"/>
                  </a:lnTo>
                  <a:lnTo>
                    <a:pt x="16859" y="235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91" name="Google Shape;591;p22"/>
            <p:cNvSpPr/>
            <p:nvPr/>
          </p:nvSpPr>
          <p:spPr>
            <a:xfrm>
              <a:off x="2235694" y="3115867"/>
              <a:ext cx="534966" cy="255164"/>
            </a:xfrm>
            <a:custGeom>
              <a:avLst/>
              <a:gdLst/>
              <a:ahLst/>
              <a:cxnLst/>
              <a:rect l="l" t="t" r="r" b="b"/>
              <a:pathLst>
                <a:path w="16676" h="7954" extrusionOk="0">
                  <a:moveTo>
                    <a:pt x="5949" y="0"/>
                  </a:moveTo>
                  <a:lnTo>
                    <a:pt x="0" y="7719"/>
                  </a:lnTo>
                  <a:lnTo>
                    <a:pt x="16676" y="7953"/>
                  </a:lnTo>
                  <a:lnTo>
                    <a:pt x="11964" y="2356"/>
                  </a:lnTo>
                  <a:lnTo>
                    <a:pt x="9474" y="4929"/>
                  </a:lnTo>
                  <a:lnTo>
                    <a:pt x="594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2493136" y="3045098"/>
              <a:ext cx="99031" cy="84435"/>
            </a:xfrm>
            <a:custGeom>
              <a:avLst/>
              <a:gdLst/>
              <a:ahLst/>
              <a:cxnLst/>
              <a:rect l="l" t="t" r="r" b="b"/>
              <a:pathLst>
                <a:path w="3087" h="2632" extrusionOk="0">
                  <a:moveTo>
                    <a:pt x="1762" y="0"/>
                  </a:moveTo>
                  <a:cubicBezTo>
                    <a:pt x="590" y="0"/>
                    <a:pt x="0" y="1392"/>
                    <a:pt x="814" y="2223"/>
                  </a:cubicBezTo>
                  <a:cubicBezTo>
                    <a:pt x="1086" y="2505"/>
                    <a:pt x="1424" y="2632"/>
                    <a:pt x="1754" y="2632"/>
                  </a:cubicBezTo>
                  <a:cubicBezTo>
                    <a:pt x="2421" y="2632"/>
                    <a:pt x="3059" y="2119"/>
                    <a:pt x="3070" y="1337"/>
                  </a:cubicBezTo>
                  <a:cubicBezTo>
                    <a:pt x="3087" y="602"/>
                    <a:pt x="2502" y="17"/>
                    <a:pt x="1783" y="0"/>
                  </a:cubicBezTo>
                  <a:cubicBezTo>
                    <a:pt x="1776" y="0"/>
                    <a:pt x="1769" y="0"/>
                    <a:pt x="176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593" name="Google Shape;593;p22"/>
          <p:cNvGrpSpPr/>
          <p:nvPr/>
        </p:nvGrpSpPr>
        <p:grpSpPr>
          <a:xfrm>
            <a:off x="4961587" y="2609324"/>
            <a:ext cx="544742" cy="586422"/>
            <a:chOff x="6615448" y="2609324"/>
            <a:chExt cx="726323" cy="586422"/>
          </a:xfrm>
        </p:grpSpPr>
        <p:sp>
          <p:nvSpPr>
            <p:cNvPr id="594" name="Google Shape;594;p22"/>
            <p:cNvSpPr/>
            <p:nvPr/>
          </p:nvSpPr>
          <p:spPr>
            <a:xfrm>
              <a:off x="6617598" y="2611473"/>
              <a:ext cx="724174" cy="582669"/>
            </a:xfrm>
            <a:custGeom>
              <a:avLst/>
              <a:gdLst/>
              <a:ahLst/>
              <a:cxnLst/>
              <a:rect l="l" t="t" r="r" b="b"/>
              <a:pathLst>
                <a:path w="22574" h="18163" extrusionOk="0">
                  <a:moveTo>
                    <a:pt x="267" y="0"/>
                  </a:moveTo>
                  <a:lnTo>
                    <a:pt x="0" y="17845"/>
                  </a:lnTo>
                  <a:lnTo>
                    <a:pt x="22323" y="18162"/>
                  </a:lnTo>
                  <a:lnTo>
                    <a:pt x="22573" y="318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95" name="Google Shape;595;p22"/>
            <p:cNvSpPr/>
            <p:nvPr/>
          </p:nvSpPr>
          <p:spPr>
            <a:xfrm>
              <a:off x="6615448" y="2609324"/>
              <a:ext cx="726323" cy="586422"/>
            </a:xfrm>
            <a:custGeom>
              <a:avLst/>
              <a:gdLst/>
              <a:ahLst/>
              <a:cxnLst/>
              <a:rect l="l" t="t" r="r" b="b"/>
              <a:pathLst>
                <a:path w="22641" h="18280" extrusionOk="0">
                  <a:moveTo>
                    <a:pt x="268" y="1"/>
                  </a:moveTo>
                  <a:lnTo>
                    <a:pt x="268" y="67"/>
                  </a:lnTo>
                  <a:cubicBezTo>
                    <a:pt x="184" y="5381"/>
                    <a:pt x="100" y="11463"/>
                    <a:pt x="0" y="17895"/>
                  </a:cubicBezTo>
                  <a:lnTo>
                    <a:pt x="0" y="17912"/>
                  </a:lnTo>
                  <a:lnTo>
                    <a:pt x="0" y="17979"/>
                  </a:lnTo>
                  <a:lnTo>
                    <a:pt x="67" y="17979"/>
                  </a:lnTo>
                  <a:lnTo>
                    <a:pt x="22390" y="18280"/>
                  </a:lnTo>
                  <a:lnTo>
                    <a:pt x="22440" y="18280"/>
                  </a:lnTo>
                  <a:lnTo>
                    <a:pt x="22440" y="18229"/>
                  </a:lnTo>
                  <a:cubicBezTo>
                    <a:pt x="22507" y="12833"/>
                    <a:pt x="22557" y="8371"/>
                    <a:pt x="22607" y="5247"/>
                  </a:cubicBezTo>
                  <a:cubicBezTo>
                    <a:pt x="22607" y="3693"/>
                    <a:pt x="22624" y="2490"/>
                    <a:pt x="22640" y="1655"/>
                  </a:cubicBezTo>
                  <a:cubicBezTo>
                    <a:pt x="22640" y="1237"/>
                    <a:pt x="22640" y="919"/>
                    <a:pt x="22640" y="702"/>
                  </a:cubicBezTo>
                  <a:cubicBezTo>
                    <a:pt x="22640" y="502"/>
                    <a:pt x="22640" y="385"/>
                    <a:pt x="22640" y="385"/>
                  </a:cubicBezTo>
                  <a:cubicBezTo>
                    <a:pt x="22640" y="385"/>
                    <a:pt x="22640" y="502"/>
                    <a:pt x="22624" y="719"/>
                  </a:cubicBezTo>
                  <a:cubicBezTo>
                    <a:pt x="22624" y="936"/>
                    <a:pt x="22624" y="1254"/>
                    <a:pt x="22607" y="1671"/>
                  </a:cubicBezTo>
                  <a:cubicBezTo>
                    <a:pt x="22590" y="2507"/>
                    <a:pt x="22573" y="3726"/>
                    <a:pt x="22540" y="5297"/>
                  </a:cubicBezTo>
                  <a:cubicBezTo>
                    <a:pt x="22490" y="8392"/>
                    <a:pt x="22424" y="12812"/>
                    <a:pt x="22324" y="18162"/>
                  </a:cubicBezTo>
                  <a:lnTo>
                    <a:pt x="22324" y="18162"/>
                  </a:lnTo>
                  <a:cubicBezTo>
                    <a:pt x="15976" y="18079"/>
                    <a:pt x="8362" y="17962"/>
                    <a:pt x="152" y="17830"/>
                  </a:cubicBezTo>
                  <a:lnTo>
                    <a:pt x="152" y="17830"/>
                  </a:lnTo>
                  <a:cubicBezTo>
                    <a:pt x="234" y="11438"/>
                    <a:pt x="317" y="5409"/>
                    <a:pt x="384" y="135"/>
                  </a:cubicBezTo>
                  <a:lnTo>
                    <a:pt x="384" y="135"/>
                  </a:lnTo>
                  <a:lnTo>
                    <a:pt x="16441" y="335"/>
                  </a:lnTo>
                  <a:lnTo>
                    <a:pt x="21003" y="385"/>
                  </a:lnTo>
                  <a:lnTo>
                    <a:pt x="22540" y="385"/>
                  </a:lnTo>
                  <a:lnTo>
                    <a:pt x="22223" y="368"/>
                  </a:lnTo>
                  <a:lnTo>
                    <a:pt x="21036" y="351"/>
                  </a:lnTo>
                  <a:lnTo>
                    <a:pt x="16475" y="26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96" name="Google Shape;596;p22"/>
            <p:cNvSpPr/>
            <p:nvPr/>
          </p:nvSpPr>
          <p:spPr>
            <a:xfrm>
              <a:off x="6642781" y="2647916"/>
              <a:ext cx="672718" cy="509783"/>
            </a:xfrm>
            <a:custGeom>
              <a:avLst/>
              <a:gdLst/>
              <a:ahLst/>
              <a:cxnLst/>
              <a:rect l="l" t="t" r="r" b="b"/>
              <a:pathLst>
                <a:path w="20970" h="15891" extrusionOk="0">
                  <a:moveTo>
                    <a:pt x="234" y="1"/>
                  </a:moveTo>
                  <a:lnTo>
                    <a:pt x="0" y="15590"/>
                  </a:lnTo>
                  <a:lnTo>
                    <a:pt x="20752" y="15890"/>
                  </a:lnTo>
                  <a:lnTo>
                    <a:pt x="20970" y="301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97" name="Google Shape;597;p22"/>
            <p:cNvSpPr/>
            <p:nvPr/>
          </p:nvSpPr>
          <p:spPr>
            <a:xfrm>
              <a:off x="6642781" y="2840332"/>
              <a:ext cx="665756" cy="317367"/>
            </a:xfrm>
            <a:custGeom>
              <a:avLst/>
              <a:gdLst/>
              <a:ahLst/>
              <a:cxnLst/>
              <a:rect l="l" t="t" r="r" b="b"/>
              <a:pathLst>
                <a:path w="20753" h="9893" extrusionOk="0">
                  <a:moveTo>
                    <a:pt x="7386" y="1"/>
                  </a:moveTo>
                  <a:lnTo>
                    <a:pt x="0" y="9592"/>
                  </a:lnTo>
                  <a:lnTo>
                    <a:pt x="20752" y="9892"/>
                  </a:lnTo>
                  <a:lnTo>
                    <a:pt x="14888" y="2942"/>
                  </a:lnTo>
                  <a:lnTo>
                    <a:pt x="11797" y="6133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6962939" y="2751887"/>
              <a:ext cx="123155" cy="105222"/>
            </a:xfrm>
            <a:custGeom>
              <a:avLst/>
              <a:gdLst/>
              <a:ahLst/>
              <a:cxnLst/>
              <a:rect l="l" t="t" r="r" b="b"/>
              <a:pathLst>
                <a:path w="3839" h="3280" extrusionOk="0">
                  <a:moveTo>
                    <a:pt x="2197" y="1"/>
                  </a:moveTo>
                  <a:cubicBezTo>
                    <a:pt x="740" y="1"/>
                    <a:pt x="0" y="1744"/>
                    <a:pt x="1015" y="2775"/>
                  </a:cubicBezTo>
                  <a:cubicBezTo>
                    <a:pt x="1352" y="3123"/>
                    <a:pt x="1773" y="3280"/>
                    <a:pt x="2184" y="3280"/>
                  </a:cubicBezTo>
                  <a:cubicBezTo>
                    <a:pt x="3015" y="3280"/>
                    <a:pt x="3810" y="2644"/>
                    <a:pt x="3822" y="1672"/>
                  </a:cubicBezTo>
                  <a:cubicBezTo>
                    <a:pt x="3838" y="770"/>
                    <a:pt x="3120" y="18"/>
                    <a:pt x="2218" y="1"/>
                  </a:cubicBezTo>
                  <a:cubicBezTo>
                    <a:pt x="2211" y="1"/>
                    <a:pt x="2204" y="1"/>
                    <a:pt x="2197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599" name="Google Shape;599;p22"/>
          <p:cNvGrpSpPr/>
          <p:nvPr/>
        </p:nvGrpSpPr>
        <p:grpSpPr>
          <a:xfrm>
            <a:off x="4019688" y="922525"/>
            <a:ext cx="648850" cy="698446"/>
            <a:chOff x="5359581" y="922525"/>
            <a:chExt cx="865133" cy="698446"/>
          </a:xfrm>
        </p:grpSpPr>
        <p:sp>
          <p:nvSpPr>
            <p:cNvPr id="600" name="Google Shape;600;p22"/>
            <p:cNvSpPr/>
            <p:nvPr/>
          </p:nvSpPr>
          <p:spPr>
            <a:xfrm>
              <a:off x="5361698" y="924642"/>
              <a:ext cx="863016" cy="694179"/>
            </a:xfrm>
            <a:custGeom>
              <a:avLst/>
              <a:gdLst/>
              <a:ahLst/>
              <a:cxnLst/>
              <a:rect l="l" t="t" r="r" b="b"/>
              <a:pathLst>
                <a:path w="26902" h="21639" extrusionOk="0">
                  <a:moveTo>
                    <a:pt x="302" y="1"/>
                  </a:moveTo>
                  <a:lnTo>
                    <a:pt x="1" y="21254"/>
                  </a:lnTo>
                  <a:lnTo>
                    <a:pt x="26584" y="21638"/>
                  </a:lnTo>
                  <a:lnTo>
                    <a:pt x="26902" y="385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5359581" y="922525"/>
              <a:ext cx="865133" cy="698446"/>
            </a:xfrm>
            <a:custGeom>
              <a:avLst/>
              <a:gdLst/>
              <a:ahLst/>
              <a:cxnLst/>
              <a:rect l="l" t="t" r="r" b="b"/>
              <a:pathLst>
                <a:path w="26968" h="21772" extrusionOk="0">
                  <a:moveTo>
                    <a:pt x="301" y="0"/>
                  </a:moveTo>
                  <a:lnTo>
                    <a:pt x="301" y="67"/>
                  </a:lnTo>
                  <a:cubicBezTo>
                    <a:pt x="217" y="6399"/>
                    <a:pt x="100" y="13651"/>
                    <a:pt x="0" y="21320"/>
                  </a:cubicBezTo>
                  <a:lnTo>
                    <a:pt x="0" y="21387"/>
                  </a:lnTo>
                  <a:lnTo>
                    <a:pt x="67" y="21404"/>
                  </a:lnTo>
                  <a:cubicBezTo>
                    <a:pt x="9908" y="21537"/>
                    <a:pt x="19065" y="21654"/>
                    <a:pt x="26650" y="21771"/>
                  </a:cubicBezTo>
                  <a:lnTo>
                    <a:pt x="26717" y="21771"/>
                  </a:lnTo>
                  <a:lnTo>
                    <a:pt x="26717" y="21704"/>
                  </a:lnTo>
                  <a:cubicBezTo>
                    <a:pt x="26801" y="15288"/>
                    <a:pt x="26867" y="9975"/>
                    <a:pt x="26901" y="6249"/>
                  </a:cubicBezTo>
                  <a:cubicBezTo>
                    <a:pt x="26934" y="4394"/>
                    <a:pt x="26934" y="2941"/>
                    <a:pt x="26951" y="1955"/>
                  </a:cubicBezTo>
                  <a:cubicBezTo>
                    <a:pt x="26951" y="1454"/>
                    <a:pt x="26968" y="1086"/>
                    <a:pt x="26968" y="819"/>
                  </a:cubicBezTo>
                  <a:cubicBezTo>
                    <a:pt x="26968" y="568"/>
                    <a:pt x="26968" y="451"/>
                    <a:pt x="26968" y="451"/>
                  </a:cubicBezTo>
                  <a:cubicBezTo>
                    <a:pt x="26968" y="451"/>
                    <a:pt x="26951" y="585"/>
                    <a:pt x="26951" y="835"/>
                  </a:cubicBezTo>
                  <a:cubicBezTo>
                    <a:pt x="26951" y="1103"/>
                    <a:pt x="26934" y="1487"/>
                    <a:pt x="26934" y="1972"/>
                  </a:cubicBezTo>
                  <a:cubicBezTo>
                    <a:pt x="26901" y="2974"/>
                    <a:pt x="26884" y="4428"/>
                    <a:pt x="26851" y="6282"/>
                  </a:cubicBezTo>
                  <a:cubicBezTo>
                    <a:pt x="26784" y="9979"/>
                    <a:pt x="26701" y="15267"/>
                    <a:pt x="26601" y="21637"/>
                  </a:cubicBezTo>
                  <a:lnTo>
                    <a:pt x="26601" y="21637"/>
                  </a:lnTo>
                  <a:cubicBezTo>
                    <a:pt x="19029" y="21537"/>
                    <a:pt x="9922" y="21404"/>
                    <a:pt x="135" y="21254"/>
                  </a:cubicBezTo>
                  <a:lnTo>
                    <a:pt x="135" y="21254"/>
                  </a:lnTo>
                  <a:cubicBezTo>
                    <a:pt x="251" y="13637"/>
                    <a:pt x="350" y="6433"/>
                    <a:pt x="434" y="134"/>
                  </a:cubicBezTo>
                  <a:lnTo>
                    <a:pt x="434" y="134"/>
                  </a:lnTo>
                  <a:lnTo>
                    <a:pt x="19566" y="368"/>
                  </a:lnTo>
                  <a:lnTo>
                    <a:pt x="25013" y="434"/>
                  </a:lnTo>
                  <a:cubicBezTo>
                    <a:pt x="25648" y="434"/>
                    <a:pt x="26132" y="434"/>
                    <a:pt x="26466" y="451"/>
                  </a:cubicBezTo>
                  <a:lnTo>
                    <a:pt x="26968" y="451"/>
                  </a:lnTo>
                  <a:cubicBezTo>
                    <a:pt x="26968" y="451"/>
                    <a:pt x="26918" y="451"/>
                    <a:pt x="26834" y="434"/>
                  </a:cubicBezTo>
                  <a:lnTo>
                    <a:pt x="26466" y="434"/>
                  </a:lnTo>
                  <a:lnTo>
                    <a:pt x="25046" y="401"/>
                  </a:lnTo>
                  <a:lnTo>
                    <a:pt x="19616" y="317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5387426" y="968079"/>
              <a:ext cx="801904" cy="607306"/>
            </a:xfrm>
            <a:custGeom>
              <a:avLst/>
              <a:gdLst/>
              <a:ahLst/>
              <a:cxnLst/>
              <a:rect l="l" t="t" r="r" b="b"/>
              <a:pathLst>
                <a:path w="24997" h="18931" extrusionOk="0">
                  <a:moveTo>
                    <a:pt x="268" y="0"/>
                  </a:moveTo>
                  <a:lnTo>
                    <a:pt x="1" y="18580"/>
                  </a:lnTo>
                  <a:lnTo>
                    <a:pt x="24730" y="18931"/>
                  </a:lnTo>
                  <a:lnTo>
                    <a:pt x="24997" y="351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03" name="Google Shape;603;p22"/>
            <p:cNvSpPr/>
            <p:nvPr/>
          </p:nvSpPr>
          <p:spPr>
            <a:xfrm>
              <a:off x="5391179" y="968079"/>
              <a:ext cx="801390" cy="607306"/>
            </a:xfrm>
            <a:custGeom>
              <a:avLst/>
              <a:gdLst/>
              <a:ahLst/>
              <a:cxnLst/>
              <a:rect l="l" t="t" r="r" b="b"/>
              <a:pathLst>
                <a:path w="24981" h="18931" extrusionOk="0">
                  <a:moveTo>
                    <a:pt x="251" y="0"/>
                  </a:moveTo>
                  <a:lnTo>
                    <a:pt x="1" y="18580"/>
                  </a:lnTo>
                  <a:lnTo>
                    <a:pt x="24713" y="18931"/>
                  </a:lnTo>
                  <a:lnTo>
                    <a:pt x="24980" y="351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04" name="Google Shape;604;p22"/>
            <p:cNvSpPr/>
            <p:nvPr/>
          </p:nvSpPr>
          <p:spPr>
            <a:xfrm>
              <a:off x="5391725" y="1197483"/>
              <a:ext cx="793338" cy="377902"/>
            </a:xfrm>
            <a:custGeom>
              <a:avLst/>
              <a:gdLst/>
              <a:ahLst/>
              <a:cxnLst/>
              <a:rect l="l" t="t" r="r" b="b"/>
              <a:pathLst>
                <a:path w="24730" h="11780" extrusionOk="0">
                  <a:moveTo>
                    <a:pt x="8806" y="0"/>
                  </a:moveTo>
                  <a:lnTo>
                    <a:pt x="1" y="11429"/>
                  </a:lnTo>
                  <a:lnTo>
                    <a:pt x="24729" y="11780"/>
                  </a:lnTo>
                  <a:lnTo>
                    <a:pt x="17728" y="3493"/>
                  </a:lnTo>
                  <a:lnTo>
                    <a:pt x="14052" y="7302"/>
                  </a:lnTo>
                  <a:lnTo>
                    <a:pt x="88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05" name="Google Shape;605;p22"/>
            <p:cNvSpPr/>
            <p:nvPr/>
          </p:nvSpPr>
          <p:spPr>
            <a:xfrm>
              <a:off x="5773669" y="1092421"/>
              <a:ext cx="146060" cy="124920"/>
            </a:xfrm>
            <a:custGeom>
              <a:avLst/>
              <a:gdLst/>
              <a:ahLst/>
              <a:cxnLst/>
              <a:rect l="l" t="t" r="r" b="b"/>
              <a:pathLst>
                <a:path w="4553" h="3894" extrusionOk="0">
                  <a:moveTo>
                    <a:pt x="2573" y="0"/>
                  </a:moveTo>
                  <a:cubicBezTo>
                    <a:pt x="863" y="0"/>
                    <a:pt x="1" y="2066"/>
                    <a:pt x="1194" y="3292"/>
                  </a:cubicBezTo>
                  <a:cubicBezTo>
                    <a:pt x="1592" y="3707"/>
                    <a:pt x="2090" y="3893"/>
                    <a:pt x="2578" y="3893"/>
                  </a:cubicBezTo>
                  <a:cubicBezTo>
                    <a:pt x="3564" y="3893"/>
                    <a:pt x="4513" y="3134"/>
                    <a:pt x="4536" y="1972"/>
                  </a:cubicBezTo>
                  <a:cubicBezTo>
                    <a:pt x="4552" y="886"/>
                    <a:pt x="3684" y="17"/>
                    <a:pt x="2614" y="1"/>
                  </a:cubicBezTo>
                  <a:cubicBezTo>
                    <a:pt x="2601" y="0"/>
                    <a:pt x="2587" y="0"/>
                    <a:pt x="2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606" name="Google Shape;606;p22"/>
          <p:cNvGrpSpPr/>
          <p:nvPr/>
        </p:nvGrpSpPr>
        <p:grpSpPr>
          <a:xfrm>
            <a:off x="4961180" y="3328110"/>
            <a:ext cx="271373" cy="293243"/>
            <a:chOff x="6614903" y="3328108"/>
            <a:chExt cx="361830" cy="293243"/>
          </a:xfrm>
        </p:grpSpPr>
        <p:sp>
          <p:nvSpPr>
            <p:cNvPr id="607" name="Google Shape;607;p22"/>
            <p:cNvSpPr/>
            <p:nvPr/>
          </p:nvSpPr>
          <p:spPr>
            <a:xfrm>
              <a:off x="6617052" y="3330257"/>
              <a:ext cx="359681" cy="288945"/>
            </a:xfrm>
            <a:custGeom>
              <a:avLst/>
              <a:gdLst/>
              <a:ahLst/>
              <a:cxnLst/>
              <a:rect l="l" t="t" r="r" b="b"/>
              <a:pathLst>
                <a:path w="11212" h="9007" extrusionOk="0">
                  <a:moveTo>
                    <a:pt x="134" y="0"/>
                  </a:moveTo>
                  <a:lnTo>
                    <a:pt x="0" y="8856"/>
                  </a:lnTo>
                  <a:lnTo>
                    <a:pt x="11078" y="9006"/>
                  </a:lnTo>
                  <a:lnTo>
                    <a:pt x="11212" y="167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08" name="Google Shape;608;p22"/>
            <p:cNvSpPr/>
            <p:nvPr/>
          </p:nvSpPr>
          <p:spPr>
            <a:xfrm>
              <a:off x="6614903" y="3328108"/>
              <a:ext cx="361830" cy="293243"/>
            </a:xfrm>
            <a:custGeom>
              <a:avLst/>
              <a:gdLst/>
              <a:ahLst/>
              <a:cxnLst/>
              <a:rect l="l" t="t" r="r" b="b"/>
              <a:pathLst>
                <a:path w="11279" h="9141" extrusionOk="0">
                  <a:moveTo>
                    <a:pt x="56" y="8839"/>
                  </a:moveTo>
                  <a:cubicBezTo>
                    <a:pt x="58" y="8839"/>
                    <a:pt x="65" y="8846"/>
                    <a:pt x="75" y="8856"/>
                  </a:cubicBezTo>
                  <a:lnTo>
                    <a:pt x="67" y="8856"/>
                  </a:lnTo>
                  <a:cubicBezTo>
                    <a:pt x="58" y="8844"/>
                    <a:pt x="55" y="8839"/>
                    <a:pt x="56" y="8839"/>
                  </a:cubicBezTo>
                  <a:close/>
                  <a:moveTo>
                    <a:pt x="134" y="8922"/>
                  </a:moveTo>
                  <a:cubicBezTo>
                    <a:pt x="135" y="8923"/>
                    <a:pt x="136" y="8924"/>
                    <a:pt x="136" y="8924"/>
                  </a:cubicBezTo>
                  <a:cubicBezTo>
                    <a:pt x="136" y="8924"/>
                    <a:pt x="135" y="8924"/>
                    <a:pt x="134" y="8923"/>
                  </a:cubicBezTo>
                  <a:cubicBezTo>
                    <a:pt x="134" y="8923"/>
                    <a:pt x="134" y="8922"/>
                    <a:pt x="134" y="8922"/>
                  </a:cubicBezTo>
                  <a:close/>
                  <a:moveTo>
                    <a:pt x="134" y="1"/>
                  </a:moveTo>
                  <a:lnTo>
                    <a:pt x="134" y="67"/>
                  </a:lnTo>
                  <a:cubicBezTo>
                    <a:pt x="101" y="2707"/>
                    <a:pt x="51" y="5732"/>
                    <a:pt x="0" y="8923"/>
                  </a:cubicBezTo>
                  <a:cubicBezTo>
                    <a:pt x="8" y="8930"/>
                    <a:pt x="45" y="8967"/>
                    <a:pt x="67" y="8990"/>
                  </a:cubicBezTo>
                  <a:lnTo>
                    <a:pt x="452" y="8990"/>
                  </a:lnTo>
                  <a:lnTo>
                    <a:pt x="836" y="9006"/>
                  </a:lnTo>
                  <a:lnTo>
                    <a:pt x="1588" y="9006"/>
                  </a:lnTo>
                  <a:cubicBezTo>
                    <a:pt x="2089" y="9023"/>
                    <a:pt x="2590" y="9023"/>
                    <a:pt x="3092" y="9040"/>
                  </a:cubicBezTo>
                  <a:cubicBezTo>
                    <a:pt x="4061" y="9040"/>
                    <a:pt x="5030" y="9057"/>
                    <a:pt x="5949" y="9073"/>
                  </a:cubicBezTo>
                  <a:lnTo>
                    <a:pt x="11145" y="9140"/>
                  </a:lnTo>
                  <a:lnTo>
                    <a:pt x="11195" y="9140"/>
                  </a:lnTo>
                  <a:lnTo>
                    <a:pt x="11195" y="9073"/>
                  </a:lnTo>
                  <a:cubicBezTo>
                    <a:pt x="11229" y="6400"/>
                    <a:pt x="11245" y="4194"/>
                    <a:pt x="11262" y="2624"/>
                  </a:cubicBezTo>
                  <a:cubicBezTo>
                    <a:pt x="11262" y="1872"/>
                    <a:pt x="11279" y="1270"/>
                    <a:pt x="11279" y="853"/>
                  </a:cubicBezTo>
                  <a:lnTo>
                    <a:pt x="11279" y="385"/>
                  </a:lnTo>
                  <a:cubicBezTo>
                    <a:pt x="11279" y="285"/>
                    <a:pt x="11262" y="218"/>
                    <a:pt x="11262" y="218"/>
                  </a:cubicBezTo>
                  <a:cubicBezTo>
                    <a:pt x="11262" y="218"/>
                    <a:pt x="11262" y="285"/>
                    <a:pt x="11262" y="385"/>
                  </a:cubicBezTo>
                  <a:cubicBezTo>
                    <a:pt x="11262" y="502"/>
                    <a:pt x="11245" y="669"/>
                    <a:pt x="11245" y="869"/>
                  </a:cubicBezTo>
                  <a:cubicBezTo>
                    <a:pt x="11245" y="1287"/>
                    <a:pt x="11229" y="1905"/>
                    <a:pt x="11212" y="2674"/>
                  </a:cubicBezTo>
                  <a:cubicBezTo>
                    <a:pt x="11179" y="4201"/>
                    <a:pt x="11129" y="6388"/>
                    <a:pt x="11079" y="9022"/>
                  </a:cubicBezTo>
                  <a:lnTo>
                    <a:pt x="11079" y="9022"/>
                  </a:lnTo>
                  <a:lnTo>
                    <a:pt x="5965" y="8940"/>
                  </a:lnTo>
                  <a:lnTo>
                    <a:pt x="3092" y="8889"/>
                  </a:lnTo>
                  <a:lnTo>
                    <a:pt x="1588" y="8873"/>
                  </a:lnTo>
                  <a:lnTo>
                    <a:pt x="836" y="8856"/>
                  </a:lnTo>
                  <a:lnTo>
                    <a:pt x="135" y="8856"/>
                  </a:lnTo>
                  <a:cubicBezTo>
                    <a:pt x="184" y="5716"/>
                    <a:pt x="217" y="2740"/>
                    <a:pt x="267" y="135"/>
                  </a:cubicBezTo>
                  <a:lnTo>
                    <a:pt x="267" y="135"/>
                  </a:lnTo>
                  <a:lnTo>
                    <a:pt x="8188" y="218"/>
                  </a:lnTo>
                  <a:lnTo>
                    <a:pt x="10443" y="234"/>
                  </a:lnTo>
                  <a:lnTo>
                    <a:pt x="11262" y="234"/>
                  </a:lnTo>
                  <a:cubicBezTo>
                    <a:pt x="11245" y="218"/>
                    <a:pt x="11229" y="218"/>
                    <a:pt x="11212" y="218"/>
                  </a:cubicBezTo>
                  <a:lnTo>
                    <a:pt x="11078" y="218"/>
                  </a:lnTo>
                  <a:lnTo>
                    <a:pt x="10477" y="201"/>
                  </a:lnTo>
                  <a:cubicBezTo>
                    <a:pt x="9942" y="184"/>
                    <a:pt x="9190" y="168"/>
                    <a:pt x="8221" y="15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09" name="Google Shape;609;p22"/>
            <p:cNvSpPr/>
            <p:nvPr/>
          </p:nvSpPr>
          <p:spPr>
            <a:xfrm>
              <a:off x="6627767" y="3348479"/>
              <a:ext cx="333953" cy="253015"/>
            </a:xfrm>
            <a:custGeom>
              <a:avLst/>
              <a:gdLst/>
              <a:ahLst/>
              <a:cxnLst/>
              <a:rect l="l" t="t" r="r" b="b"/>
              <a:pathLst>
                <a:path w="10410" h="7887" extrusionOk="0">
                  <a:moveTo>
                    <a:pt x="117" y="0"/>
                  </a:moveTo>
                  <a:lnTo>
                    <a:pt x="1" y="7736"/>
                  </a:lnTo>
                  <a:lnTo>
                    <a:pt x="10293" y="7887"/>
                  </a:lnTo>
                  <a:lnTo>
                    <a:pt x="10410" y="134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10" name="Google Shape;610;p22"/>
            <p:cNvSpPr/>
            <p:nvPr/>
          </p:nvSpPr>
          <p:spPr>
            <a:xfrm>
              <a:off x="6631521" y="3348479"/>
              <a:ext cx="333953" cy="253015"/>
            </a:xfrm>
            <a:custGeom>
              <a:avLst/>
              <a:gdLst/>
              <a:ahLst/>
              <a:cxnLst/>
              <a:rect l="l" t="t" r="r" b="b"/>
              <a:pathLst>
                <a:path w="10410" h="7887" extrusionOk="0">
                  <a:moveTo>
                    <a:pt x="101" y="0"/>
                  </a:moveTo>
                  <a:lnTo>
                    <a:pt x="0" y="7736"/>
                  </a:lnTo>
                  <a:lnTo>
                    <a:pt x="10293" y="7887"/>
                  </a:lnTo>
                  <a:lnTo>
                    <a:pt x="10410" y="1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11" name="Google Shape;611;p22"/>
            <p:cNvSpPr/>
            <p:nvPr/>
          </p:nvSpPr>
          <p:spPr>
            <a:xfrm>
              <a:off x="6629917" y="3443885"/>
              <a:ext cx="330199" cy="157609"/>
            </a:xfrm>
            <a:custGeom>
              <a:avLst/>
              <a:gdLst/>
              <a:ahLst/>
              <a:cxnLst/>
              <a:rect l="l" t="t" r="r" b="b"/>
              <a:pathLst>
                <a:path w="10293" h="4913" extrusionOk="0">
                  <a:moveTo>
                    <a:pt x="3660" y="1"/>
                  </a:moveTo>
                  <a:lnTo>
                    <a:pt x="0" y="4762"/>
                  </a:lnTo>
                  <a:lnTo>
                    <a:pt x="10293" y="4913"/>
                  </a:lnTo>
                  <a:lnTo>
                    <a:pt x="7369" y="1454"/>
                  </a:lnTo>
                  <a:lnTo>
                    <a:pt x="5848" y="3042"/>
                  </a:lnTo>
                  <a:lnTo>
                    <a:pt x="36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12" name="Google Shape;612;p22"/>
            <p:cNvSpPr/>
            <p:nvPr/>
          </p:nvSpPr>
          <p:spPr>
            <a:xfrm>
              <a:off x="6788584" y="3399935"/>
              <a:ext cx="61112" cy="52419"/>
            </a:xfrm>
            <a:custGeom>
              <a:avLst/>
              <a:gdLst/>
              <a:ahLst/>
              <a:cxnLst/>
              <a:rect l="l" t="t" r="r" b="b"/>
              <a:pathLst>
                <a:path w="1905" h="1634" extrusionOk="0">
                  <a:moveTo>
                    <a:pt x="1086" y="0"/>
                  </a:moveTo>
                  <a:cubicBezTo>
                    <a:pt x="368" y="0"/>
                    <a:pt x="0" y="869"/>
                    <a:pt x="501" y="1387"/>
                  </a:cubicBezTo>
                  <a:cubicBezTo>
                    <a:pt x="666" y="1557"/>
                    <a:pt x="872" y="1634"/>
                    <a:pt x="1074" y="1634"/>
                  </a:cubicBezTo>
                  <a:cubicBezTo>
                    <a:pt x="1488" y="1634"/>
                    <a:pt x="1888" y="1313"/>
                    <a:pt x="1888" y="819"/>
                  </a:cubicBezTo>
                  <a:cubicBezTo>
                    <a:pt x="1905" y="385"/>
                    <a:pt x="1537" y="17"/>
                    <a:pt x="10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613" name="Google Shape;613;p22"/>
          <p:cNvGrpSpPr/>
          <p:nvPr/>
        </p:nvGrpSpPr>
        <p:grpSpPr>
          <a:xfrm>
            <a:off x="633553" y="1529260"/>
            <a:ext cx="375914" cy="404721"/>
            <a:chOff x="844738" y="1529254"/>
            <a:chExt cx="501218" cy="404721"/>
          </a:xfrm>
        </p:grpSpPr>
        <p:sp>
          <p:nvSpPr>
            <p:cNvPr id="614" name="Google Shape;614;p22"/>
            <p:cNvSpPr/>
            <p:nvPr/>
          </p:nvSpPr>
          <p:spPr>
            <a:xfrm>
              <a:off x="847432" y="1530890"/>
              <a:ext cx="498523" cy="401481"/>
            </a:xfrm>
            <a:custGeom>
              <a:avLst/>
              <a:gdLst/>
              <a:ahLst/>
              <a:cxnLst/>
              <a:rect l="l" t="t" r="r" b="b"/>
              <a:pathLst>
                <a:path w="15540" h="12515" extrusionOk="0">
                  <a:moveTo>
                    <a:pt x="167" y="0"/>
                  </a:moveTo>
                  <a:lnTo>
                    <a:pt x="0" y="12298"/>
                  </a:lnTo>
                  <a:lnTo>
                    <a:pt x="15355" y="12515"/>
                  </a:lnTo>
                  <a:lnTo>
                    <a:pt x="15539" y="234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15" name="Google Shape;615;p22"/>
            <p:cNvSpPr/>
            <p:nvPr/>
          </p:nvSpPr>
          <p:spPr>
            <a:xfrm>
              <a:off x="844738" y="1529254"/>
              <a:ext cx="501218" cy="404721"/>
            </a:xfrm>
            <a:custGeom>
              <a:avLst/>
              <a:gdLst/>
              <a:ahLst/>
              <a:cxnLst/>
              <a:rect l="l" t="t" r="r" b="b"/>
              <a:pathLst>
                <a:path w="15624" h="12616" extrusionOk="0">
                  <a:moveTo>
                    <a:pt x="1" y="12348"/>
                  </a:moveTo>
                  <a:lnTo>
                    <a:pt x="1" y="12348"/>
                  </a:lnTo>
                  <a:cubicBezTo>
                    <a:pt x="1" y="12348"/>
                    <a:pt x="1" y="12348"/>
                    <a:pt x="1" y="12349"/>
                  </a:cubicBezTo>
                  <a:cubicBezTo>
                    <a:pt x="1" y="12348"/>
                    <a:pt x="1" y="12348"/>
                    <a:pt x="1" y="12348"/>
                  </a:cubicBezTo>
                  <a:close/>
                  <a:moveTo>
                    <a:pt x="185" y="1"/>
                  </a:moveTo>
                  <a:lnTo>
                    <a:pt x="185" y="51"/>
                  </a:lnTo>
                  <a:cubicBezTo>
                    <a:pt x="134" y="3710"/>
                    <a:pt x="68" y="7904"/>
                    <a:pt x="1" y="12348"/>
                  </a:cubicBezTo>
                  <a:lnTo>
                    <a:pt x="1" y="12348"/>
                  </a:lnTo>
                  <a:cubicBezTo>
                    <a:pt x="1" y="12348"/>
                    <a:pt x="1" y="12347"/>
                    <a:pt x="2" y="12347"/>
                  </a:cubicBezTo>
                  <a:cubicBezTo>
                    <a:pt x="13" y="12347"/>
                    <a:pt x="101" y="12433"/>
                    <a:pt x="101" y="12433"/>
                  </a:cubicBezTo>
                  <a:cubicBezTo>
                    <a:pt x="101" y="12433"/>
                    <a:pt x="97" y="12428"/>
                    <a:pt x="84" y="12415"/>
                  </a:cubicBezTo>
                  <a:lnTo>
                    <a:pt x="602" y="12415"/>
                  </a:lnTo>
                  <a:lnTo>
                    <a:pt x="1137" y="12432"/>
                  </a:lnTo>
                  <a:lnTo>
                    <a:pt x="2190" y="12449"/>
                  </a:lnTo>
                  <a:lnTo>
                    <a:pt x="4261" y="12465"/>
                  </a:lnTo>
                  <a:lnTo>
                    <a:pt x="8255" y="12532"/>
                  </a:lnTo>
                  <a:lnTo>
                    <a:pt x="15439" y="12616"/>
                  </a:lnTo>
                  <a:lnTo>
                    <a:pt x="15506" y="12616"/>
                  </a:lnTo>
                  <a:lnTo>
                    <a:pt x="15506" y="12566"/>
                  </a:lnTo>
                  <a:cubicBezTo>
                    <a:pt x="15540" y="8856"/>
                    <a:pt x="15573" y="5782"/>
                    <a:pt x="15607" y="3627"/>
                  </a:cubicBezTo>
                  <a:cubicBezTo>
                    <a:pt x="15607" y="2557"/>
                    <a:pt x="15623" y="1722"/>
                    <a:pt x="15623" y="1137"/>
                  </a:cubicBezTo>
                  <a:cubicBezTo>
                    <a:pt x="15623" y="870"/>
                    <a:pt x="15623" y="653"/>
                    <a:pt x="15623" y="502"/>
                  </a:cubicBezTo>
                  <a:cubicBezTo>
                    <a:pt x="15623" y="352"/>
                    <a:pt x="15623" y="285"/>
                    <a:pt x="15623" y="285"/>
                  </a:cubicBezTo>
                  <a:cubicBezTo>
                    <a:pt x="15623" y="285"/>
                    <a:pt x="15623" y="352"/>
                    <a:pt x="15607" y="502"/>
                  </a:cubicBezTo>
                  <a:cubicBezTo>
                    <a:pt x="15607" y="669"/>
                    <a:pt x="15607" y="887"/>
                    <a:pt x="15590" y="1171"/>
                  </a:cubicBezTo>
                  <a:cubicBezTo>
                    <a:pt x="15590" y="1739"/>
                    <a:pt x="15573" y="2591"/>
                    <a:pt x="15540" y="3660"/>
                  </a:cubicBezTo>
                  <a:cubicBezTo>
                    <a:pt x="15506" y="5786"/>
                    <a:pt x="15457" y="8836"/>
                    <a:pt x="15391" y="12498"/>
                  </a:cubicBezTo>
                  <a:lnTo>
                    <a:pt x="15391" y="12498"/>
                  </a:lnTo>
                  <a:cubicBezTo>
                    <a:pt x="13203" y="12465"/>
                    <a:pt x="10802" y="12432"/>
                    <a:pt x="8255" y="12399"/>
                  </a:cubicBezTo>
                  <a:lnTo>
                    <a:pt x="4261" y="12332"/>
                  </a:lnTo>
                  <a:lnTo>
                    <a:pt x="2190" y="12298"/>
                  </a:lnTo>
                  <a:lnTo>
                    <a:pt x="1137" y="12282"/>
                  </a:lnTo>
                  <a:lnTo>
                    <a:pt x="152" y="12282"/>
                  </a:lnTo>
                  <a:cubicBezTo>
                    <a:pt x="218" y="7883"/>
                    <a:pt x="268" y="3731"/>
                    <a:pt x="317" y="119"/>
                  </a:cubicBezTo>
                  <a:lnTo>
                    <a:pt x="317" y="119"/>
                  </a:lnTo>
                  <a:lnTo>
                    <a:pt x="11346" y="252"/>
                  </a:lnTo>
                  <a:lnTo>
                    <a:pt x="14487" y="268"/>
                  </a:lnTo>
                  <a:cubicBezTo>
                    <a:pt x="14855" y="285"/>
                    <a:pt x="15139" y="285"/>
                    <a:pt x="15322" y="285"/>
                  </a:cubicBezTo>
                  <a:lnTo>
                    <a:pt x="15623" y="285"/>
                  </a:lnTo>
                  <a:cubicBezTo>
                    <a:pt x="15607" y="268"/>
                    <a:pt x="15573" y="268"/>
                    <a:pt x="15556" y="268"/>
                  </a:cubicBezTo>
                  <a:lnTo>
                    <a:pt x="15339" y="268"/>
                  </a:lnTo>
                  <a:lnTo>
                    <a:pt x="14520" y="252"/>
                  </a:lnTo>
                  <a:cubicBezTo>
                    <a:pt x="13785" y="235"/>
                    <a:pt x="12733" y="218"/>
                    <a:pt x="11379" y="185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864563" y="1556073"/>
              <a:ext cx="463171" cy="351116"/>
            </a:xfrm>
            <a:custGeom>
              <a:avLst/>
              <a:gdLst/>
              <a:ahLst/>
              <a:cxnLst/>
              <a:rect l="l" t="t" r="r" b="b"/>
              <a:pathLst>
                <a:path w="14438" h="10945" extrusionOk="0">
                  <a:moveTo>
                    <a:pt x="151" y="0"/>
                  </a:moveTo>
                  <a:lnTo>
                    <a:pt x="1" y="10744"/>
                  </a:lnTo>
                  <a:lnTo>
                    <a:pt x="14287" y="10944"/>
                  </a:lnTo>
                  <a:lnTo>
                    <a:pt x="14437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17" name="Google Shape;617;p22"/>
            <p:cNvSpPr/>
            <p:nvPr/>
          </p:nvSpPr>
          <p:spPr>
            <a:xfrm>
              <a:off x="868316" y="1689013"/>
              <a:ext cx="458327" cy="218176"/>
            </a:xfrm>
            <a:custGeom>
              <a:avLst/>
              <a:gdLst/>
              <a:ahLst/>
              <a:cxnLst/>
              <a:rect l="l" t="t" r="r" b="b"/>
              <a:pathLst>
                <a:path w="14287" h="6801" extrusionOk="0">
                  <a:moveTo>
                    <a:pt x="5080" y="0"/>
                  </a:moveTo>
                  <a:lnTo>
                    <a:pt x="1" y="6600"/>
                  </a:lnTo>
                  <a:lnTo>
                    <a:pt x="14287" y="6800"/>
                  </a:lnTo>
                  <a:lnTo>
                    <a:pt x="10243" y="2005"/>
                  </a:lnTo>
                  <a:lnTo>
                    <a:pt x="8121" y="4211"/>
                  </a:lnTo>
                  <a:lnTo>
                    <a:pt x="5080" y="0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18" name="Google Shape;618;p22"/>
            <p:cNvSpPr/>
            <p:nvPr/>
          </p:nvSpPr>
          <p:spPr>
            <a:xfrm>
              <a:off x="1088770" y="1627900"/>
              <a:ext cx="84595" cy="72116"/>
            </a:xfrm>
            <a:custGeom>
              <a:avLst/>
              <a:gdLst/>
              <a:ahLst/>
              <a:cxnLst/>
              <a:rect l="l" t="t" r="r" b="b"/>
              <a:pathLst>
                <a:path w="2637" h="2248" extrusionOk="0">
                  <a:moveTo>
                    <a:pt x="1496" y="0"/>
                  </a:moveTo>
                  <a:cubicBezTo>
                    <a:pt x="507" y="0"/>
                    <a:pt x="1" y="1192"/>
                    <a:pt x="698" y="1905"/>
                  </a:cubicBezTo>
                  <a:cubicBezTo>
                    <a:pt x="924" y="2142"/>
                    <a:pt x="1207" y="2248"/>
                    <a:pt x="1487" y="2248"/>
                  </a:cubicBezTo>
                  <a:cubicBezTo>
                    <a:pt x="2056" y="2248"/>
                    <a:pt x="2608" y="1809"/>
                    <a:pt x="2619" y="1137"/>
                  </a:cubicBezTo>
                  <a:cubicBezTo>
                    <a:pt x="2636" y="518"/>
                    <a:pt x="2135" y="17"/>
                    <a:pt x="1517" y="0"/>
                  </a:cubicBezTo>
                  <a:cubicBezTo>
                    <a:pt x="1510" y="0"/>
                    <a:pt x="1503" y="0"/>
                    <a:pt x="1496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619" name="Google Shape;619;p22"/>
          <p:cNvGrpSpPr/>
          <p:nvPr/>
        </p:nvGrpSpPr>
        <p:grpSpPr>
          <a:xfrm>
            <a:off x="4980450" y="1903409"/>
            <a:ext cx="251716" cy="272327"/>
            <a:chOff x="6640599" y="1903403"/>
            <a:chExt cx="335621" cy="272327"/>
          </a:xfrm>
        </p:grpSpPr>
        <p:sp>
          <p:nvSpPr>
            <p:cNvPr id="620" name="Google Shape;620;p22"/>
            <p:cNvSpPr/>
            <p:nvPr/>
          </p:nvSpPr>
          <p:spPr>
            <a:xfrm>
              <a:off x="6642781" y="1905553"/>
              <a:ext cx="332894" cy="268028"/>
            </a:xfrm>
            <a:custGeom>
              <a:avLst/>
              <a:gdLst/>
              <a:ahLst/>
              <a:cxnLst/>
              <a:rect l="l" t="t" r="r" b="b"/>
              <a:pathLst>
                <a:path w="10377" h="8355" extrusionOk="0">
                  <a:moveTo>
                    <a:pt x="117" y="0"/>
                  </a:moveTo>
                  <a:lnTo>
                    <a:pt x="0" y="8204"/>
                  </a:lnTo>
                  <a:lnTo>
                    <a:pt x="10259" y="8355"/>
                  </a:lnTo>
                  <a:lnTo>
                    <a:pt x="10376" y="151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6640599" y="1903403"/>
              <a:ext cx="335621" cy="272327"/>
            </a:xfrm>
            <a:custGeom>
              <a:avLst/>
              <a:gdLst/>
              <a:ahLst/>
              <a:cxnLst/>
              <a:rect l="l" t="t" r="r" b="b"/>
              <a:pathLst>
                <a:path w="10462" h="8489" extrusionOk="0">
                  <a:moveTo>
                    <a:pt x="10444" y="218"/>
                  </a:moveTo>
                  <a:cubicBezTo>
                    <a:pt x="10444" y="218"/>
                    <a:pt x="10444" y="262"/>
                    <a:pt x="10444" y="351"/>
                  </a:cubicBezTo>
                  <a:cubicBezTo>
                    <a:pt x="10461" y="318"/>
                    <a:pt x="10444" y="268"/>
                    <a:pt x="10444" y="218"/>
                  </a:cubicBezTo>
                  <a:close/>
                  <a:moveTo>
                    <a:pt x="68" y="8355"/>
                  </a:moveTo>
                  <a:cubicBezTo>
                    <a:pt x="78" y="8362"/>
                    <a:pt x="83" y="8365"/>
                    <a:pt x="85" y="8365"/>
                  </a:cubicBezTo>
                  <a:cubicBezTo>
                    <a:pt x="87" y="8365"/>
                    <a:pt x="85" y="8361"/>
                    <a:pt x="80" y="8355"/>
                  </a:cubicBezTo>
                  <a:close/>
                  <a:moveTo>
                    <a:pt x="118" y="0"/>
                  </a:moveTo>
                  <a:lnTo>
                    <a:pt x="118" y="67"/>
                  </a:lnTo>
                  <a:cubicBezTo>
                    <a:pt x="85" y="2507"/>
                    <a:pt x="35" y="5314"/>
                    <a:pt x="2" y="8271"/>
                  </a:cubicBezTo>
                  <a:cubicBezTo>
                    <a:pt x="1" y="8270"/>
                    <a:pt x="0" y="8270"/>
                    <a:pt x="0" y="8270"/>
                  </a:cubicBezTo>
                  <a:lnTo>
                    <a:pt x="0" y="8270"/>
                  </a:lnTo>
                  <a:cubicBezTo>
                    <a:pt x="0" y="8270"/>
                    <a:pt x="60" y="8330"/>
                    <a:pt x="80" y="8355"/>
                  </a:cubicBezTo>
                  <a:lnTo>
                    <a:pt x="770" y="8355"/>
                  </a:lnTo>
                  <a:lnTo>
                    <a:pt x="1472" y="8371"/>
                  </a:lnTo>
                  <a:lnTo>
                    <a:pt x="2859" y="8388"/>
                  </a:lnTo>
                  <a:lnTo>
                    <a:pt x="5515" y="8422"/>
                  </a:lnTo>
                  <a:lnTo>
                    <a:pt x="10327" y="8488"/>
                  </a:lnTo>
                  <a:lnTo>
                    <a:pt x="10394" y="8488"/>
                  </a:lnTo>
                  <a:lnTo>
                    <a:pt x="10394" y="8422"/>
                  </a:lnTo>
                  <a:cubicBezTo>
                    <a:pt x="10411" y="5949"/>
                    <a:pt x="10428" y="3894"/>
                    <a:pt x="10444" y="2440"/>
                  </a:cubicBezTo>
                  <a:cubicBezTo>
                    <a:pt x="10444" y="1738"/>
                    <a:pt x="10444" y="1187"/>
                    <a:pt x="10444" y="786"/>
                  </a:cubicBezTo>
                  <a:lnTo>
                    <a:pt x="10444" y="368"/>
                  </a:lnTo>
                  <a:cubicBezTo>
                    <a:pt x="10428" y="485"/>
                    <a:pt x="10428" y="619"/>
                    <a:pt x="10428" y="819"/>
                  </a:cubicBezTo>
                  <a:cubicBezTo>
                    <a:pt x="10411" y="1203"/>
                    <a:pt x="10411" y="1772"/>
                    <a:pt x="10394" y="2473"/>
                  </a:cubicBezTo>
                  <a:cubicBezTo>
                    <a:pt x="10361" y="3897"/>
                    <a:pt x="10328" y="5928"/>
                    <a:pt x="10279" y="8354"/>
                  </a:cubicBezTo>
                  <a:lnTo>
                    <a:pt x="10279" y="8354"/>
                  </a:lnTo>
                  <a:lnTo>
                    <a:pt x="5532" y="8288"/>
                  </a:lnTo>
                  <a:cubicBezTo>
                    <a:pt x="4663" y="8271"/>
                    <a:pt x="3778" y="8254"/>
                    <a:pt x="2859" y="8238"/>
                  </a:cubicBezTo>
                  <a:lnTo>
                    <a:pt x="1472" y="8221"/>
                  </a:lnTo>
                  <a:lnTo>
                    <a:pt x="770" y="8221"/>
                  </a:lnTo>
                  <a:lnTo>
                    <a:pt x="419" y="8204"/>
                  </a:lnTo>
                  <a:lnTo>
                    <a:pt x="136" y="8204"/>
                  </a:lnTo>
                  <a:cubicBezTo>
                    <a:pt x="185" y="5299"/>
                    <a:pt x="218" y="2540"/>
                    <a:pt x="251" y="135"/>
                  </a:cubicBezTo>
                  <a:lnTo>
                    <a:pt x="251" y="135"/>
                  </a:lnTo>
                  <a:lnTo>
                    <a:pt x="7587" y="201"/>
                  </a:lnTo>
                  <a:lnTo>
                    <a:pt x="9692" y="218"/>
                  </a:lnTo>
                  <a:lnTo>
                    <a:pt x="10411" y="218"/>
                  </a:lnTo>
                  <a:lnTo>
                    <a:pt x="10261" y="201"/>
                  </a:lnTo>
                  <a:lnTo>
                    <a:pt x="9709" y="201"/>
                  </a:lnTo>
                  <a:lnTo>
                    <a:pt x="7621" y="15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6654554" y="1922170"/>
              <a:ext cx="309315" cy="234794"/>
            </a:xfrm>
            <a:custGeom>
              <a:avLst/>
              <a:gdLst/>
              <a:ahLst/>
              <a:cxnLst/>
              <a:rect l="l" t="t" r="r" b="b"/>
              <a:pathLst>
                <a:path w="9642" h="7319" extrusionOk="0">
                  <a:moveTo>
                    <a:pt x="101" y="0"/>
                  </a:moveTo>
                  <a:lnTo>
                    <a:pt x="1" y="7185"/>
                  </a:lnTo>
                  <a:lnTo>
                    <a:pt x="9542" y="7319"/>
                  </a:lnTo>
                  <a:lnTo>
                    <a:pt x="9642" y="15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23" name="Google Shape;623;p22"/>
            <p:cNvSpPr/>
            <p:nvPr/>
          </p:nvSpPr>
          <p:spPr>
            <a:xfrm>
              <a:off x="6654554" y="2011128"/>
              <a:ext cx="306107" cy="145836"/>
            </a:xfrm>
            <a:custGeom>
              <a:avLst/>
              <a:gdLst/>
              <a:ahLst/>
              <a:cxnLst/>
              <a:rect l="l" t="t" r="r" b="b"/>
              <a:pathLst>
                <a:path w="9542" h="4546" extrusionOk="0">
                  <a:moveTo>
                    <a:pt x="3393" y="1"/>
                  </a:moveTo>
                  <a:lnTo>
                    <a:pt x="1" y="4412"/>
                  </a:lnTo>
                  <a:lnTo>
                    <a:pt x="9542" y="4546"/>
                  </a:lnTo>
                  <a:lnTo>
                    <a:pt x="6835" y="1338"/>
                  </a:lnTo>
                  <a:lnTo>
                    <a:pt x="5415" y="2808"/>
                  </a:lnTo>
                  <a:lnTo>
                    <a:pt x="3393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24" name="Google Shape;624;p22"/>
            <p:cNvSpPr/>
            <p:nvPr/>
          </p:nvSpPr>
          <p:spPr>
            <a:xfrm>
              <a:off x="6801577" y="1970386"/>
              <a:ext cx="56717" cy="48280"/>
            </a:xfrm>
            <a:custGeom>
              <a:avLst/>
              <a:gdLst/>
              <a:ahLst/>
              <a:cxnLst/>
              <a:rect l="l" t="t" r="r" b="b"/>
              <a:pathLst>
                <a:path w="1768" h="1505" extrusionOk="0">
                  <a:moveTo>
                    <a:pt x="995" y="1"/>
                  </a:moveTo>
                  <a:cubicBezTo>
                    <a:pt x="340" y="1"/>
                    <a:pt x="1" y="791"/>
                    <a:pt x="464" y="1271"/>
                  </a:cubicBezTo>
                  <a:cubicBezTo>
                    <a:pt x="619" y="1432"/>
                    <a:pt x="813" y="1504"/>
                    <a:pt x="1003" y="1504"/>
                  </a:cubicBezTo>
                  <a:cubicBezTo>
                    <a:pt x="1385" y="1504"/>
                    <a:pt x="1750" y="1211"/>
                    <a:pt x="1750" y="753"/>
                  </a:cubicBezTo>
                  <a:cubicBezTo>
                    <a:pt x="1767" y="352"/>
                    <a:pt x="1433" y="1"/>
                    <a:pt x="1015" y="1"/>
                  </a:cubicBezTo>
                  <a:cubicBezTo>
                    <a:pt x="1008" y="1"/>
                    <a:pt x="1002" y="1"/>
                    <a:pt x="995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625" name="Google Shape;625;p22"/>
          <p:cNvGrpSpPr/>
          <p:nvPr/>
        </p:nvGrpSpPr>
        <p:grpSpPr>
          <a:xfrm>
            <a:off x="1105518" y="1756541"/>
            <a:ext cx="971687" cy="1044172"/>
            <a:chOff x="1474019" y="1756541"/>
            <a:chExt cx="1295583" cy="1044172"/>
          </a:xfrm>
        </p:grpSpPr>
        <p:sp>
          <p:nvSpPr>
            <p:cNvPr id="626" name="Google Shape;626;p22"/>
            <p:cNvSpPr/>
            <p:nvPr/>
          </p:nvSpPr>
          <p:spPr>
            <a:xfrm>
              <a:off x="1476714" y="1758145"/>
              <a:ext cx="1292888" cy="1040419"/>
            </a:xfrm>
            <a:custGeom>
              <a:avLst/>
              <a:gdLst/>
              <a:ahLst/>
              <a:cxnLst/>
              <a:rect l="l" t="t" r="r" b="b"/>
              <a:pathLst>
                <a:path w="40302" h="32432" extrusionOk="0">
                  <a:moveTo>
                    <a:pt x="451" y="0"/>
                  </a:moveTo>
                  <a:lnTo>
                    <a:pt x="0" y="31864"/>
                  </a:lnTo>
                  <a:lnTo>
                    <a:pt x="39850" y="32432"/>
                  </a:lnTo>
                  <a:lnTo>
                    <a:pt x="40301" y="56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27" name="Google Shape;627;p22"/>
            <p:cNvSpPr/>
            <p:nvPr/>
          </p:nvSpPr>
          <p:spPr>
            <a:xfrm>
              <a:off x="1474019" y="1756541"/>
              <a:ext cx="1295583" cy="1044172"/>
            </a:xfrm>
            <a:custGeom>
              <a:avLst/>
              <a:gdLst/>
              <a:ahLst/>
              <a:cxnLst/>
              <a:rect l="l" t="t" r="r" b="b"/>
              <a:pathLst>
                <a:path w="40386" h="32549" extrusionOk="0">
                  <a:moveTo>
                    <a:pt x="601" y="118"/>
                  </a:moveTo>
                  <a:lnTo>
                    <a:pt x="29324" y="502"/>
                  </a:lnTo>
                  <a:lnTo>
                    <a:pt x="37478" y="602"/>
                  </a:lnTo>
                  <a:lnTo>
                    <a:pt x="39633" y="619"/>
                  </a:lnTo>
                  <a:lnTo>
                    <a:pt x="40185" y="619"/>
                  </a:lnTo>
                  <a:cubicBezTo>
                    <a:pt x="40229" y="624"/>
                    <a:pt x="40266" y="626"/>
                    <a:pt x="40296" y="626"/>
                  </a:cubicBezTo>
                  <a:cubicBezTo>
                    <a:pt x="40355" y="626"/>
                    <a:pt x="40385" y="619"/>
                    <a:pt x="40385" y="619"/>
                  </a:cubicBezTo>
                  <a:lnTo>
                    <a:pt x="40385" y="619"/>
                  </a:lnTo>
                  <a:cubicBezTo>
                    <a:pt x="40385" y="619"/>
                    <a:pt x="40368" y="819"/>
                    <a:pt x="40368" y="1203"/>
                  </a:cubicBezTo>
                  <a:cubicBezTo>
                    <a:pt x="40368" y="1604"/>
                    <a:pt x="40352" y="2172"/>
                    <a:pt x="40335" y="2908"/>
                  </a:cubicBezTo>
                  <a:cubicBezTo>
                    <a:pt x="40318" y="4395"/>
                    <a:pt x="40268" y="6583"/>
                    <a:pt x="40235" y="9374"/>
                  </a:cubicBezTo>
                  <a:cubicBezTo>
                    <a:pt x="40135" y="14911"/>
                    <a:pt x="40018" y="22846"/>
                    <a:pt x="39868" y="32431"/>
                  </a:cubicBezTo>
                  <a:lnTo>
                    <a:pt x="39868" y="32431"/>
                  </a:lnTo>
                  <a:lnTo>
                    <a:pt x="152" y="31848"/>
                  </a:lnTo>
                  <a:lnTo>
                    <a:pt x="152" y="31848"/>
                  </a:lnTo>
                  <a:cubicBezTo>
                    <a:pt x="318" y="20387"/>
                    <a:pt x="468" y="9574"/>
                    <a:pt x="601" y="118"/>
                  </a:cubicBezTo>
                  <a:close/>
                  <a:moveTo>
                    <a:pt x="468" y="0"/>
                  </a:moveTo>
                  <a:lnTo>
                    <a:pt x="468" y="50"/>
                  </a:lnTo>
                  <a:cubicBezTo>
                    <a:pt x="335" y="9541"/>
                    <a:pt x="184" y="20401"/>
                    <a:pt x="17" y="31914"/>
                  </a:cubicBezTo>
                  <a:lnTo>
                    <a:pt x="1" y="31980"/>
                  </a:lnTo>
                  <a:lnTo>
                    <a:pt x="84" y="31980"/>
                  </a:lnTo>
                  <a:cubicBezTo>
                    <a:pt x="14838" y="32198"/>
                    <a:pt x="28539" y="32381"/>
                    <a:pt x="39934" y="32548"/>
                  </a:cubicBezTo>
                  <a:lnTo>
                    <a:pt x="39984" y="32548"/>
                  </a:lnTo>
                  <a:lnTo>
                    <a:pt x="39984" y="32482"/>
                  </a:lnTo>
                  <a:cubicBezTo>
                    <a:pt x="40118" y="22874"/>
                    <a:pt x="40218" y="14904"/>
                    <a:pt x="40285" y="9324"/>
                  </a:cubicBezTo>
                  <a:cubicBezTo>
                    <a:pt x="40318" y="6550"/>
                    <a:pt x="40352" y="4378"/>
                    <a:pt x="40368" y="2891"/>
                  </a:cubicBezTo>
                  <a:cubicBezTo>
                    <a:pt x="40368" y="2156"/>
                    <a:pt x="40385" y="1588"/>
                    <a:pt x="40385" y="1203"/>
                  </a:cubicBezTo>
                  <a:cubicBezTo>
                    <a:pt x="40385" y="819"/>
                    <a:pt x="40385" y="619"/>
                    <a:pt x="40385" y="619"/>
                  </a:cubicBezTo>
                  <a:lnTo>
                    <a:pt x="40201" y="619"/>
                  </a:lnTo>
                  <a:lnTo>
                    <a:pt x="39650" y="602"/>
                  </a:lnTo>
                  <a:lnTo>
                    <a:pt x="37495" y="568"/>
                  </a:lnTo>
                  <a:lnTo>
                    <a:pt x="29358" y="435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1521722" y="1823524"/>
              <a:ext cx="1201236" cy="910174"/>
            </a:xfrm>
            <a:custGeom>
              <a:avLst/>
              <a:gdLst/>
              <a:ahLst/>
              <a:cxnLst/>
              <a:rect l="l" t="t" r="r" b="b"/>
              <a:pathLst>
                <a:path w="37445" h="28372" extrusionOk="0">
                  <a:moveTo>
                    <a:pt x="385" y="1"/>
                  </a:moveTo>
                  <a:lnTo>
                    <a:pt x="1" y="27837"/>
                  </a:lnTo>
                  <a:lnTo>
                    <a:pt x="37044" y="28372"/>
                  </a:lnTo>
                  <a:lnTo>
                    <a:pt x="37445" y="51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29" name="Google Shape;629;p22"/>
            <p:cNvSpPr/>
            <p:nvPr/>
          </p:nvSpPr>
          <p:spPr>
            <a:xfrm>
              <a:off x="1521722" y="2167133"/>
              <a:ext cx="1188372" cy="566565"/>
            </a:xfrm>
            <a:custGeom>
              <a:avLst/>
              <a:gdLst/>
              <a:ahLst/>
              <a:cxnLst/>
              <a:rect l="l" t="t" r="r" b="b"/>
              <a:pathLst>
                <a:path w="37044" h="17661" extrusionOk="0">
                  <a:moveTo>
                    <a:pt x="13184" y="0"/>
                  </a:moveTo>
                  <a:lnTo>
                    <a:pt x="1" y="17126"/>
                  </a:lnTo>
                  <a:lnTo>
                    <a:pt x="37044" y="17661"/>
                  </a:lnTo>
                  <a:lnTo>
                    <a:pt x="26567" y="5230"/>
                  </a:lnTo>
                  <a:lnTo>
                    <a:pt x="21037" y="10944"/>
                  </a:lnTo>
                  <a:lnTo>
                    <a:pt x="13184" y="0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30" name="Google Shape;630;p22"/>
            <p:cNvSpPr/>
            <p:nvPr/>
          </p:nvSpPr>
          <p:spPr>
            <a:xfrm>
              <a:off x="2093420" y="2009524"/>
              <a:ext cx="218946" cy="187411"/>
            </a:xfrm>
            <a:custGeom>
              <a:avLst/>
              <a:gdLst/>
              <a:ahLst/>
              <a:cxnLst/>
              <a:rect l="l" t="t" r="r" b="b"/>
              <a:pathLst>
                <a:path w="6825" h="5842" extrusionOk="0">
                  <a:moveTo>
                    <a:pt x="3893" y="0"/>
                  </a:moveTo>
                  <a:cubicBezTo>
                    <a:pt x="1314" y="0"/>
                    <a:pt x="1" y="3102"/>
                    <a:pt x="1796" y="4946"/>
                  </a:cubicBezTo>
                  <a:cubicBezTo>
                    <a:pt x="2397" y="5565"/>
                    <a:pt x="3145" y="5842"/>
                    <a:pt x="3878" y="5842"/>
                  </a:cubicBezTo>
                  <a:cubicBezTo>
                    <a:pt x="5362" y="5842"/>
                    <a:pt x="6786" y="4703"/>
                    <a:pt x="6808" y="2958"/>
                  </a:cubicBezTo>
                  <a:cubicBezTo>
                    <a:pt x="6825" y="1354"/>
                    <a:pt x="5538" y="17"/>
                    <a:pt x="3934" y="1"/>
                  </a:cubicBezTo>
                  <a:cubicBezTo>
                    <a:pt x="3920" y="1"/>
                    <a:pt x="3907" y="0"/>
                    <a:pt x="389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631" name="Google Shape;631;p22"/>
          <p:cNvSpPr txBox="1">
            <a:spLocks noGrp="1"/>
          </p:cNvSpPr>
          <p:nvPr>
            <p:ph type="title"/>
          </p:nvPr>
        </p:nvSpPr>
        <p:spPr>
          <a:xfrm>
            <a:off x="2150438" y="2937600"/>
            <a:ext cx="2557125" cy="61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02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02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02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02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02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02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02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025"/>
            </a:lvl9pPr>
          </a:lstStyle>
          <a:p>
            <a:endParaRPr/>
          </a:p>
        </p:txBody>
      </p:sp>
      <p:sp>
        <p:nvSpPr>
          <p:cNvPr id="632" name="Google Shape;632;p22"/>
          <p:cNvSpPr txBox="1">
            <a:spLocks noGrp="1"/>
          </p:cNvSpPr>
          <p:nvPr>
            <p:ph type="subTitle" idx="1"/>
          </p:nvPr>
        </p:nvSpPr>
        <p:spPr>
          <a:xfrm>
            <a:off x="2147681" y="3494775"/>
            <a:ext cx="2557125" cy="11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4">
  <p:cSld name="CUSTOM_5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3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635" name="Google Shape;635;p23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5778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23"/>
          <p:cNvSpPr txBox="1">
            <a:spLocks noGrp="1"/>
          </p:cNvSpPr>
          <p:nvPr>
            <p:ph type="subTitle" idx="1"/>
          </p:nvPr>
        </p:nvSpPr>
        <p:spPr>
          <a:xfrm>
            <a:off x="1522800" y="885025"/>
            <a:ext cx="3807000" cy="7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637" name="Google Shape;637;p23"/>
          <p:cNvGrpSpPr/>
          <p:nvPr/>
        </p:nvGrpSpPr>
        <p:grpSpPr>
          <a:xfrm>
            <a:off x="-109237" y="2212121"/>
            <a:ext cx="878402" cy="1706979"/>
            <a:chOff x="-145649" y="2212114"/>
            <a:chExt cx="1171202" cy="1706979"/>
          </a:xfrm>
        </p:grpSpPr>
        <p:sp>
          <p:nvSpPr>
            <p:cNvPr id="638" name="Google Shape;638;p23"/>
            <p:cNvSpPr/>
            <p:nvPr/>
          </p:nvSpPr>
          <p:spPr>
            <a:xfrm>
              <a:off x="-145649" y="2212114"/>
              <a:ext cx="1171202" cy="1706979"/>
            </a:xfrm>
            <a:custGeom>
              <a:avLst/>
              <a:gdLst/>
              <a:ahLst/>
              <a:cxnLst/>
              <a:rect l="l" t="t" r="r" b="b"/>
              <a:pathLst>
                <a:path w="35448" h="51664" extrusionOk="0">
                  <a:moveTo>
                    <a:pt x="665" y="1"/>
                  </a:moveTo>
                  <a:lnTo>
                    <a:pt x="0" y="51209"/>
                  </a:lnTo>
                  <a:lnTo>
                    <a:pt x="34782" y="51664"/>
                  </a:lnTo>
                  <a:lnTo>
                    <a:pt x="35447" y="455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32205" y="2506798"/>
              <a:ext cx="517572" cy="8095"/>
            </a:xfrm>
            <a:custGeom>
              <a:avLst/>
              <a:gdLst/>
              <a:ahLst/>
              <a:cxnLst/>
              <a:rect l="l" t="t" r="r" b="b"/>
              <a:pathLst>
                <a:path w="15665" h="245" extrusionOk="0">
                  <a:moveTo>
                    <a:pt x="1069" y="0"/>
                  </a:moveTo>
                  <a:cubicBezTo>
                    <a:pt x="390" y="0"/>
                    <a:pt x="1" y="6"/>
                    <a:pt x="1" y="17"/>
                  </a:cubicBezTo>
                  <a:cubicBezTo>
                    <a:pt x="1" y="65"/>
                    <a:pt x="3503" y="130"/>
                    <a:pt x="7833" y="195"/>
                  </a:cubicBezTo>
                  <a:cubicBezTo>
                    <a:pt x="10628" y="226"/>
                    <a:pt x="13079" y="244"/>
                    <a:pt x="14465" y="244"/>
                  </a:cubicBezTo>
                  <a:cubicBezTo>
                    <a:pt x="15225" y="244"/>
                    <a:pt x="15665" y="239"/>
                    <a:pt x="15665" y="227"/>
                  </a:cubicBezTo>
                  <a:cubicBezTo>
                    <a:pt x="15665" y="195"/>
                    <a:pt x="12162" y="114"/>
                    <a:pt x="7833" y="65"/>
                  </a:cubicBezTo>
                  <a:cubicBezTo>
                    <a:pt x="4946" y="22"/>
                    <a:pt x="2427" y="0"/>
                    <a:pt x="106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30586" y="2629145"/>
              <a:ext cx="858346" cy="11960"/>
            </a:xfrm>
            <a:custGeom>
              <a:avLst/>
              <a:gdLst/>
              <a:ahLst/>
              <a:cxnLst/>
              <a:rect l="l" t="t" r="r" b="b"/>
              <a:pathLst>
                <a:path w="25979" h="362" extrusionOk="0">
                  <a:moveTo>
                    <a:pt x="755" y="1"/>
                  </a:moveTo>
                  <a:cubicBezTo>
                    <a:pt x="267" y="1"/>
                    <a:pt x="1" y="4"/>
                    <a:pt x="1" y="11"/>
                  </a:cubicBezTo>
                  <a:cubicBezTo>
                    <a:pt x="1" y="43"/>
                    <a:pt x="5822" y="157"/>
                    <a:pt x="12990" y="254"/>
                  </a:cubicBezTo>
                  <a:cubicBezTo>
                    <a:pt x="18625" y="318"/>
                    <a:pt x="23429" y="361"/>
                    <a:pt x="25224" y="361"/>
                  </a:cubicBezTo>
                  <a:cubicBezTo>
                    <a:pt x="25712" y="361"/>
                    <a:pt x="25978" y="358"/>
                    <a:pt x="25978" y="351"/>
                  </a:cubicBezTo>
                  <a:cubicBezTo>
                    <a:pt x="25978" y="319"/>
                    <a:pt x="20173" y="205"/>
                    <a:pt x="12990" y="108"/>
                  </a:cubicBezTo>
                  <a:cubicBezTo>
                    <a:pt x="7354" y="44"/>
                    <a:pt x="2550" y="1"/>
                    <a:pt x="75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29000" y="2755820"/>
              <a:ext cx="858313" cy="12027"/>
            </a:xfrm>
            <a:custGeom>
              <a:avLst/>
              <a:gdLst/>
              <a:ahLst/>
              <a:cxnLst/>
              <a:rect l="l" t="t" r="r" b="b"/>
              <a:pathLst>
                <a:path w="25978" h="364" extrusionOk="0">
                  <a:moveTo>
                    <a:pt x="1168" y="1"/>
                  </a:moveTo>
                  <a:cubicBezTo>
                    <a:pt x="418" y="1"/>
                    <a:pt x="0" y="7"/>
                    <a:pt x="0" y="20"/>
                  </a:cubicBezTo>
                  <a:cubicBezTo>
                    <a:pt x="0" y="52"/>
                    <a:pt x="5822" y="150"/>
                    <a:pt x="12989" y="247"/>
                  </a:cubicBezTo>
                  <a:cubicBezTo>
                    <a:pt x="18236" y="318"/>
                    <a:pt x="22761" y="363"/>
                    <a:pt x="24810" y="363"/>
                  </a:cubicBezTo>
                  <a:cubicBezTo>
                    <a:pt x="25560" y="363"/>
                    <a:pt x="25978" y="357"/>
                    <a:pt x="25978" y="344"/>
                  </a:cubicBezTo>
                  <a:cubicBezTo>
                    <a:pt x="25978" y="312"/>
                    <a:pt x="20172" y="214"/>
                    <a:pt x="12989" y="117"/>
                  </a:cubicBezTo>
                  <a:cubicBezTo>
                    <a:pt x="7742" y="46"/>
                    <a:pt x="3217" y="1"/>
                    <a:pt x="116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27381" y="2882496"/>
              <a:ext cx="858313" cy="12027"/>
            </a:xfrm>
            <a:custGeom>
              <a:avLst/>
              <a:gdLst/>
              <a:ahLst/>
              <a:cxnLst/>
              <a:rect l="l" t="t" r="r" b="b"/>
              <a:pathLst>
                <a:path w="25978" h="364" extrusionOk="0">
                  <a:moveTo>
                    <a:pt x="1022" y="1"/>
                  </a:moveTo>
                  <a:cubicBezTo>
                    <a:pt x="364" y="1"/>
                    <a:pt x="1" y="5"/>
                    <a:pt x="1" y="13"/>
                  </a:cubicBezTo>
                  <a:cubicBezTo>
                    <a:pt x="1" y="45"/>
                    <a:pt x="5822" y="159"/>
                    <a:pt x="12989" y="240"/>
                  </a:cubicBezTo>
                  <a:cubicBezTo>
                    <a:pt x="18661" y="317"/>
                    <a:pt x="23489" y="363"/>
                    <a:pt x="25258" y="363"/>
                  </a:cubicBezTo>
                  <a:cubicBezTo>
                    <a:pt x="25724" y="363"/>
                    <a:pt x="25978" y="360"/>
                    <a:pt x="25978" y="353"/>
                  </a:cubicBezTo>
                  <a:cubicBezTo>
                    <a:pt x="25978" y="305"/>
                    <a:pt x="20173" y="207"/>
                    <a:pt x="12989" y="110"/>
                  </a:cubicBezTo>
                  <a:cubicBezTo>
                    <a:pt x="7614" y="37"/>
                    <a:pt x="2995" y="1"/>
                    <a:pt x="102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25762" y="3009006"/>
              <a:ext cx="858346" cy="12027"/>
            </a:xfrm>
            <a:custGeom>
              <a:avLst/>
              <a:gdLst/>
              <a:ahLst/>
              <a:cxnLst/>
              <a:rect l="l" t="t" r="r" b="b"/>
              <a:pathLst>
                <a:path w="25979" h="364" extrusionOk="0">
                  <a:moveTo>
                    <a:pt x="755" y="0"/>
                  </a:moveTo>
                  <a:cubicBezTo>
                    <a:pt x="267" y="0"/>
                    <a:pt x="1" y="4"/>
                    <a:pt x="1" y="11"/>
                  </a:cubicBezTo>
                  <a:cubicBezTo>
                    <a:pt x="1" y="59"/>
                    <a:pt x="5822" y="156"/>
                    <a:pt x="12990" y="254"/>
                  </a:cubicBezTo>
                  <a:cubicBezTo>
                    <a:pt x="18365" y="327"/>
                    <a:pt x="22983" y="363"/>
                    <a:pt x="24957" y="363"/>
                  </a:cubicBezTo>
                  <a:cubicBezTo>
                    <a:pt x="25614" y="363"/>
                    <a:pt x="25978" y="359"/>
                    <a:pt x="25978" y="351"/>
                  </a:cubicBezTo>
                  <a:cubicBezTo>
                    <a:pt x="25978" y="319"/>
                    <a:pt x="20157" y="205"/>
                    <a:pt x="12990" y="108"/>
                  </a:cubicBezTo>
                  <a:cubicBezTo>
                    <a:pt x="7354" y="44"/>
                    <a:pt x="2550" y="0"/>
                    <a:pt x="75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27381" y="3157884"/>
              <a:ext cx="857784" cy="12027"/>
            </a:xfrm>
            <a:custGeom>
              <a:avLst/>
              <a:gdLst/>
              <a:ahLst/>
              <a:cxnLst/>
              <a:rect l="l" t="t" r="r" b="b"/>
              <a:pathLst>
                <a:path w="25962" h="364" extrusionOk="0">
                  <a:moveTo>
                    <a:pt x="1020" y="0"/>
                  </a:moveTo>
                  <a:cubicBezTo>
                    <a:pt x="363" y="0"/>
                    <a:pt x="1" y="4"/>
                    <a:pt x="1" y="12"/>
                  </a:cubicBezTo>
                  <a:cubicBezTo>
                    <a:pt x="1" y="45"/>
                    <a:pt x="5806" y="158"/>
                    <a:pt x="12973" y="256"/>
                  </a:cubicBezTo>
                  <a:cubicBezTo>
                    <a:pt x="18621" y="319"/>
                    <a:pt x="23418" y="363"/>
                    <a:pt x="25210" y="363"/>
                  </a:cubicBezTo>
                  <a:cubicBezTo>
                    <a:pt x="25697" y="363"/>
                    <a:pt x="25962" y="360"/>
                    <a:pt x="25962" y="353"/>
                  </a:cubicBezTo>
                  <a:cubicBezTo>
                    <a:pt x="25962" y="304"/>
                    <a:pt x="20157" y="207"/>
                    <a:pt x="12989" y="110"/>
                  </a:cubicBezTo>
                  <a:cubicBezTo>
                    <a:pt x="7602" y="37"/>
                    <a:pt x="2989" y="0"/>
                    <a:pt x="102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25233" y="3284394"/>
              <a:ext cx="858346" cy="12027"/>
            </a:xfrm>
            <a:custGeom>
              <a:avLst/>
              <a:gdLst/>
              <a:ahLst/>
              <a:cxnLst/>
              <a:rect l="l" t="t" r="r" b="b"/>
              <a:pathLst>
                <a:path w="25979" h="364" extrusionOk="0">
                  <a:moveTo>
                    <a:pt x="721" y="0"/>
                  </a:moveTo>
                  <a:cubicBezTo>
                    <a:pt x="254" y="0"/>
                    <a:pt x="1" y="4"/>
                    <a:pt x="1" y="10"/>
                  </a:cubicBezTo>
                  <a:cubicBezTo>
                    <a:pt x="1" y="59"/>
                    <a:pt x="5822" y="156"/>
                    <a:pt x="12989" y="254"/>
                  </a:cubicBezTo>
                  <a:cubicBezTo>
                    <a:pt x="18377" y="327"/>
                    <a:pt x="22989" y="363"/>
                    <a:pt x="24959" y="363"/>
                  </a:cubicBezTo>
                  <a:cubicBezTo>
                    <a:pt x="25615" y="363"/>
                    <a:pt x="25978" y="359"/>
                    <a:pt x="25978" y="351"/>
                  </a:cubicBezTo>
                  <a:cubicBezTo>
                    <a:pt x="25978" y="318"/>
                    <a:pt x="20173" y="205"/>
                    <a:pt x="12989" y="124"/>
                  </a:cubicBezTo>
                  <a:cubicBezTo>
                    <a:pt x="7318" y="47"/>
                    <a:pt x="2489" y="0"/>
                    <a:pt x="72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23648" y="3411070"/>
              <a:ext cx="858313" cy="11994"/>
            </a:xfrm>
            <a:custGeom>
              <a:avLst/>
              <a:gdLst/>
              <a:ahLst/>
              <a:cxnLst/>
              <a:rect l="l" t="t" r="r" b="b"/>
              <a:pathLst>
                <a:path w="25978" h="363" extrusionOk="0">
                  <a:moveTo>
                    <a:pt x="1168" y="0"/>
                  </a:moveTo>
                  <a:cubicBezTo>
                    <a:pt x="418" y="0"/>
                    <a:pt x="0" y="6"/>
                    <a:pt x="0" y="19"/>
                  </a:cubicBezTo>
                  <a:cubicBezTo>
                    <a:pt x="0" y="52"/>
                    <a:pt x="5821" y="165"/>
                    <a:pt x="12989" y="246"/>
                  </a:cubicBezTo>
                  <a:cubicBezTo>
                    <a:pt x="18247" y="318"/>
                    <a:pt x="22767" y="363"/>
                    <a:pt x="24812" y="363"/>
                  </a:cubicBezTo>
                  <a:cubicBezTo>
                    <a:pt x="25561" y="363"/>
                    <a:pt x="25977" y="357"/>
                    <a:pt x="25977" y="344"/>
                  </a:cubicBezTo>
                  <a:cubicBezTo>
                    <a:pt x="25977" y="311"/>
                    <a:pt x="20172" y="214"/>
                    <a:pt x="12989" y="117"/>
                  </a:cubicBezTo>
                  <a:cubicBezTo>
                    <a:pt x="7742" y="45"/>
                    <a:pt x="3216" y="0"/>
                    <a:pt x="11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47" name="Google Shape;647;p23"/>
            <p:cNvSpPr/>
            <p:nvPr/>
          </p:nvSpPr>
          <p:spPr>
            <a:xfrm>
              <a:off x="22029" y="3537811"/>
              <a:ext cx="858313" cy="11927"/>
            </a:xfrm>
            <a:custGeom>
              <a:avLst/>
              <a:gdLst/>
              <a:ahLst/>
              <a:cxnLst/>
              <a:rect l="l" t="t" r="r" b="b"/>
              <a:pathLst>
                <a:path w="25978" h="361" extrusionOk="0">
                  <a:moveTo>
                    <a:pt x="754" y="0"/>
                  </a:moveTo>
                  <a:cubicBezTo>
                    <a:pt x="266" y="0"/>
                    <a:pt x="0" y="3"/>
                    <a:pt x="0" y="10"/>
                  </a:cubicBezTo>
                  <a:cubicBezTo>
                    <a:pt x="0" y="43"/>
                    <a:pt x="5822" y="156"/>
                    <a:pt x="12989" y="254"/>
                  </a:cubicBezTo>
                  <a:cubicBezTo>
                    <a:pt x="18625" y="317"/>
                    <a:pt x="23428" y="361"/>
                    <a:pt x="25224" y="361"/>
                  </a:cubicBezTo>
                  <a:cubicBezTo>
                    <a:pt x="25712" y="361"/>
                    <a:pt x="25978" y="358"/>
                    <a:pt x="25978" y="351"/>
                  </a:cubicBezTo>
                  <a:cubicBezTo>
                    <a:pt x="25978" y="318"/>
                    <a:pt x="20173" y="205"/>
                    <a:pt x="12989" y="108"/>
                  </a:cubicBezTo>
                  <a:cubicBezTo>
                    <a:pt x="7353" y="44"/>
                    <a:pt x="2550" y="0"/>
                    <a:pt x="75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648" name="Google Shape;648;p23"/>
          <p:cNvGrpSpPr/>
          <p:nvPr/>
        </p:nvGrpSpPr>
        <p:grpSpPr>
          <a:xfrm>
            <a:off x="904541" y="1908344"/>
            <a:ext cx="1148825" cy="2249694"/>
            <a:chOff x="1206050" y="1908344"/>
            <a:chExt cx="1531767" cy="2249694"/>
          </a:xfrm>
        </p:grpSpPr>
        <p:sp>
          <p:nvSpPr>
            <p:cNvPr id="649" name="Google Shape;649;p23"/>
            <p:cNvSpPr/>
            <p:nvPr/>
          </p:nvSpPr>
          <p:spPr>
            <a:xfrm>
              <a:off x="1206050" y="1908344"/>
              <a:ext cx="1531767" cy="2249694"/>
            </a:xfrm>
            <a:custGeom>
              <a:avLst/>
              <a:gdLst/>
              <a:ahLst/>
              <a:cxnLst/>
              <a:rect l="l" t="t" r="r" b="b"/>
              <a:pathLst>
                <a:path w="46361" h="68090" extrusionOk="0">
                  <a:moveTo>
                    <a:pt x="46134" y="1"/>
                  </a:moveTo>
                  <a:lnTo>
                    <a:pt x="1" y="163"/>
                  </a:lnTo>
                  <a:lnTo>
                    <a:pt x="228" y="68090"/>
                  </a:lnTo>
                  <a:lnTo>
                    <a:pt x="46361" y="67927"/>
                  </a:lnTo>
                  <a:lnTo>
                    <a:pt x="4613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1419290" y="2297655"/>
              <a:ext cx="686340" cy="6311"/>
            </a:xfrm>
            <a:custGeom>
              <a:avLst/>
              <a:gdLst/>
              <a:ahLst/>
              <a:cxnLst/>
              <a:rect l="l" t="t" r="r" b="b"/>
              <a:pathLst>
                <a:path w="20773" h="191" extrusionOk="0">
                  <a:moveTo>
                    <a:pt x="14438" y="0"/>
                  </a:moveTo>
                  <a:cubicBezTo>
                    <a:pt x="13196" y="0"/>
                    <a:pt x="11830" y="2"/>
                    <a:pt x="10395" y="6"/>
                  </a:cubicBezTo>
                  <a:cubicBezTo>
                    <a:pt x="4654" y="23"/>
                    <a:pt x="1" y="71"/>
                    <a:pt x="1" y="136"/>
                  </a:cubicBezTo>
                  <a:cubicBezTo>
                    <a:pt x="1" y="173"/>
                    <a:pt x="2618" y="191"/>
                    <a:pt x="6349" y="191"/>
                  </a:cubicBezTo>
                  <a:cubicBezTo>
                    <a:pt x="7592" y="191"/>
                    <a:pt x="8960" y="189"/>
                    <a:pt x="10395" y="185"/>
                  </a:cubicBezTo>
                  <a:cubicBezTo>
                    <a:pt x="16119" y="168"/>
                    <a:pt x="20773" y="104"/>
                    <a:pt x="20773" y="55"/>
                  </a:cubicBezTo>
                  <a:cubicBezTo>
                    <a:pt x="20773" y="18"/>
                    <a:pt x="18164" y="0"/>
                    <a:pt x="1443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1419819" y="2458361"/>
              <a:ext cx="1138525" cy="6872"/>
            </a:xfrm>
            <a:custGeom>
              <a:avLst/>
              <a:gdLst/>
              <a:ahLst/>
              <a:cxnLst/>
              <a:rect l="l" t="t" r="r" b="b"/>
              <a:pathLst>
                <a:path w="34459" h="208" extrusionOk="0">
                  <a:moveTo>
                    <a:pt x="28438" y="1"/>
                  </a:moveTo>
                  <a:cubicBezTo>
                    <a:pt x="25428" y="1"/>
                    <a:pt x="21516" y="9"/>
                    <a:pt x="17238" y="23"/>
                  </a:cubicBezTo>
                  <a:cubicBezTo>
                    <a:pt x="7719" y="39"/>
                    <a:pt x="1" y="104"/>
                    <a:pt x="1" y="169"/>
                  </a:cubicBezTo>
                  <a:cubicBezTo>
                    <a:pt x="1" y="196"/>
                    <a:pt x="2340" y="208"/>
                    <a:pt x="6031" y="208"/>
                  </a:cubicBezTo>
                  <a:cubicBezTo>
                    <a:pt x="9045" y="208"/>
                    <a:pt x="12959" y="200"/>
                    <a:pt x="17238" y="185"/>
                  </a:cubicBezTo>
                  <a:cubicBezTo>
                    <a:pt x="26756" y="169"/>
                    <a:pt x="34459" y="88"/>
                    <a:pt x="34459" y="39"/>
                  </a:cubicBezTo>
                  <a:cubicBezTo>
                    <a:pt x="34459" y="13"/>
                    <a:pt x="32124" y="1"/>
                    <a:pt x="2843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1420347" y="2626237"/>
              <a:ext cx="1138525" cy="7038"/>
            </a:xfrm>
            <a:custGeom>
              <a:avLst/>
              <a:gdLst/>
              <a:ahLst/>
              <a:cxnLst/>
              <a:rect l="l" t="t" r="r" b="b"/>
              <a:pathLst>
                <a:path w="34459" h="213" extrusionOk="0">
                  <a:moveTo>
                    <a:pt x="26408" y="1"/>
                  </a:moveTo>
                  <a:cubicBezTo>
                    <a:pt x="23754" y="1"/>
                    <a:pt x="20610" y="6"/>
                    <a:pt x="17238" y="18"/>
                  </a:cubicBezTo>
                  <a:cubicBezTo>
                    <a:pt x="7720" y="50"/>
                    <a:pt x="1" y="115"/>
                    <a:pt x="1" y="164"/>
                  </a:cubicBezTo>
                  <a:cubicBezTo>
                    <a:pt x="1" y="195"/>
                    <a:pt x="3220" y="213"/>
                    <a:pt x="8063" y="213"/>
                  </a:cubicBezTo>
                  <a:cubicBezTo>
                    <a:pt x="10720" y="213"/>
                    <a:pt x="13866" y="208"/>
                    <a:pt x="17238" y="196"/>
                  </a:cubicBezTo>
                  <a:cubicBezTo>
                    <a:pt x="26757" y="164"/>
                    <a:pt x="34459" y="99"/>
                    <a:pt x="34459" y="50"/>
                  </a:cubicBezTo>
                  <a:cubicBezTo>
                    <a:pt x="34459" y="19"/>
                    <a:pt x="31247" y="1"/>
                    <a:pt x="2640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1420909" y="2794477"/>
              <a:ext cx="1139054" cy="7038"/>
            </a:xfrm>
            <a:custGeom>
              <a:avLst/>
              <a:gdLst/>
              <a:ahLst/>
              <a:cxnLst/>
              <a:rect l="l" t="t" r="r" b="b"/>
              <a:pathLst>
                <a:path w="34475" h="213" extrusionOk="0">
                  <a:moveTo>
                    <a:pt x="26408" y="0"/>
                  </a:moveTo>
                  <a:cubicBezTo>
                    <a:pt x="23753" y="0"/>
                    <a:pt x="20609" y="6"/>
                    <a:pt x="17237" y="17"/>
                  </a:cubicBezTo>
                  <a:cubicBezTo>
                    <a:pt x="7719" y="50"/>
                    <a:pt x="0" y="115"/>
                    <a:pt x="0" y="163"/>
                  </a:cubicBezTo>
                  <a:cubicBezTo>
                    <a:pt x="0" y="195"/>
                    <a:pt x="3219" y="213"/>
                    <a:pt x="8062" y="213"/>
                  </a:cubicBezTo>
                  <a:cubicBezTo>
                    <a:pt x="10719" y="213"/>
                    <a:pt x="13865" y="207"/>
                    <a:pt x="17237" y="196"/>
                  </a:cubicBezTo>
                  <a:cubicBezTo>
                    <a:pt x="26756" y="163"/>
                    <a:pt x="34474" y="98"/>
                    <a:pt x="34474" y="50"/>
                  </a:cubicBezTo>
                  <a:lnTo>
                    <a:pt x="34458" y="50"/>
                  </a:lnTo>
                  <a:cubicBezTo>
                    <a:pt x="34458" y="18"/>
                    <a:pt x="31246" y="0"/>
                    <a:pt x="2640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1421438" y="2962155"/>
              <a:ext cx="1139054" cy="7071"/>
            </a:xfrm>
            <a:custGeom>
              <a:avLst/>
              <a:gdLst/>
              <a:ahLst/>
              <a:cxnLst/>
              <a:rect l="l" t="t" r="r" b="b"/>
              <a:pathLst>
                <a:path w="34475" h="214" extrusionOk="0">
                  <a:moveTo>
                    <a:pt x="26408" y="1"/>
                  </a:moveTo>
                  <a:cubicBezTo>
                    <a:pt x="23753" y="1"/>
                    <a:pt x="20609" y="6"/>
                    <a:pt x="17238" y="18"/>
                  </a:cubicBezTo>
                  <a:cubicBezTo>
                    <a:pt x="7719" y="50"/>
                    <a:pt x="0" y="115"/>
                    <a:pt x="0" y="164"/>
                  </a:cubicBezTo>
                  <a:cubicBezTo>
                    <a:pt x="0" y="195"/>
                    <a:pt x="3219" y="213"/>
                    <a:pt x="8063" y="213"/>
                  </a:cubicBezTo>
                  <a:cubicBezTo>
                    <a:pt x="10720" y="213"/>
                    <a:pt x="13866" y="208"/>
                    <a:pt x="17238" y="196"/>
                  </a:cubicBezTo>
                  <a:cubicBezTo>
                    <a:pt x="26756" y="164"/>
                    <a:pt x="34475" y="99"/>
                    <a:pt x="34475" y="50"/>
                  </a:cubicBezTo>
                  <a:lnTo>
                    <a:pt x="34458" y="50"/>
                  </a:lnTo>
                  <a:cubicBezTo>
                    <a:pt x="34458" y="19"/>
                    <a:pt x="31247" y="1"/>
                    <a:pt x="2640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1426790" y="3159338"/>
              <a:ext cx="1138525" cy="7038"/>
            </a:xfrm>
            <a:custGeom>
              <a:avLst/>
              <a:gdLst/>
              <a:ahLst/>
              <a:cxnLst/>
              <a:rect l="l" t="t" r="r" b="b"/>
              <a:pathLst>
                <a:path w="34459" h="213" extrusionOk="0">
                  <a:moveTo>
                    <a:pt x="26396" y="0"/>
                  </a:moveTo>
                  <a:cubicBezTo>
                    <a:pt x="23739" y="0"/>
                    <a:pt x="20593" y="6"/>
                    <a:pt x="17221" y="17"/>
                  </a:cubicBezTo>
                  <a:cubicBezTo>
                    <a:pt x="7703" y="50"/>
                    <a:pt x="1" y="114"/>
                    <a:pt x="1" y="163"/>
                  </a:cubicBezTo>
                  <a:cubicBezTo>
                    <a:pt x="1" y="194"/>
                    <a:pt x="3212" y="212"/>
                    <a:pt x="8051" y="212"/>
                  </a:cubicBezTo>
                  <a:cubicBezTo>
                    <a:pt x="10706" y="212"/>
                    <a:pt x="13850" y="207"/>
                    <a:pt x="17221" y="195"/>
                  </a:cubicBezTo>
                  <a:cubicBezTo>
                    <a:pt x="26740" y="163"/>
                    <a:pt x="34459" y="98"/>
                    <a:pt x="34459" y="50"/>
                  </a:cubicBezTo>
                  <a:cubicBezTo>
                    <a:pt x="34459" y="18"/>
                    <a:pt x="31240" y="0"/>
                    <a:pt x="2639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56" name="Google Shape;656;p23"/>
            <p:cNvSpPr/>
            <p:nvPr/>
          </p:nvSpPr>
          <p:spPr>
            <a:xfrm>
              <a:off x="1427319" y="3327544"/>
              <a:ext cx="1138525" cy="7071"/>
            </a:xfrm>
            <a:custGeom>
              <a:avLst/>
              <a:gdLst/>
              <a:ahLst/>
              <a:cxnLst/>
              <a:rect l="l" t="t" r="r" b="b"/>
              <a:pathLst>
                <a:path w="34459" h="214" extrusionOk="0">
                  <a:moveTo>
                    <a:pt x="26397" y="1"/>
                  </a:moveTo>
                  <a:cubicBezTo>
                    <a:pt x="23740" y="1"/>
                    <a:pt x="20594" y="6"/>
                    <a:pt x="17222" y="18"/>
                  </a:cubicBezTo>
                  <a:cubicBezTo>
                    <a:pt x="7703" y="50"/>
                    <a:pt x="1" y="115"/>
                    <a:pt x="1" y="164"/>
                  </a:cubicBezTo>
                  <a:cubicBezTo>
                    <a:pt x="1" y="195"/>
                    <a:pt x="3213" y="213"/>
                    <a:pt x="8051" y="213"/>
                  </a:cubicBezTo>
                  <a:cubicBezTo>
                    <a:pt x="10706" y="213"/>
                    <a:pt x="13850" y="208"/>
                    <a:pt x="17222" y="196"/>
                  </a:cubicBezTo>
                  <a:cubicBezTo>
                    <a:pt x="26740" y="164"/>
                    <a:pt x="34459" y="99"/>
                    <a:pt x="34459" y="50"/>
                  </a:cubicBezTo>
                  <a:cubicBezTo>
                    <a:pt x="34459" y="19"/>
                    <a:pt x="31240" y="1"/>
                    <a:pt x="2639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57" name="Google Shape;657;p23"/>
            <p:cNvSpPr/>
            <p:nvPr/>
          </p:nvSpPr>
          <p:spPr>
            <a:xfrm>
              <a:off x="1427881" y="3495487"/>
              <a:ext cx="1138492" cy="7004"/>
            </a:xfrm>
            <a:custGeom>
              <a:avLst/>
              <a:gdLst/>
              <a:ahLst/>
              <a:cxnLst/>
              <a:rect l="l" t="t" r="r" b="b"/>
              <a:pathLst>
                <a:path w="34458" h="212" extrusionOk="0">
                  <a:moveTo>
                    <a:pt x="26659" y="1"/>
                  </a:moveTo>
                  <a:cubicBezTo>
                    <a:pt x="23948" y="1"/>
                    <a:pt x="20705" y="4"/>
                    <a:pt x="17221" y="10"/>
                  </a:cubicBezTo>
                  <a:cubicBezTo>
                    <a:pt x="7702" y="43"/>
                    <a:pt x="0" y="108"/>
                    <a:pt x="0" y="172"/>
                  </a:cubicBezTo>
                  <a:cubicBezTo>
                    <a:pt x="0" y="199"/>
                    <a:pt x="2339" y="211"/>
                    <a:pt x="6027" y="211"/>
                  </a:cubicBezTo>
                  <a:cubicBezTo>
                    <a:pt x="9039" y="211"/>
                    <a:pt x="12950" y="203"/>
                    <a:pt x="17221" y="189"/>
                  </a:cubicBezTo>
                  <a:cubicBezTo>
                    <a:pt x="26739" y="156"/>
                    <a:pt x="34458" y="91"/>
                    <a:pt x="34458" y="43"/>
                  </a:cubicBezTo>
                  <a:cubicBezTo>
                    <a:pt x="34458" y="12"/>
                    <a:pt x="31356" y="1"/>
                    <a:pt x="2665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1428409" y="3663495"/>
              <a:ext cx="1138525" cy="7038"/>
            </a:xfrm>
            <a:custGeom>
              <a:avLst/>
              <a:gdLst/>
              <a:ahLst/>
              <a:cxnLst/>
              <a:rect l="l" t="t" r="r" b="b"/>
              <a:pathLst>
                <a:path w="34459" h="213" extrusionOk="0">
                  <a:moveTo>
                    <a:pt x="26396" y="0"/>
                  </a:moveTo>
                  <a:cubicBezTo>
                    <a:pt x="23739" y="0"/>
                    <a:pt x="20593" y="5"/>
                    <a:pt x="17221" y="17"/>
                  </a:cubicBezTo>
                  <a:cubicBezTo>
                    <a:pt x="7719" y="49"/>
                    <a:pt x="0" y="114"/>
                    <a:pt x="0" y="163"/>
                  </a:cubicBezTo>
                  <a:cubicBezTo>
                    <a:pt x="0" y="194"/>
                    <a:pt x="3219" y="212"/>
                    <a:pt x="8062" y="212"/>
                  </a:cubicBezTo>
                  <a:cubicBezTo>
                    <a:pt x="10719" y="212"/>
                    <a:pt x="13865" y="207"/>
                    <a:pt x="17237" y="195"/>
                  </a:cubicBezTo>
                  <a:cubicBezTo>
                    <a:pt x="26740" y="163"/>
                    <a:pt x="34458" y="98"/>
                    <a:pt x="34458" y="49"/>
                  </a:cubicBezTo>
                  <a:cubicBezTo>
                    <a:pt x="34458" y="18"/>
                    <a:pt x="31240" y="0"/>
                    <a:pt x="2639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659" name="Google Shape;659;p23"/>
          <p:cNvGrpSpPr/>
          <p:nvPr/>
        </p:nvGrpSpPr>
        <p:grpSpPr>
          <a:xfrm>
            <a:off x="6088837" y="2212121"/>
            <a:ext cx="878402" cy="1706979"/>
            <a:chOff x="8118448" y="2212114"/>
            <a:chExt cx="1171202" cy="1706979"/>
          </a:xfrm>
        </p:grpSpPr>
        <p:sp>
          <p:nvSpPr>
            <p:cNvPr id="660" name="Google Shape;660;p23"/>
            <p:cNvSpPr/>
            <p:nvPr/>
          </p:nvSpPr>
          <p:spPr>
            <a:xfrm>
              <a:off x="8118448" y="2212114"/>
              <a:ext cx="1171202" cy="1706979"/>
            </a:xfrm>
            <a:custGeom>
              <a:avLst/>
              <a:gdLst/>
              <a:ahLst/>
              <a:cxnLst/>
              <a:rect l="l" t="t" r="r" b="b"/>
              <a:pathLst>
                <a:path w="35448" h="51664" extrusionOk="0">
                  <a:moveTo>
                    <a:pt x="665" y="1"/>
                  </a:moveTo>
                  <a:lnTo>
                    <a:pt x="0" y="51209"/>
                  </a:lnTo>
                  <a:lnTo>
                    <a:pt x="34783" y="51664"/>
                  </a:lnTo>
                  <a:lnTo>
                    <a:pt x="35448" y="455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61" name="Google Shape;661;p23"/>
            <p:cNvSpPr/>
            <p:nvPr/>
          </p:nvSpPr>
          <p:spPr>
            <a:xfrm>
              <a:off x="8296335" y="2506798"/>
              <a:ext cx="517572" cy="8095"/>
            </a:xfrm>
            <a:custGeom>
              <a:avLst/>
              <a:gdLst/>
              <a:ahLst/>
              <a:cxnLst/>
              <a:rect l="l" t="t" r="r" b="b"/>
              <a:pathLst>
                <a:path w="15665" h="245" extrusionOk="0">
                  <a:moveTo>
                    <a:pt x="1068" y="0"/>
                  </a:moveTo>
                  <a:cubicBezTo>
                    <a:pt x="389" y="0"/>
                    <a:pt x="0" y="6"/>
                    <a:pt x="0" y="17"/>
                  </a:cubicBezTo>
                  <a:cubicBezTo>
                    <a:pt x="0" y="65"/>
                    <a:pt x="3503" y="130"/>
                    <a:pt x="7832" y="195"/>
                  </a:cubicBezTo>
                  <a:cubicBezTo>
                    <a:pt x="10628" y="226"/>
                    <a:pt x="13079" y="244"/>
                    <a:pt x="14465" y="244"/>
                  </a:cubicBezTo>
                  <a:cubicBezTo>
                    <a:pt x="15225" y="244"/>
                    <a:pt x="15664" y="239"/>
                    <a:pt x="15664" y="227"/>
                  </a:cubicBezTo>
                  <a:cubicBezTo>
                    <a:pt x="15664" y="195"/>
                    <a:pt x="12162" y="114"/>
                    <a:pt x="7832" y="65"/>
                  </a:cubicBezTo>
                  <a:cubicBezTo>
                    <a:pt x="4946" y="22"/>
                    <a:pt x="2427" y="0"/>
                    <a:pt x="10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62" name="Google Shape;662;p23"/>
            <p:cNvSpPr/>
            <p:nvPr/>
          </p:nvSpPr>
          <p:spPr>
            <a:xfrm>
              <a:off x="8294716" y="2629145"/>
              <a:ext cx="858313" cy="11960"/>
            </a:xfrm>
            <a:custGeom>
              <a:avLst/>
              <a:gdLst/>
              <a:ahLst/>
              <a:cxnLst/>
              <a:rect l="l" t="t" r="r" b="b"/>
              <a:pathLst>
                <a:path w="25978" h="362" extrusionOk="0">
                  <a:moveTo>
                    <a:pt x="754" y="1"/>
                  </a:moveTo>
                  <a:cubicBezTo>
                    <a:pt x="266" y="1"/>
                    <a:pt x="0" y="4"/>
                    <a:pt x="0" y="11"/>
                  </a:cubicBezTo>
                  <a:cubicBezTo>
                    <a:pt x="0" y="43"/>
                    <a:pt x="5822" y="157"/>
                    <a:pt x="12989" y="254"/>
                  </a:cubicBezTo>
                  <a:cubicBezTo>
                    <a:pt x="18625" y="318"/>
                    <a:pt x="23428" y="361"/>
                    <a:pt x="25224" y="361"/>
                  </a:cubicBezTo>
                  <a:cubicBezTo>
                    <a:pt x="25712" y="361"/>
                    <a:pt x="25978" y="358"/>
                    <a:pt x="25978" y="351"/>
                  </a:cubicBezTo>
                  <a:cubicBezTo>
                    <a:pt x="25978" y="319"/>
                    <a:pt x="20173" y="205"/>
                    <a:pt x="12989" y="108"/>
                  </a:cubicBezTo>
                  <a:cubicBezTo>
                    <a:pt x="7353" y="44"/>
                    <a:pt x="2550" y="1"/>
                    <a:pt x="75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8293097" y="2755820"/>
              <a:ext cx="858346" cy="12027"/>
            </a:xfrm>
            <a:custGeom>
              <a:avLst/>
              <a:gdLst/>
              <a:ahLst/>
              <a:cxnLst/>
              <a:rect l="l" t="t" r="r" b="b"/>
              <a:pathLst>
                <a:path w="25979" h="364" extrusionOk="0">
                  <a:moveTo>
                    <a:pt x="1169" y="1"/>
                  </a:moveTo>
                  <a:cubicBezTo>
                    <a:pt x="419" y="1"/>
                    <a:pt x="1" y="7"/>
                    <a:pt x="1" y="20"/>
                  </a:cubicBezTo>
                  <a:cubicBezTo>
                    <a:pt x="1" y="52"/>
                    <a:pt x="5822" y="150"/>
                    <a:pt x="12989" y="247"/>
                  </a:cubicBezTo>
                  <a:cubicBezTo>
                    <a:pt x="18236" y="318"/>
                    <a:pt x="22762" y="363"/>
                    <a:pt x="24810" y="363"/>
                  </a:cubicBezTo>
                  <a:cubicBezTo>
                    <a:pt x="25560" y="363"/>
                    <a:pt x="25978" y="357"/>
                    <a:pt x="25978" y="344"/>
                  </a:cubicBezTo>
                  <a:cubicBezTo>
                    <a:pt x="25978" y="312"/>
                    <a:pt x="20173" y="214"/>
                    <a:pt x="12989" y="117"/>
                  </a:cubicBezTo>
                  <a:cubicBezTo>
                    <a:pt x="7743" y="46"/>
                    <a:pt x="3217" y="1"/>
                    <a:pt x="116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64" name="Google Shape;664;p23"/>
            <p:cNvSpPr/>
            <p:nvPr/>
          </p:nvSpPr>
          <p:spPr>
            <a:xfrm>
              <a:off x="8291511" y="2882496"/>
              <a:ext cx="858313" cy="12027"/>
            </a:xfrm>
            <a:custGeom>
              <a:avLst/>
              <a:gdLst/>
              <a:ahLst/>
              <a:cxnLst/>
              <a:rect l="l" t="t" r="r" b="b"/>
              <a:pathLst>
                <a:path w="25978" h="364" extrusionOk="0">
                  <a:moveTo>
                    <a:pt x="1022" y="1"/>
                  </a:moveTo>
                  <a:cubicBezTo>
                    <a:pt x="364" y="1"/>
                    <a:pt x="0" y="5"/>
                    <a:pt x="0" y="13"/>
                  </a:cubicBezTo>
                  <a:cubicBezTo>
                    <a:pt x="0" y="45"/>
                    <a:pt x="5821" y="159"/>
                    <a:pt x="12989" y="240"/>
                  </a:cubicBezTo>
                  <a:cubicBezTo>
                    <a:pt x="18660" y="317"/>
                    <a:pt x="23489" y="363"/>
                    <a:pt x="25257" y="363"/>
                  </a:cubicBezTo>
                  <a:cubicBezTo>
                    <a:pt x="25724" y="363"/>
                    <a:pt x="25977" y="360"/>
                    <a:pt x="25977" y="353"/>
                  </a:cubicBezTo>
                  <a:cubicBezTo>
                    <a:pt x="25977" y="305"/>
                    <a:pt x="20172" y="207"/>
                    <a:pt x="12989" y="110"/>
                  </a:cubicBezTo>
                  <a:cubicBezTo>
                    <a:pt x="7613" y="37"/>
                    <a:pt x="2995" y="1"/>
                    <a:pt x="102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65" name="Google Shape;665;p23"/>
            <p:cNvSpPr/>
            <p:nvPr/>
          </p:nvSpPr>
          <p:spPr>
            <a:xfrm>
              <a:off x="8289892" y="3009006"/>
              <a:ext cx="858313" cy="12027"/>
            </a:xfrm>
            <a:custGeom>
              <a:avLst/>
              <a:gdLst/>
              <a:ahLst/>
              <a:cxnLst/>
              <a:rect l="l" t="t" r="r" b="b"/>
              <a:pathLst>
                <a:path w="25978" h="364" extrusionOk="0">
                  <a:moveTo>
                    <a:pt x="754" y="0"/>
                  </a:moveTo>
                  <a:cubicBezTo>
                    <a:pt x="266" y="0"/>
                    <a:pt x="0" y="4"/>
                    <a:pt x="0" y="11"/>
                  </a:cubicBezTo>
                  <a:cubicBezTo>
                    <a:pt x="0" y="59"/>
                    <a:pt x="5822" y="156"/>
                    <a:pt x="12989" y="254"/>
                  </a:cubicBezTo>
                  <a:cubicBezTo>
                    <a:pt x="18365" y="327"/>
                    <a:pt x="22983" y="363"/>
                    <a:pt x="24956" y="363"/>
                  </a:cubicBezTo>
                  <a:cubicBezTo>
                    <a:pt x="25614" y="363"/>
                    <a:pt x="25978" y="359"/>
                    <a:pt x="25978" y="351"/>
                  </a:cubicBezTo>
                  <a:cubicBezTo>
                    <a:pt x="25978" y="319"/>
                    <a:pt x="20173" y="205"/>
                    <a:pt x="12989" y="108"/>
                  </a:cubicBezTo>
                  <a:cubicBezTo>
                    <a:pt x="7353" y="44"/>
                    <a:pt x="2550" y="0"/>
                    <a:pt x="75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66" name="Google Shape;666;p23"/>
            <p:cNvSpPr/>
            <p:nvPr/>
          </p:nvSpPr>
          <p:spPr>
            <a:xfrm>
              <a:off x="8290949" y="3157884"/>
              <a:ext cx="858346" cy="12027"/>
            </a:xfrm>
            <a:custGeom>
              <a:avLst/>
              <a:gdLst/>
              <a:ahLst/>
              <a:cxnLst/>
              <a:rect l="l" t="t" r="r" b="b"/>
              <a:pathLst>
                <a:path w="25979" h="364" extrusionOk="0">
                  <a:moveTo>
                    <a:pt x="1036" y="0"/>
                  </a:moveTo>
                  <a:cubicBezTo>
                    <a:pt x="380" y="0"/>
                    <a:pt x="17" y="4"/>
                    <a:pt x="17" y="12"/>
                  </a:cubicBezTo>
                  <a:cubicBezTo>
                    <a:pt x="1" y="45"/>
                    <a:pt x="5822" y="158"/>
                    <a:pt x="12990" y="256"/>
                  </a:cubicBezTo>
                  <a:cubicBezTo>
                    <a:pt x="18638" y="319"/>
                    <a:pt x="23434" y="363"/>
                    <a:pt x="25226" y="363"/>
                  </a:cubicBezTo>
                  <a:cubicBezTo>
                    <a:pt x="25713" y="363"/>
                    <a:pt x="25978" y="360"/>
                    <a:pt x="25978" y="353"/>
                  </a:cubicBezTo>
                  <a:cubicBezTo>
                    <a:pt x="25978" y="304"/>
                    <a:pt x="20173" y="207"/>
                    <a:pt x="13006" y="110"/>
                  </a:cubicBezTo>
                  <a:cubicBezTo>
                    <a:pt x="7618" y="37"/>
                    <a:pt x="3006" y="0"/>
                    <a:pt x="103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67" name="Google Shape;667;p23"/>
            <p:cNvSpPr/>
            <p:nvPr/>
          </p:nvSpPr>
          <p:spPr>
            <a:xfrm>
              <a:off x="8289363" y="3284394"/>
              <a:ext cx="858313" cy="12027"/>
            </a:xfrm>
            <a:custGeom>
              <a:avLst/>
              <a:gdLst/>
              <a:ahLst/>
              <a:cxnLst/>
              <a:rect l="l" t="t" r="r" b="b"/>
              <a:pathLst>
                <a:path w="25978" h="364" extrusionOk="0">
                  <a:moveTo>
                    <a:pt x="720" y="0"/>
                  </a:moveTo>
                  <a:cubicBezTo>
                    <a:pt x="254" y="0"/>
                    <a:pt x="0" y="4"/>
                    <a:pt x="0" y="10"/>
                  </a:cubicBezTo>
                  <a:cubicBezTo>
                    <a:pt x="0" y="59"/>
                    <a:pt x="5822" y="156"/>
                    <a:pt x="12989" y="254"/>
                  </a:cubicBezTo>
                  <a:cubicBezTo>
                    <a:pt x="18377" y="327"/>
                    <a:pt x="22989" y="363"/>
                    <a:pt x="24958" y="363"/>
                  </a:cubicBezTo>
                  <a:cubicBezTo>
                    <a:pt x="25615" y="363"/>
                    <a:pt x="25978" y="359"/>
                    <a:pt x="25978" y="351"/>
                  </a:cubicBezTo>
                  <a:cubicBezTo>
                    <a:pt x="25978" y="318"/>
                    <a:pt x="20172" y="205"/>
                    <a:pt x="12989" y="124"/>
                  </a:cubicBezTo>
                  <a:cubicBezTo>
                    <a:pt x="7318" y="47"/>
                    <a:pt x="2489" y="0"/>
                    <a:pt x="72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68" name="Google Shape;668;p23"/>
            <p:cNvSpPr/>
            <p:nvPr/>
          </p:nvSpPr>
          <p:spPr>
            <a:xfrm>
              <a:off x="8287744" y="3411070"/>
              <a:ext cx="858313" cy="11994"/>
            </a:xfrm>
            <a:custGeom>
              <a:avLst/>
              <a:gdLst/>
              <a:ahLst/>
              <a:cxnLst/>
              <a:rect l="l" t="t" r="r" b="b"/>
              <a:pathLst>
                <a:path w="25978" h="363" extrusionOk="0">
                  <a:moveTo>
                    <a:pt x="1168" y="0"/>
                  </a:moveTo>
                  <a:cubicBezTo>
                    <a:pt x="419" y="0"/>
                    <a:pt x="1" y="6"/>
                    <a:pt x="1" y="19"/>
                  </a:cubicBezTo>
                  <a:cubicBezTo>
                    <a:pt x="1" y="52"/>
                    <a:pt x="5822" y="165"/>
                    <a:pt x="12989" y="246"/>
                  </a:cubicBezTo>
                  <a:cubicBezTo>
                    <a:pt x="18248" y="318"/>
                    <a:pt x="22768" y="363"/>
                    <a:pt x="24813" y="363"/>
                  </a:cubicBezTo>
                  <a:cubicBezTo>
                    <a:pt x="25561" y="363"/>
                    <a:pt x="25978" y="357"/>
                    <a:pt x="25978" y="344"/>
                  </a:cubicBezTo>
                  <a:cubicBezTo>
                    <a:pt x="25978" y="311"/>
                    <a:pt x="20173" y="214"/>
                    <a:pt x="12989" y="117"/>
                  </a:cubicBezTo>
                  <a:cubicBezTo>
                    <a:pt x="7742" y="45"/>
                    <a:pt x="3217" y="0"/>
                    <a:pt x="11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69" name="Google Shape;669;p23"/>
            <p:cNvSpPr/>
            <p:nvPr/>
          </p:nvSpPr>
          <p:spPr>
            <a:xfrm>
              <a:off x="8286126" y="3537811"/>
              <a:ext cx="858346" cy="11927"/>
            </a:xfrm>
            <a:custGeom>
              <a:avLst/>
              <a:gdLst/>
              <a:ahLst/>
              <a:cxnLst/>
              <a:rect l="l" t="t" r="r" b="b"/>
              <a:pathLst>
                <a:path w="25979" h="361" extrusionOk="0">
                  <a:moveTo>
                    <a:pt x="755" y="0"/>
                  </a:moveTo>
                  <a:cubicBezTo>
                    <a:pt x="267" y="0"/>
                    <a:pt x="1" y="3"/>
                    <a:pt x="1" y="10"/>
                  </a:cubicBezTo>
                  <a:cubicBezTo>
                    <a:pt x="1" y="43"/>
                    <a:pt x="5822" y="156"/>
                    <a:pt x="12990" y="254"/>
                  </a:cubicBezTo>
                  <a:cubicBezTo>
                    <a:pt x="18625" y="317"/>
                    <a:pt x="23429" y="361"/>
                    <a:pt x="25224" y="361"/>
                  </a:cubicBezTo>
                  <a:cubicBezTo>
                    <a:pt x="25712" y="361"/>
                    <a:pt x="25978" y="358"/>
                    <a:pt x="25978" y="351"/>
                  </a:cubicBezTo>
                  <a:cubicBezTo>
                    <a:pt x="25978" y="318"/>
                    <a:pt x="20173" y="205"/>
                    <a:pt x="12990" y="108"/>
                  </a:cubicBezTo>
                  <a:cubicBezTo>
                    <a:pt x="7354" y="44"/>
                    <a:pt x="2550" y="0"/>
                    <a:pt x="75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670" name="Google Shape;670;p23"/>
          <p:cNvGrpSpPr/>
          <p:nvPr/>
        </p:nvGrpSpPr>
        <p:grpSpPr>
          <a:xfrm>
            <a:off x="4807441" y="1908344"/>
            <a:ext cx="1148825" cy="2249694"/>
            <a:chOff x="6409916" y="1908344"/>
            <a:chExt cx="1531767" cy="2249694"/>
          </a:xfrm>
        </p:grpSpPr>
        <p:sp>
          <p:nvSpPr>
            <p:cNvPr id="671" name="Google Shape;671;p23"/>
            <p:cNvSpPr/>
            <p:nvPr/>
          </p:nvSpPr>
          <p:spPr>
            <a:xfrm>
              <a:off x="6409916" y="1908344"/>
              <a:ext cx="1531767" cy="2249694"/>
            </a:xfrm>
            <a:custGeom>
              <a:avLst/>
              <a:gdLst/>
              <a:ahLst/>
              <a:cxnLst/>
              <a:rect l="l" t="t" r="r" b="b"/>
              <a:pathLst>
                <a:path w="46361" h="68090" extrusionOk="0">
                  <a:moveTo>
                    <a:pt x="46133" y="1"/>
                  </a:moveTo>
                  <a:lnTo>
                    <a:pt x="0" y="163"/>
                  </a:lnTo>
                  <a:lnTo>
                    <a:pt x="227" y="68090"/>
                  </a:lnTo>
                  <a:lnTo>
                    <a:pt x="46360" y="67927"/>
                  </a:lnTo>
                  <a:lnTo>
                    <a:pt x="46133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72" name="Google Shape;672;p23"/>
            <p:cNvSpPr/>
            <p:nvPr/>
          </p:nvSpPr>
          <p:spPr>
            <a:xfrm>
              <a:off x="6623123" y="2297655"/>
              <a:ext cx="686373" cy="6311"/>
            </a:xfrm>
            <a:custGeom>
              <a:avLst/>
              <a:gdLst/>
              <a:ahLst/>
              <a:cxnLst/>
              <a:rect l="l" t="t" r="r" b="b"/>
              <a:pathLst>
                <a:path w="20774" h="191" extrusionOk="0">
                  <a:moveTo>
                    <a:pt x="14425" y="0"/>
                  </a:moveTo>
                  <a:cubicBezTo>
                    <a:pt x="13181" y="0"/>
                    <a:pt x="11814" y="2"/>
                    <a:pt x="10379" y="6"/>
                  </a:cubicBezTo>
                  <a:cubicBezTo>
                    <a:pt x="4655" y="23"/>
                    <a:pt x="1" y="71"/>
                    <a:pt x="1" y="136"/>
                  </a:cubicBezTo>
                  <a:cubicBezTo>
                    <a:pt x="1" y="173"/>
                    <a:pt x="2619" y="191"/>
                    <a:pt x="6343" y="191"/>
                  </a:cubicBezTo>
                  <a:cubicBezTo>
                    <a:pt x="7584" y="191"/>
                    <a:pt x="8948" y="189"/>
                    <a:pt x="10379" y="185"/>
                  </a:cubicBezTo>
                  <a:cubicBezTo>
                    <a:pt x="16119" y="168"/>
                    <a:pt x="20773" y="104"/>
                    <a:pt x="20773" y="55"/>
                  </a:cubicBezTo>
                  <a:cubicBezTo>
                    <a:pt x="20773" y="18"/>
                    <a:pt x="18155" y="0"/>
                    <a:pt x="144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73" name="Google Shape;673;p23"/>
            <p:cNvSpPr/>
            <p:nvPr/>
          </p:nvSpPr>
          <p:spPr>
            <a:xfrm>
              <a:off x="6623685" y="2458361"/>
              <a:ext cx="1138525" cy="6872"/>
            </a:xfrm>
            <a:custGeom>
              <a:avLst/>
              <a:gdLst/>
              <a:ahLst/>
              <a:cxnLst/>
              <a:rect l="l" t="t" r="r" b="b"/>
              <a:pathLst>
                <a:path w="34459" h="208" extrusionOk="0">
                  <a:moveTo>
                    <a:pt x="28428" y="1"/>
                  </a:moveTo>
                  <a:cubicBezTo>
                    <a:pt x="25414" y="1"/>
                    <a:pt x="21500" y="9"/>
                    <a:pt x="17221" y="23"/>
                  </a:cubicBezTo>
                  <a:cubicBezTo>
                    <a:pt x="7703" y="39"/>
                    <a:pt x="0" y="104"/>
                    <a:pt x="0" y="169"/>
                  </a:cubicBezTo>
                  <a:cubicBezTo>
                    <a:pt x="0" y="196"/>
                    <a:pt x="2334" y="208"/>
                    <a:pt x="6021" y="208"/>
                  </a:cubicBezTo>
                  <a:cubicBezTo>
                    <a:pt x="9031" y="208"/>
                    <a:pt x="12943" y="200"/>
                    <a:pt x="17221" y="185"/>
                  </a:cubicBezTo>
                  <a:cubicBezTo>
                    <a:pt x="26740" y="169"/>
                    <a:pt x="34458" y="88"/>
                    <a:pt x="34458" y="39"/>
                  </a:cubicBezTo>
                  <a:cubicBezTo>
                    <a:pt x="34458" y="13"/>
                    <a:pt x="32119" y="1"/>
                    <a:pt x="2842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74" name="Google Shape;674;p23"/>
            <p:cNvSpPr/>
            <p:nvPr/>
          </p:nvSpPr>
          <p:spPr>
            <a:xfrm>
              <a:off x="6624214" y="2626237"/>
              <a:ext cx="1138525" cy="7038"/>
            </a:xfrm>
            <a:custGeom>
              <a:avLst/>
              <a:gdLst/>
              <a:ahLst/>
              <a:cxnLst/>
              <a:rect l="l" t="t" r="r" b="b"/>
              <a:pathLst>
                <a:path w="34459" h="213" extrusionOk="0">
                  <a:moveTo>
                    <a:pt x="26396" y="1"/>
                  </a:moveTo>
                  <a:cubicBezTo>
                    <a:pt x="23739" y="1"/>
                    <a:pt x="20593" y="6"/>
                    <a:pt x="17221" y="18"/>
                  </a:cubicBezTo>
                  <a:cubicBezTo>
                    <a:pt x="7703" y="50"/>
                    <a:pt x="0" y="115"/>
                    <a:pt x="0" y="164"/>
                  </a:cubicBezTo>
                  <a:cubicBezTo>
                    <a:pt x="0" y="195"/>
                    <a:pt x="3219" y="213"/>
                    <a:pt x="8058" y="213"/>
                  </a:cubicBezTo>
                  <a:cubicBezTo>
                    <a:pt x="10713" y="213"/>
                    <a:pt x="13855" y="208"/>
                    <a:pt x="17221" y="196"/>
                  </a:cubicBezTo>
                  <a:cubicBezTo>
                    <a:pt x="26740" y="164"/>
                    <a:pt x="34458" y="99"/>
                    <a:pt x="34458" y="50"/>
                  </a:cubicBezTo>
                  <a:cubicBezTo>
                    <a:pt x="34458" y="19"/>
                    <a:pt x="31240" y="1"/>
                    <a:pt x="2639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75" name="Google Shape;675;p23"/>
            <p:cNvSpPr/>
            <p:nvPr/>
          </p:nvSpPr>
          <p:spPr>
            <a:xfrm>
              <a:off x="6624742" y="2794477"/>
              <a:ext cx="1138525" cy="7038"/>
            </a:xfrm>
            <a:custGeom>
              <a:avLst/>
              <a:gdLst/>
              <a:ahLst/>
              <a:cxnLst/>
              <a:rect l="l" t="t" r="r" b="b"/>
              <a:pathLst>
                <a:path w="34459" h="213" extrusionOk="0">
                  <a:moveTo>
                    <a:pt x="26397" y="0"/>
                  </a:moveTo>
                  <a:cubicBezTo>
                    <a:pt x="23739" y="0"/>
                    <a:pt x="20593" y="6"/>
                    <a:pt x="17221" y="17"/>
                  </a:cubicBezTo>
                  <a:cubicBezTo>
                    <a:pt x="7719" y="50"/>
                    <a:pt x="1" y="115"/>
                    <a:pt x="1" y="163"/>
                  </a:cubicBezTo>
                  <a:cubicBezTo>
                    <a:pt x="1" y="195"/>
                    <a:pt x="3219" y="213"/>
                    <a:pt x="8063" y="213"/>
                  </a:cubicBezTo>
                  <a:cubicBezTo>
                    <a:pt x="10720" y="213"/>
                    <a:pt x="13866" y="207"/>
                    <a:pt x="17238" y="196"/>
                  </a:cubicBezTo>
                  <a:cubicBezTo>
                    <a:pt x="26740" y="163"/>
                    <a:pt x="34459" y="98"/>
                    <a:pt x="34459" y="50"/>
                  </a:cubicBezTo>
                  <a:cubicBezTo>
                    <a:pt x="34459" y="18"/>
                    <a:pt x="31240" y="0"/>
                    <a:pt x="2639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76" name="Google Shape;676;p23"/>
            <p:cNvSpPr/>
            <p:nvPr/>
          </p:nvSpPr>
          <p:spPr>
            <a:xfrm>
              <a:off x="6625271" y="2962155"/>
              <a:ext cx="1138525" cy="7071"/>
            </a:xfrm>
            <a:custGeom>
              <a:avLst/>
              <a:gdLst/>
              <a:ahLst/>
              <a:cxnLst/>
              <a:rect l="l" t="t" r="r" b="b"/>
              <a:pathLst>
                <a:path w="34459" h="214" extrusionOk="0">
                  <a:moveTo>
                    <a:pt x="26397" y="1"/>
                  </a:moveTo>
                  <a:cubicBezTo>
                    <a:pt x="23740" y="1"/>
                    <a:pt x="20594" y="6"/>
                    <a:pt x="17222" y="18"/>
                  </a:cubicBezTo>
                  <a:cubicBezTo>
                    <a:pt x="7719" y="50"/>
                    <a:pt x="1" y="115"/>
                    <a:pt x="1" y="164"/>
                  </a:cubicBezTo>
                  <a:cubicBezTo>
                    <a:pt x="1" y="195"/>
                    <a:pt x="3219" y="213"/>
                    <a:pt x="8063" y="213"/>
                  </a:cubicBezTo>
                  <a:cubicBezTo>
                    <a:pt x="10720" y="213"/>
                    <a:pt x="13866" y="208"/>
                    <a:pt x="17238" y="196"/>
                  </a:cubicBezTo>
                  <a:cubicBezTo>
                    <a:pt x="26740" y="164"/>
                    <a:pt x="34459" y="99"/>
                    <a:pt x="34459" y="50"/>
                  </a:cubicBezTo>
                  <a:cubicBezTo>
                    <a:pt x="34459" y="19"/>
                    <a:pt x="31240" y="1"/>
                    <a:pt x="2639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77" name="Google Shape;677;p23"/>
            <p:cNvSpPr/>
            <p:nvPr/>
          </p:nvSpPr>
          <p:spPr>
            <a:xfrm>
              <a:off x="6630095" y="3159338"/>
              <a:ext cx="1138525" cy="7038"/>
            </a:xfrm>
            <a:custGeom>
              <a:avLst/>
              <a:gdLst/>
              <a:ahLst/>
              <a:cxnLst/>
              <a:rect l="l" t="t" r="r" b="b"/>
              <a:pathLst>
                <a:path w="34459" h="213" extrusionOk="0">
                  <a:moveTo>
                    <a:pt x="26408" y="0"/>
                  </a:moveTo>
                  <a:cubicBezTo>
                    <a:pt x="23754" y="0"/>
                    <a:pt x="20610" y="6"/>
                    <a:pt x="17238" y="17"/>
                  </a:cubicBezTo>
                  <a:cubicBezTo>
                    <a:pt x="7719" y="50"/>
                    <a:pt x="1" y="114"/>
                    <a:pt x="1" y="163"/>
                  </a:cubicBezTo>
                  <a:cubicBezTo>
                    <a:pt x="1" y="194"/>
                    <a:pt x="3219" y="212"/>
                    <a:pt x="8063" y="212"/>
                  </a:cubicBezTo>
                  <a:cubicBezTo>
                    <a:pt x="10720" y="212"/>
                    <a:pt x="13866" y="207"/>
                    <a:pt x="17238" y="195"/>
                  </a:cubicBezTo>
                  <a:cubicBezTo>
                    <a:pt x="26756" y="163"/>
                    <a:pt x="34459" y="98"/>
                    <a:pt x="34459" y="50"/>
                  </a:cubicBezTo>
                  <a:cubicBezTo>
                    <a:pt x="34459" y="18"/>
                    <a:pt x="31247" y="0"/>
                    <a:pt x="2640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78" name="Google Shape;678;p23"/>
            <p:cNvSpPr/>
            <p:nvPr/>
          </p:nvSpPr>
          <p:spPr>
            <a:xfrm>
              <a:off x="6630623" y="3327544"/>
              <a:ext cx="1138525" cy="7071"/>
            </a:xfrm>
            <a:custGeom>
              <a:avLst/>
              <a:gdLst/>
              <a:ahLst/>
              <a:cxnLst/>
              <a:rect l="l" t="t" r="r" b="b"/>
              <a:pathLst>
                <a:path w="34459" h="214" extrusionOk="0">
                  <a:moveTo>
                    <a:pt x="26408" y="1"/>
                  </a:moveTo>
                  <a:cubicBezTo>
                    <a:pt x="23754" y="1"/>
                    <a:pt x="20610" y="6"/>
                    <a:pt x="17238" y="18"/>
                  </a:cubicBezTo>
                  <a:cubicBezTo>
                    <a:pt x="7720" y="50"/>
                    <a:pt x="1" y="115"/>
                    <a:pt x="1" y="164"/>
                  </a:cubicBezTo>
                  <a:cubicBezTo>
                    <a:pt x="1" y="195"/>
                    <a:pt x="3220" y="213"/>
                    <a:pt x="8063" y="213"/>
                  </a:cubicBezTo>
                  <a:cubicBezTo>
                    <a:pt x="10720" y="213"/>
                    <a:pt x="13866" y="208"/>
                    <a:pt x="17238" y="196"/>
                  </a:cubicBezTo>
                  <a:cubicBezTo>
                    <a:pt x="26757" y="164"/>
                    <a:pt x="34459" y="99"/>
                    <a:pt x="34459" y="50"/>
                  </a:cubicBezTo>
                  <a:cubicBezTo>
                    <a:pt x="34459" y="19"/>
                    <a:pt x="31247" y="1"/>
                    <a:pt x="2640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79" name="Google Shape;679;p23"/>
            <p:cNvSpPr/>
            <p:nvPr/>
          </p:nvSpPr>
          <p:spPr>
            <a:xfrm>
              <a:off x="6631185" y="3495487"/>
              <a:ext cx="1138525" cy="7004"/>
            </a:xfrm>
            <a:custGeom>
              <a:avLst/>
              <a:gdLst/>
              <a:ahLst/>
              <a:cxnLst/>
              <a:rect l="l" t="t" r="r" b="b"/>
              <a:pathLst>
                <a:path w="34459" h="212" extrusionOk="0">
                  <a:moveTo>
                    <a:pt x="26671" y="1"/>
                  </a:moveTo>
                  <a:cubicBezTo>
                    <a:pt x="23962" y="1"/>
                    <a:pt x="20721" y="4"/>
                    <a:pt x="17237" y="10"/>
                  </a:cubicBezTo>
                  <a:cubicBezTo>
                    <a:pt x="7719" y="43"/>
                    <a:pt x="0" y="108"/>
                    <a:pt x="0" y="172"/>
                  </a:cubicBezTo>
                  <a:cubicBezTo>
                    <a:pt x="0" y="199"/>
                    <a:pt x="2339" y="211"/>
                    <a:pt x="6030" y="211"/>
                  </a:cubicBezTo>
                  <a:cubicBezTo>
                    <a:pt x="9044" y="211"/>
                    <a:pt x="12959" y="203"/>
                    <a:pt x="17237" y="189"/>
                  </a:cubicBezTo>
                  <a:cubicBezTo>
                    <a:pt x="26756" y="156"/>
                    <a:pt x="34458" y="91"/>
                    <a:pt x="34458" y="43"/>
                  </a:cubicBezTo>
                  <a:cubicBezTo>
                    <a:pt x="34458" y="12"/>
                    <a:pt x="31362" y="1"/>
                    <a:pt x="2667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80" name="Google Shape;680;p23"/>
            <p:cNvSpPr/>
            <p:nvPr/>
          </p:nvSpPr>
          <p:spPr>
            <a:xfrm>
              <a:off x="6631714" y="3663495"/>
              <a:ext cx="1139054" cy="7038"/>
            </a:xfrm>
            <a:custGeom>
              <a:avLst/>
              <a:gdLst/>
              <a:ahLst/>
              <a:cxnLst/>
              <a:rect l="l" t="t" r="r" b="b"/>
              <a:pathLst>
                <a:path w="34475" h="213" extrusionOk="0">
                  <a:moveTo>
                    <a:pt x="26408" y="0"/>
                  </a:moveTo>
                  <a:cubicBezTo>
                    <a:pt x="23753" y="0"/>
                    <a:pt x="20609" y="5"/>
                    <a:pt x="17238" y="17"/>
                  </a:cubicBezTo>
                  <a:cubicBezTo>
                    <a:pt x="7719" y="49"/>
                    <a:pt x="0" y="114"/>
                    <a:pt x="0" y="163"/>
                  </a:cubicBezTo>
                  <a:cubicBezTo>
                    <a:pt x="0" y="194"/>
                    <a:pt x="3219" y="212"/>
                    <a:pt x="8062" y="212"/>
                  </a:cubicBezTo>
                  <a:cubicBezTo>
                    <a:pt x="10720" y="212"/>
                    <a:pt x="13866" y="207"/>
                    <a:pt x="17238" y="195"/>
                  </a:cubicBezTo>
                  <a:cubicBezTo>
                    <a:pt x="26756" y="163"/>
                    <a:pt x="34475" y="98"/>
                    <a:pt x="34475" y="49"/>
                  </a:cubicBezTo>
                  <a:lnTo>
                    <a:pt x="34458" y="49"/>
                  </a:lnTo>
                  <a:cubicBezTo>
                    <a:pt x="34458" y="18"/>
                    <a:pt x="31247" y="0"/>
                    <a:pt x="2640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40000" y="2150850"/>
            <a:ext cx="5778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4"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30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806" name="Google Shape;806;p30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2254500" cy="12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7" name="Google Shape;807;p30"/>
          <p:cNvSpPr txBox="1">
            <a:spLocks noGrp="1"/>
          </p:cNvSpPr>
          <p:nvPr>
            <p:ph type="subTitle" idx="1"/>
          </p:nvPr>
        </p:nvSpPr>
        <p:spPr>
          <a:xfrm>
            <a:off x="540000" y="1767600"/>
            <a:ext cx="2254500" cy="9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05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808" name="Google Shape;808;p30"/>
          <p:cNvSpPr txBox="1"/>
          <p:nvPr/>
        </p:nvSpPr>
        <p:spPr>
          <a:xfrm>
            <a:off x="540000" y="3808800"/>
            <a:ext cx="22545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263238"/>
                </a:solidFill>
                <a:latin typeface="Josefin Sans"/>
                <a:ea typeface="Josefin Sans"/>
                <a:cs typeface="Josefin Sans"/>
                <a:sym typeface="Josefin Sans"/>
              </a:rPr>
              <a:t>CREDITS: This presentation template was created by </a:t>
            </a:r>
            <a:r>
              <a:rPr lang="en" sz="600">
                <a:solidFill>
                  <a:srgbClr val="263238"/>
                </a:solidFill>
                <a:uFill>
                  <a:noFill/>
                </a:uFill>
                <a:latin typeface="Josefin Sans"/>
                <a:ea typeface="Josefin Sans"/>
                <a:cs typeface="Josefin Sans"/>
                <a:sym typeface="Josefin Sans"/>
                <a:hlinkClick r:id="rId2"/>
              </a:rPr>
              <a:t>Slidesgo</a:t>
            </a:r>
            <a:r>
              <a:rPr lang="en" sz="600">
                <a:solidFill>
                  <a:srgbClr val="263238"/>
                </a:solidFill>
                <a:latin typeface="Josefin Sans"/>
                <a:ea typeface="Josefin Sans"/>
                <a:cs typeface="Josefin Sans"/>
                <a:sym typeface="Josefin Sans"/>
              </a:rPr>
              <a:t>, including icons by </a:t>
            </a:r>
            <a:r>
              <a:rPr lang="en" sz="600">
                <a:solidFill>
                  <a:srgbClr val="263238"/>
                </a:solidFill>
                <a:uFill>
                  <a:noFill/>
                </a:uFill>
                <a:latin typeface="Josefin Sans"/>
                <a:ea typeface="Josefin Sans"/>
                <a:cs typeface="Josefin Sans"/>
                <a:sym typeface="Josefin Sans"/>
                <a:hlinkClick r:id="rId3"/>
              </a:rPr>
              <a:t>Flaticon</a:t>
            </a:r>
            <a:r>
              <a:rPr lang="en" sz="600">
                <a:solidFill>
                  <a:srgbClr val="263238"/>
                </a:solidFill>
                <a:latin typeface="Josefin Sans"/>
                <a:ea typeface="Josefin Sans"/>
                <a:cs typeface="Josefin Sans"/>
                <a:sym typeface="Josefin Sans"/>
              </a:rPr>
              <a:t>, and infographics &amp; images by </a:t>
            </a:r>
            <a:r>
              <a:rPr lang="en" sz="600">
                <a:solidFill>
                  <a:srgbClr val="263238"/>
                </a:solidFill>
                <a:uFill>
                  <a:noFill/>
                </a:uFill>
                <a:latin typeface="Josefin Sans"/>
                <a:ea typeface="Josefin Sans"/>
                <a:cs typeface="Josefin Sans"/>
                <a:sym typeface="Josefin Sans"/>
                <a:hlinkClick r:id="rId4"/>
              </a:rPr>
              <a:t>Freepik</a:t>
            </a:r>
            <a:endParaRPr sz="600">
              <a:solidFill>
                <a:srgbClr val="263238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pSp>
        <p:nvGrpSpPr>
          <p:cNvPr id="809" name="Google Shape;809;p30"/>
          <p:cNvGrpSpPr/>
          <p:nvPr/>
        </p:nvGrpSpPr>
        <p:grpSpPr>
          <a:xfrm>
            <a:off x="2892160" y="1076757"/>
            <a:ext cx="3719219" cy="3594952"/>
            <a:chOff x="3856209" y="1076757"/>
            <a:chExt cx="4958959" cy="3594952"/>
          </a:xfrm>
        </p:grpSpPr>
        <p:grpSp>
          <p:nvGrpSpPr>
            <p:cNvPr id="810" name="Google Shape;810;p30"/>
            <p:cNvGrpSpPr/>
            <p:nvPr/>
          </p:nvGrpSpPr>
          <p:grpSpPr>
            <a:xfrm>
              <a:off x="5651527" y="1451635"/>
              <a:ext cx="483570" cy="631930"/>
              <a:chOff x="8361052" y="1422160"/>
              <a:chExt cx="483570" cy="631930"/>
            </a:xfrm>
          </p:grpSpPr>
          <p:sp>
            <p:nvSpPr>
              <p:cNvPr id="811" name="Google Shape;811;p30"/>
              <p:cNvSpPr/>
              <p:nvPr/>
            </p:nvSpPr>
            <p:spPr>
              <a:xfrm>
                <a:off x="8361052" y="1422160"/>
                <a:ext cx="483570" cy="631930"/>
              </a:xfrm>
              <a:custGeom>
                <a:avLst/>
                <a:gdLst/>
                <a:ahLst/>
                <a:cxnLst/>
                <a:rect l="l" t="t" r="r" b="b"/>
                <a:pathLst>
                  <a:path w="15088" h="19717" extrusionOk="0">
                    <a:moveTo>
                      <a:pt x="14854" y="1"/>
                    </a:moveTo>
                    <a:lnTo>
                      <a:pt x="0" y="185"/>
                    </a:lnTo>
                    <a:lnTo>
                      <a:pt x="251" y="19533"/>
                    </a:lnTo>
                    <a:lnTo>
                      <a:pt x="15088" y="19717"/>
                    </a:lnTo>
                    <a:lnTo>
                      <a:pt x="14854" y="1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12" name="Google Shape;812;p30"/>
              <p:cNvSpPr/>
              <p:nvPr/>
            </p:nvSpPr>
            <p:spPr>
              <a:xfrm>
                <a:off x="8386756" y="1444659"/>
                <a:ext cx="423060" cy="576772"/>
              </a:xfrm>
              <a:custGeom>
                <a:avLst/>
                <a:gdLst/>
                <a:ahLst/>
                <a:cxnLst/>
                <a:rect l="l" t="t" r="r" b="b"/>
                <a:pathLst>
                  <a:path w="13200" h="17996" extrusionOk="0">
                    <a:moveTo>
                      <a:pt x="12983" y="1"/>
                    </a:moveTo>
                    <a:lnTo>
                      <a:pt x="0" y="151"/>
                    </a:lnTo>
                    <a:lnTo>
                      <a:pt x="217" y="17712"/>
                    </a:lnTo>
                    <a:lnTo>
                      <a:pt x="13200" y="17996"/>
                    </a:lnTo>
                    <a:lnTo>
                      <a:pt x="13200" y="17996"/>
                    </a:lnTo>
                    <a:lnTo>
                      <a:pt x="12983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13" name="Google Shape;813;p30"/>
              <p:cNvSpPr/>
              <p:nvPr/>
            </p:nvSpPr>
            <p:spPr>
              <a:xfrm>
                <a:off x="8457971" y="1540521"/>
                <a:ext cx="280630" cy="393093"/>
              </a:xfrm>
              <a:custGeom>
                <a:avLst/>
                <a:gdLst/>
                <a:ahLst/>
                <a:cxnLst/>
                <a:rect l="l" t="t" r="r" b="b"/>
                <a:pathLst>
                  <a:path w="8756" h="12265" extrusionOk="0">
                    <a:moveTo>
                      <a:pt x="0" y="0"/>
                    </a:moveTo>
                    <a:lnTo>
                      <a:pt x="151" y="12264"/>
                    </a:lnTo>
                    <a:lnTo>
                      <a:pt x="8756" y="12164"/>
                    </a:lnTo>
                    <a:lnTo>
                      <a:pt x="8622" y="2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14" name="Google Shape;814;p30"/>
              <p:cNvSpPr/>
              <p:nvPr/>
            </p:nvSpPr>
            <p:spPr>
              <a:xfrm>
                <a:off x="8457971" y="1540521"/>
                <a:ext cx="278482" cy="393093"/>
              </a:xfrm>
              <a:custGeom>
                <a:avLst/>
                <a:gdLst/>
                <a:ahLst/>
                <a:cxnLst/>
                <a:rect l="l" t="t" r="r" b="b"/>
                <a:pathLst>
                  <a:path w="8689" h="12265" extrusionOk="0">
                    <a:moveTo>
                      <a:pt x="0" y="0"/>
                    </a:moveTo>
                    <a:lnTo>
                      <a:pt x="151" y="12264"/>
                    </a:lnTo>
                    <a:lnTo>
                      <a:pt x="8689" y="58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grpSp>
          <p:nvGrpSpPr>
            <p:cNvPr id="815" name="Google Shape;815;p30"/>
            <p:cNvGrpSpPr/>
            <p:nvPr/>
          </p:nvGrpSpPr>
          <p:grpSpPr>
            <a:xfrm>
              <a:off x="3856209" y="1076757"/>
              <a:ext cx="1206554" cy="2111005"/>
              <a:chOff x="4052859" y="1076757"/>
              <a:chExt cx="1206554" cy="2111005"/>
            </a:xfrm>
          </p:grpSpPr>
          <p:sp>
            <p:nvSpPr>
              <p:cNvPr id="816" name="Google Shape;816;p30"/>
              <p:cNvSpPr/>
              <p:nvPr/>
            </p:nvSpPr>
            <p:spPr>
              <a:xfrm>
                <a:off x="4052859" y="1583884"/>
                <a:ext cx="256015" cy="548408"/>
              </a:xfrm>
              <a:custGeom>
                <a:avLst/>
                <a:gdLst/>
                <a:ahLst/>
                <a:cxnLst/>
                <a:rect l="l" t="t" r="r" b="b"/>
                <a:pathLst>
                  <a:path w="7988" h="17111" extrusionOk="0">
                    <a:moveTo>
                      <a:pt x="1" y="1"/>
                    </a:moveTo>
                    <a:lnTo>
                      <a:pt x="1" y="17110"/>
                    </a:lnTo>
                    <a:lnTo>
                      <a:pt x="7987" y="17110"/>
                    </a:lnTo>
                    <a:lnTo>
                      <a:pt x="7987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17" name="Google Shape;817;p30"/>
              <p:cNvSpPr/>
              <p:nvPr/>
            </p:nvSpPr>
            <p:spPr>
              <a:xfrm>
                <a:off x="4319547" y="2170816"/>
                <a:ext cx="314923" cy="529626"/>
              </a:xfrm>
              <a:custGeom>
                <a:avLst/>
                <a:gdLst/>
                <a:ahLst/>
                <a:cxnLst/>
                <a:rect l="l" t="t" r="r" b="b"/>
                <a:pathLst>
                  <a:path w="9826" h="16525" extrusionOk="0">
                    <a:moveTo>
                      <a:pt x="1" y="0"/>
                    </a:moveTo>
                    <a:lnTo>
                      <a:pt x="1" y="16525"/>
                    </a:lnTo>
                    <a:lnTo>
                      <a:pt x="9825" y="16525"/>
                    </a:lnTo>
                    <a:lnTo>
                      <a:pt x="9825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18" name="Google Shape;818;p30"/>
              <p:cNvSpPr/>
              <p:nvPr/>
            </p:nvSpPr>
            <p:spPr>
              <a:xfrm>
                <a:off x="4672994" y="1076757"/>
                <a:ext cx="586419" cy="497512"/>
              </a:xfrm>
              <a:custGeom>
                <a:avLst/>
                <a:gdLst/>
                <a:ahLst/>
                <a:cxnLst/>
                <a:rect l="l" t="t" r="r" b="b"/>
                <a:pathLst>
                  <a:path w="18297" h="15523" extrusionOk="0">
                    <a:moveTo>
                      <a:pt x="0" y="1"/>
                    </a:moveTo>
                    <a:lnTo>
                      <a:pt x="0" y="15523"/>
                    </a:lnTo>
                    <a:lnTo>
                      <a:pt x="9324" y="15523"/>
                    </a:lnTo>
                    <a:lnTo>
                      <a:pt x="9324" y="335"/>
                    </a:lnTo>
                    <a:lnTo>
                      <a:pt x="9658" y="335"/>
                    </a:lnTo>
                    <a:lnTo>
                      <a:pt x="9658" y="15523"/>
                    </a:lnTo>
                    <a:lnTo>
                      <a:pt x="18296" y="15523"/>
                    </a:lnTo>
                    <a:lnTo>
                      <a:pt x="18296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19" name="Google Shape;819;p30"/>
              <p:cNvSpPr/>
              <p:nvPr/>
            </p:nvSpPr>
            <p:spPr>
              <a:xfrm>
                <a:off x="4052859" y="2170816"/>
                <a:ext cx="256015" cy="529626"/>
              </a:xfrm>
              <a:custGeom>
                <a:avLst/>
                <a:gdLst/>
                <a:ahLst/>
                <a:cxnLst/>
                <a:rect l="l" t="t" r="r" b="b"/>
                <a:pathLst>
                  <a:path w="7988" h="16525" extrusionOk="0">
                    <a:moveTo>
                      <a:pt x="1" y="0"/>
                    </a:moveTo>
                    <a:lnTo>
                      <a:pt x="1" y="16525"/>
                    </a:lnTo>
                    <a:lnTo>
                      <a:pt x="7987" y="16525"/>
                    </a:lnTo>
                    <a:lnTo>
                      <a:pt x="7987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20" name="Google Shape;820;p30"/>
              <p:cNvSpPr/>
              <p:nvPr/>
            </p:nvSpPr>
            <p:spPr>
              <a:xfrm>
                <a:off x="4982501" y="2170816"/>
                <a:ext cx="276912" cy="529626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16525" extrusionOk="0">
                    <a:moveTo>
                      <a:pt x="1" y="0"/>
                    </a:moveTo>
                    <a:lnTo>
                      <a:pt x="1" y="16525"/>
                    </a:lnTo>
                    <a:lnTo>
                      <a:pt x="8639" y="16525"/>
                    </a:lnTo>
                    <a:lnTo>
                      <a:pt x="8639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21" name="Google Shape;821;p30"/>
              <p:cNvSpPr/>
              <p:nvPr/>
            </p:nvSpPr>
            <p:spPr>
              <a:xfrm>
                <a:off x="4319547" y="1583884"/>
                <a:ext cx="314923" cy="548408"/>
              </a:xfrm>
              <a:custGeom>
                <a:avLst/>
                <a:gdLst/>
                <a:ahLst/>
                <a:cxnLst/>
                <a:rect l="l" t="t" r="r" b="b"/>
                <a:pathLst>
                  <a:path w="9826" h="17111" extrusionOk="0">
                    <a:moveTo>
                      <a:pt x="1" y="1"/>
                    </a:moveTo>
                    <a:lnTo>
                      <a:pt x="1" y="17110"/>
                    </a:lnTo>
                    <a:lnTo>
                      <a:pt x="9825" y="17110"/>
                    </a:lnTo>
                    <a:lnTo>
                      <a:pt x="9825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22" name="Google Shape;822;p30"/>
              <p:cNvSpPr/>
              <p:nvPr/>
            </p:nvSpPr>
            <p:spPr>
              <a:xfrm>
                <a:off x="4982501" y="1583884"/>
                <a:ext cx="276912" cy="548408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17111" extrusionOk="0">
                    <a:moveTo>
                      <a:pt x="1" y="1"/>
                    </a:moveTo>
                    <a:lnTo>
                      <a:pt x="1" y="17110"/>
                    </a:lnTo>
                    <a:lnTo>
                      <a:pt x="8639" y="17110"/>
                    </a:lnTo>
                    <a:lnTo>
                      <a:pt x="8639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23" name="Google Shape;823;p30"/>
              <p:cNvSpPr/>
              <p:nvPr/>
            </p:nvSpPr>
            <p:spPr>
              <a:xfrm>
                <a:off x="4052859" y="2710057"/>
                <a:ext cx="256015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7988" h="14905" extrusionOk="0">
                    <a:moveTo>
                      <a:pt x="1" y="1"/>
                    </a:moveTo>
                    <a:lnTo>
                      <a:pt x="1" y="14905"/>
                    </a:lnTo>
                    <a:lnTo>
                      <a:pt x="7987" y="14905"/>
                    </a:lnTo>
                    <a:lnTo>
                      <a:pt x="7987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24" name="Google Shape;824;p30"/>
              <p:cNvSpPr/>
              <p:nvPr/>
            </p:nvSpPr>
            <p:spPr>
              <a:xfrm>
                <a:off x="4052859" y="1076757"/>
                <a:ext cx="581611" cy="497512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5523" extrusionOk="0">
                    <a:moveTo>
                      <a:pt x="1" y="1"/>
                    </a:moveTo>
                    <a:lnTo>
                      <a:pt x="1" y="15523"/>
                    </a:lnTo>
                    <a:lnTo>
                      <a:pt x="7987" y="15523"/>
                    </a:lnTo>
                    <a:lnTo>
                      <a:pt x="7987" y="335"/>
                    </a:lnTo>
                    <a:lnTo>
                      <a:pt x="8322" y="335"/>
                    </a:lnTo>
                    <a:lnTo>
                      <a:pt x="8322" y="15523"/>
                    </a:lnTo>
                    <a:lnTo>
                      <a:pt x="18146" y="15523"/>
                    </a:lnTo>
                    <a:lnTo>
                      <a:pt x="18146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25" name="Google Shape;825;p30"/>
              <p:cNvSpPr/>
              <p:nvPr/>
            </p:nvSpPr>
            <p:spPr>
              <a:xfrm>
                <a:off x="4319547" y="2710057"/>
                <a:ext cx="314923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9826" h="14905" extrusionOk="0">
                    <a:moveTo>
                      <a:pt x="1" y="1"/>
                    </a:moveTo>
                    <a:lnTo>
                      <a:pt x="1" y="14905"/>
                    </a:lnTo>
                    <a:lnTo>
                      <a:pt x="9825" y="14905"/>
                    </a:lnTo>
                    <a:lnTo>
                      <a:pt x="9825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26" name="Google Shape;826;p30"/>
              <p:cNvSpPr/>
              <p:nvPr/>
            </p:nvSpPr>
            <p:spPr>
              <a:xfrm>
                <a:off x="4982501" y="2710057"/>
                <a:ext cx="276912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14905" extrusionOk="0">
                    <a:moveTo>
                      <a:pt x="1" y="1"/>
                    </a:moveTo>
                    <a:lnTo>
                      <a:pt x="1" y="14905"/>
                    </a:lnTo>
                    <a:lnTo>
                      <a:pt x="8639" y="14905"/>
                    </a:lnTo>
                    <a:lnTo>
                      <a:pt x="8639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27" name="Google Shape;827;p30"/>
              <p:cNvSpPr/>
              <p:nvPr/>
            </p:nvSpPr>
            <p:spPr>
              <a:xfrm>
                <a:off x="4672994" y="1583884"/>
                <a:ext cx="298834" cy="548408"/>
              </a:xfrm>
              <a:custGeom>
                <a:avLst/>
                <a:gdLst/>
                <a:ahLst/>
                <a:cxnLst/>
                <a:rect l="l" t="t" r="r" b="b"/>
                <a:pathLst>
                  <a:path w="9324" h="17111" extrusionOk="0">
                    <a:moveTo>
                      <a:pt x="0" y="1"/>
                    </a:moveTo>
                    <a:lnTo>
                      <a:pt x="0" y="17110"/>
                    </a:lnTo>
                    <a:lnTo>
                      <a:pt x="9324" y="17110"/>
                    </a:lnTo>
                    <a:lnTo>
                      <a:pt x="9324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28" name="Google Shape;828;p30"/>
              <p:cNvSpPr/>
              <p:nvPr/>
            </p:nvSpPr>
            <p:spPr>
              <a:xfrm>
                <a:off x="4672994" y="2710057"/>
                <a:ext cx="29883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9324" h="14905" extrusionOk="0">
                    <a:moveTo>
                      <a:pt x="0" y="1"/>
                    </a:moveTo>
                    <a:lnTo>
                      <a:pt x="0" y="14905"/>
                    </a:lnTo>
                    <a:lnTo>
                      <a:pt x="9324" y="14905"/>
                    </a:lnTo>
                    <a:lnTo>
                      <a:pt x="9324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29" name="Google Shape;829;p30"/>
              <p:cNvSpPr/>
              <p:nvPr/>
            </p:nvSpPr>
            <p:spPr>
              <a:xfrm>
                <a:off x="4672994" y="2170816"/>
                <a:ext cx="298834" cy="529626"/>
              </a:xfrm>
              <a:custGeom>
                <a:avLst/>
                <a:gdLst/>
                <a:ahLst/>
                <a:cxnLst/>
                <a:rect l="l" t="t" r="r" b="b"/>
                <a:pathLst>
                  <a:path w="9324" h="16525" extrusionOk="0">
                    <a:moveTo>
                      <a:pt x="0" y="0"/>
                    </a:moveTo>
                    <a:lnTo>
                      <a:pt x="0" y="16525"/>
                    </a:lnTo>
                    <a:lnTo>
                      <a:pt x="9324" y="16525"/>
                    </a:lnTo>
                    <a:lnTo>
                      <a:pt x="9324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grpSp>
          <p:nvGrpSpPr>
            <p:cNvPr id="830" name="Google Shape;830;p30"/>
            <p:cNvGrpSpPr/>
            <p:nvPr/>
          </p:nvGrpSpPr>
          <p:grpSpPr>
            <a:xfrm>
              <a:off x="6809671" y="1076757"/>
              <a:ext cx="1206522" cy="2111005"/>
              <a:chOff x="6809671" y="1076757"/>
              <a:chExt cx="1206522" cy="2111005"/>
            </a:xfrm>
          </p:grpSpPr>
          <p:sp>
            <p:nvSpPr>
              <p:cNvPr id="831" name="Google Shape;831;p30"/>
              <p:cNvSpPr/>
              <p:nvPr/>
            </p:nvSpPr>
            <p:spPr>
              <a:xfrm>
                <a:off x="6809671" y="1583884"/>
                <a:ext cx="256528" cy="548408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17111" extrusionOk="0">
                    <a:moveTo>
                      <a:pt x="0" y="1"/>
                    </a:moveTo>
                    <a:lnTo>
                      <a:pt x="0" y="17110"/>
                    </a:lnTo>
                    <a:lnTo>
                      <a:pt x="8004" y="17110"/>
                    </a:lnTo>
                    <a:lnTo>
                      <a:pt x="8004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32" name="Google Shape;832;p30"/>
              <p:cNvSpPr/>
              <p:nvPr/>
            </p:nvSpPr>
            <p:spPr>
              <a:xfrm>
                <a:off x="7076872" y="2170816"/>
                <a:ext cx="314923" cy="529626"/>
              </a:xfrm>
              <a:custGeom>
                <a:avLst/>
                <a:gdLst/>
                <a:ahLst/>
                <a:cxnLst/>
                <a:rect l="l" t="t" r="r" b="b"/>
                <a:pathLst>
                  <a:path w="9826" h="16525" extrusionOk="0">
                    <a:moveTo>
                      <a:pt x="1" y="0"/>
                    </a:moveTo>
                    <a:lnTo>
                      <a:pt x="1" y="16525"/>
                    </a:lnTo>
                    <a:lnTo>
                      <a:pt x="9826" y="16525"/>
                    </a:lnTo>
                    <a:lnTo>
                      <a:pt x="9826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33" name="Google Shape;833;p30"/>
              <p:cNvSpPr/>
              <p:nvPr/>
            </p:nvSpPr>
            <p:spPr>
              <a:xfrm>
                <a:off x="7429775" y="1076757"/>
                <a:ext cx="586419" cy="497512"/>
              </a:xfrm>
              <a:custGeom>
                <a:avLst/>
                <a:gdLst/>
                <a:ahLst/>
                <a:cxnLst/>
                <a:rect l="l" t="t" r="r" b="b"/>
                <a:pathLst>
                  <a:path w="18297" h="15523" extrusionOk="0">
                    <a:moveTo>
                      <a:pt x="1" y="1"/>
                    </a:moveTo>
                    <a:lnTo>
                      <a:pt x="1" y="15523"/>
                    </a:lnTo>
                    <a:lnTo>
                      <a:pt x="9341" y="15523"/>
                    </a:lnTo>
                    <a:lnTo>
                      <a:pt x="9341" y="335"/>
                    </a:lnTo>
                    <a:lnTo>
                      <a:pt x="9658" y="335"/>
                    </a:lnTo>
                    <a:lnTo>
                      <a:pt x="9658" y="15523"/>
                    </a:lnTo>
                    <a:lnTo>
                      <a:pt x="18297" y="15523"/>
                    </a:lnTo>
                    <a:lnTo>
                      <a:pt x="18297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34" name="Google Shape;834;p30"/>
              <p:cNvSpPr/>
              <p:nvPr/>
            </p:nvSpPr>
            <p:spPr>
              <a:xfrm>
                <a:off x="6809671" y="2170816"/>
                <a:ext cx="256528" cy="529626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16525" extrusionOk="0">
                    <a:moveTo>
                      <a:pt x="0" y="0"/>
                    </a:moveTo>
                    <a:lnTo>
                      <a:pt x="0" y="16525"/>
                    </a:lnTo>
                    <a:lnTo>
                      <a:pt x="8004" y="16525"/>
                    </a:lnTo>
                    <a:lnTo>
                      <a:pt x="8004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35" name="Google Shape;835;p30"/>
              <p:cNvSpPr/>
              <p:nvPr/>
            </p:nvSpPr>
            <p:spPr>
              <a:xfrm>
                <a:off x="7739314" y="2170816"/>
                <a:ext cx="276880" cy="529626"/>
              </a:xfrm>
              <a:custGeom>
                <a:avLst/>
                <a:gdLst/>
                <a:ahLst/>
                <a:cxnLst/>
                <a:rect l="l" t="t" r="r" b="b"/>
                <a:pathLst>
                  <a:path w="8639" h="16525" extrusionOk="0">
                    <a:moveTo>
                      <a:pt x="0" y="0"/>
                    </a:moveTo>
                    <a:lnTo>
                      <a:pt x="0" y="16525"/>
                    </a:lnTo>
                    <a:lnTo>
                      <a:pt x="8639" y="16525"/>
                    </a:lnTo>
                    <a:lnTo>
                      <a:pt x="8639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36" name="Google Shape;836;p30"/>
              <p:cNvSpPr/>
              <p:nvPr/>
            </p:nvSpPr>
            <p:spPr>
              <a:xfrm>
                <a:off x="7076872" y="1583884"/>
                <a:ext cx="314923" cy="548408"/>
              </a:xfrm>
              <a:custGeom>
                <a:avLst/>
                <a:gdLst/>
                <a:ahLst/>
                <a:cxnLst/>
                <a:rect l="l" t="t" r="r" b="b"/>
                <a:pathLst>
                  <a:path w="9826" h="17111" extrusionOk="0">
                    <a:moveTo>
                      <a:pt x="1" y="1"/>
                    </a:moveTo>
                    <a:lnTo>
                      <a:pt x="1" y="17110"/>
                    </a:lnTo>
                    <a:lnTo>
                      <a:pt x="9826" y="17110"/>
                    </a:lnTo>
                    <a:lnTo>
                      <a:pt x="9826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37" name="Google Shape;837;p30"/>
              <p:cNvSpPr/>
              <p:nvPr/>
            </p:nvSpPr>
            <p:spPr>
              <a:xfrm>
                <a:off x="7739314" y="1583884"/>
                <a:ext cx="276880" cy="548408"/>
              </a:xfrm>
              <a:custGeom>
                <a:avLst/>
                <a:gdLst/>
                <a:ahLst/>
                <a:cxnLst/>
                <a:rect l="l" t="t" r="r" b="b"/>
                <a:pathLst>
                  <a:path w="8639" h="17111" extrusionOk="0">
                    <a:moveTo>
                      <a:pt x="0" y="1"/>
                    </a:moveTo>
                    <a:lnTo>
                      <a:pt x="0" y="17110"/>
                    </a:lnTo>
                    <a:lnTo>
                      <a:pt x="8639" y="17110"/>
                    </a:lnTo>
                    <a:lnTo>
                      <a:pt x="8639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38" name="Google Shape;838;p30"/>
              <p:cNvSpPr/>
              <p:nvPr/>
            </p:nvSpPr>
            <p:spPr>
              <a:xfrm>
                <a:off x="6809671" y="2710057"/>
                <a:ext cx="256528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14905" extrusionOk="0">
                    <a:moveTo>
                      <a:pt x="0" y="1"/>
                    </a:moveTo>
                    <a:lnTo>
                      <a:pt x="0" y="14905"/>
                    </a:lnTo>
                    <a:lnTo>
                      <a:pt x="8004" y="14905"/>
                    </a:lnTo>
                    <a:lnTo>
                      <a:pt x="8004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39" name="Google Shape;839;p30"/>
              <p:cNvSpPr/>
              <p:nvPr/>
            </p:nvSpPr>
            <p:spPr>
              <a:xfrm>
                <a:off x="6809671" y="1076757"/>
                <a:ext cx="582124" cy="497512"/>
              </a:xfrm>
              <a:custGeom>
                <a:avLst/>
                <a:gdLst/>
                <a:ahLst/>
                <a:cxnLst/>
                <a:rect l="l" t="t" r="r" b="b"/>
                <a:pathLst>
                  <a:path w="18163" h="15523" extrusionOk="0">
                    <a:moveTo>
                      <a:pt x="0" y="1"/>
                    </a:moveTo>
                    <a:lnTo>
                      <a:pt x="0" y="15523"/>
                    </a:lnTo>
                    <a:lnTo>
                      <a:pt x="8004" y="15523"/>
                    </a:lnTo>
                    <a:lnTo>
                      <a:pt x="8004" y="335"/>
                    </a:lnTo>
                    <a:lnTo>
                      <a:pt x="8338" y="335"/>
                    </a:lnTo>
                    <a:lnTo>
                      <a:pt x="8338" y="15523"/>
                    </a:lnTo>
                    <a:lnTo>
                      <a:pt x="18163" y="15523"/>
                    </a:lnTo>
                    <a:lnTo>
                      <a:pt x="18163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40" name="Google Shape;840;p30"/>
              <p:cNvSpPr/>
              <p:nvPr/>
            </p:nvSpPr>
            <p:spPr>
              <a:xfrm>
                <a:off x="7076872" y="2710057"/>
                <a:ext cx="314923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9826" h="14905" extrusionOk="0">
                    <a:moveTo>
                      <a:pt x="1" y="1"/>
                    </a:moveTo>
                    <a:lnTo>
                      <a:pt x="1" y="14905"/>
                    </a:lnTo>
                    <a:lnTo>
                      <a:pt x="9826" y="14905"/>
                    </a:lnTo>
                    <a:lnTo>
                      <a:pt x="9826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41" name="Google Shape;841;p30"/>
              <p:cNvSpPr/>
              <p:nvPr/>
            </p:nvSpPr>
            <p:spPr>
              <a:xfrm>
                <a:off x="7739314" y="2710057"/>
                <a:ext cx="276880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639" h="14905" extrusionOk="0">
                    <a:moveTo>
                      <a:pt x="0" y="1"/>
                    </a:moveTo>
                    <a:lnTo>
                      <a:pt x="0" y="14905"/>
                    </a:lnTo>
                    <a:lnTo>
                      <a:pt x="8639" y="14905"/>
                    </a:lnTo>
                    <a:lnTo>
                      <a:pt x="8639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42" name="Google Shape;842;p30"/>
              <p:cNvSpPr/>
              <p:nvPr/>
            </p:nvSpPr>
            <p:spPr>
              <a:xfrm>
                <a:off x="7429775" y="1583884"/>
                <a:ext cx="299379" cy="548408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7111" extrusionOk="0">
                    <a:moveTo>
                      <a:pt x="1" y="1"/>
                    </a:moveTo>
                    <a:lnTo>
                      <a:pt x="1" y="17110"/>
                    </a:lnTo>
                    <a:lnTo>
                      <a:pt x="9341" y="17110"/>
                    </a:lnTo>
                    <a:lnTo>
                      <a:pt x="9341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43" name="Google Shape;843;p30"/>
              <p:cNvSpPr/>
              <p:nvPr/>
            </p:nvSpPr>
            <p:spPr>
              <a:xfrm>
                <a:off x="7429775" y="2710057"/>
                <a:ext cx="299379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4905" extrusionOk="0">
                    <a:moveTo>
                      <a:pt x="1" y="1"/>
                    </a:moveTo>
                    <a:lnTo>
                      <a:pt x="1" y="14905"/>
                    </a:lnTo>
                    <a:lnTo>
                      <a:pt x="9341" y="14905"/>
                    </a:lnTo>
                    <a:lnTo>
                      <a:pt x="9341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44" name="Google Shape;844;p30"/>
              <p:cNvSpPr/>
              <p:nvPr/>
            </p:nvSpPr>
            <p:spPr>
              <a:xfrm>
                <a:off x="7429775" y="2170816"/>
                <a:ext cx="299379" cy="529626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6525" extrusionOk="0">
                    <a:moveTo>
                      <a:pt x="1" y="0"/>
                    </a:moveTo>
                    <a:lnTo>
                      <a:pt x="1" y="16525"/>
                    </a:lnTo>
                    <a:lnTo>
                      <a:pt x="9341" y="16525"/>
                    </a:lnTo>
                    <a:lnTo>
                      <a:pt x="9341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grpSp>
          <p:nvGrpSpPr>
            <p:cNvPr id="845" name="Google Shape;845;p30"/>
            <p:cNvGrpSpPr/>
            <p:nvPr/>
          </p:nvGrpSpPr>
          <p:grpSpPr>
            <a:xfrm>
              <a:off x="8191828" y="3210069"/>
              <a:ext cx="623340" cy="1461640"/>
              <a:chOff x="8191828" y="3210069"/>
              <a:chExt cx="623340" cy="1461640"/>
            </a:xfrm>
          </p:grpSpPr>
          <p:sp>
            <p:nvSpPr>
              <p:cNvPr id="846" name="Google Shape;846;p30"/>
              <p:cNvSpPr/>
              <p:nvPr/>
            </p:nvSpPr>
            <p:spPr>
              <a:xfrm>
                <a:off x="8376019" y="3210069"/>
                <a:ext cx="439149" cy="1076207"/>
              </a:xfrm>
              <a:custGeom>
                <a:avLst/>
                <a:gdLst/>
                <a:ahLst/>
                <a:cxnLst/>
                <a:rect l="l" t="t" r="r" b="b"/>
                <a:pathLst>
                  <a:path w="13702" h="33579" extrusionOk="0">
                    <a:moveTo>
                      <a:pt x="5041" y="0"/>
                    </a:moveTo>
                    <a:cubicBezTo>
                      <a:pt x="4864" y="0"/>
                      <a:pt x="4682" y="7"/>
                      <a:pt x="4496" y="22"/>
                    </a:cubicBezTo>
                    <a:cubicBezTo>
                      <a:pt x="2557" y="340"/>
                      <a:pt x="1689" y="2729"/>
                      <a:pt x="1856" y="4684"/>
                    </a:cubicBezTo>
                    <a:cubicBezTo>
                      <a:pt x="2023" y="6639"/>
                      <a:pt x="2841" y="8560"/>
                      <a:pt x="2624" y="10515"/>
                    </a:cubicBezTo>
                    <a:cubicBezTo>
                      <a:pt x="2340" y="13005"/>
                      <a:pt x="469" y="15093"/>
                      <a:pt x="252" y="17583"/>
                    </a:cubicBezTo>
                    <a:cubicBezTo>
                      <a:pt x="1" y="20524"/>
                      <a:pt x="2073" y="23130"/>
                      <a:pt x="2691" y="26004"/>
                    </a:cubicBezTo>
                    <a:cubicBezTo>
                      <a:pt x="2992" y="27407"/>
                      <a:pt x="2942" y="28895"/>
                      <a:pt x="3476" y="30231"/>
                    </a:cubicBezTo>
                    <a:cubicBezTo>
                      <a:pt x="4244" y="32224"/>
                      <a:pt x="6355" y="33578"/>
                      <a:pt x="8473" y="33578"/>
                    </a:cubicBezTo>
                    <a:cubicBezTo>
                      <a:pt x="8752" y="33578"/>
                      <a:pt x="9031" y="33555"/>
                      <a:pt x="9308" y="33506"/>
                    </a:cubicBezTo>
                    <a:cubicBezTo>
                      <a:pt x="11697" y="33072"/>
                      <a:pt x="13602" y="30833"/>
                      <a:pt x="13652" y="28410"/>
                    </a:cubicBezTo>
                    <a:cubicBezTo>
                      <a:pt x="13702" y="26154"/>
                      <a:pt x="12315" y="24032"/>
                      <a:pt x="12482" y="21777"/>
                    </a:cubicBezTo>
                    <a:cubicBezTo>
                      <a:pt x="12599" y="20123"/>
                      <a:pt x="13568" y="18552"/>
                      <a:pt x="13368" y="16898"/>
                    </a:cubicBezTo>
                    <a:cubicBezTo>
                      <a:pt x="13117" y="14926"/>
                      <a:pt x="11296" y="13523"/>
                      <a:pt x="10661" y="11651"/>
                    </a:cubicBezTo>
                    <a:cubicBezTo>
                      <a:pt x="10009" y="9780"/>
                      <a:pt x="10628" y="7708"/>
                      <a:pt x="10410" y="5737"/>
                    </a:cubicBezTo>
                    <a:cubicBezTo>
                      <a:pt x="10030" y="2396"/>
                      <a:pt x="8255" y="0"/>
                      <a:pt x="5041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47" name="Google Shape;847;p30"/>
              <p:cNvSpPr/>
              <p:nvPr/>
            </p:nvSpPr>
            <p:spPr>
              <a:xfrm>
                <a:off x="8191828" y="3759663"/>
                <a:ext cx="378639" cy="528056"/>
              </a:xfrm>
              <a:custGeom>
                <a:avLst/>
                <a:gdLst/>
                <a:ahLst/>
                <a:cxnLst/>
                <a:rect l="l" t="t" r="r" b="b"/>
                <a:pathLst>
                  <a:path w="11814" h="16476" extrusionOk="0">
                    <a:moveTo>
                      <a:pt x="334" y="0"/>
                    </a:moveTo>
                    <a:lnTo>
                      <a:pt x="334" y="0"/>
                    </a:lnTo>
                    <a:cubicBezTo>
                      <a:pt x="0" y="3275"/>
                      <a:pt x="1454" y="7118"/>
                      <a:pt x="3125" y="9959"/>
                    </a:cubicBezTo>
                    <a:cubicBezTo>
                      <a:pt x="4829" y="12799"/>
                      <a:pt x="7402" y="15038"/>
                      <a:pt x="10460" y="16325"/>
                    </a:cubicBezTo>
                    <a:cubicBezTo>
                      <a:pt x="10665" y="16403"/>
                      <a:pt x="10893" y="16475"/>
                      <a:pt x="11107" y="16475"/>
                    </a:cubicBezTo>
                    <a:cubicBezTo>
                      <a:pt x="11259" y="16475"/>
                      <a:pt x="11404" y="16439"/>
                      <a:pt x="11529" y="16341"/>
                    </a:cubicBezTo>
                    <a:cubicBezTo>
                      <a:pt x="11763" y="16158"/>
                      <a:pt x="11780" y="15807"/>
                      <a:pt x="11796" y="15506"/>
                    </a:cubicBezTo>
                    <a:cubicBezTo>
                      <a:pt x="11813" y="12064"/>
                      <a:pt x="10610" y="8672"/>
                      <a:pt x="8639" y="5848"/>
                    </a:cubicBezTo>
                    <a:cubicBezTo>
                      <a:pt x="6767" y="3142"/>
                      <a:pt x="4996" y="1538"/>
                      <a:pt x="334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48" name="Google Shape;848;p30"/>
              <p:cNvSpPr/>
              <p:nvPr/>
            </p:nvSpPr>
            <p:spPr>
              <a:xfrm>
                <a:off x="8336405" y="3948694"/>
                <a:ext cx="323481" cy="553760"/>
              </a:xfrm>
              <a:custGeom>
                <a:avLst/>
                <a:gdLst/>
                <a:ahLst/>
                <a:cxnLst/>
                <a:rect l="l" t="t" r="r" b="b"/>
                <a:pathLst>
                  <a:path w="10093" h="17278" extrusionOk="0">
                    <a:moveTo>
                      <a:pt x="1" y="1"/>
                    </a:moveTo>
                    <a:cubicBezTo>
                      <a:pt x="34" y="67"/>
                      <a:pt x="67" y="118"/>
                      <a:pt x="101" y="168"/>
                    </a:cubicBezTo>
                    <a:lnTo>
                      <a:pt x="468" y="635"/>
                    </a:lnTo>
                    <a:cubicBezTo>
                      <a:pt x="769" y="1036"/>
                      <a:pt x="1220" y="1638"/>
                      <a:pt x="1755" y="2356"/>
                    </a:cubicBezTo>
                    <a:cubicBezTo>
                      <a:pt x="4545" y="6183"/>
                      <a:pt x="6951" y="10276"/>
                      <a:pt x="8889" y="14587"/>
                    </a:cubicBezTo>
                    <a:cubicBezTo>
                      <a:pt x="9274" y="15406"/>
                      <a:pt x="9558" y="16091"/>
                      <a:pt x="9758" y="16559"/>
                    </a:cubicBezTo>
                    <a:cubicBezTo>
                      <a:pt x="9859" y="16776"/>
                      <a:pt x="9925" y="16943"/>
                      <a:pt x="9992" y="17093"/>
                    </a:cubicBezTo>
                    <a:cubicBezTo>
                      <a:pt x="10026" y="17160"/>
                      <a:pt x="10042" y="17210"/>
                      <a:pt x="10092" y="17277"/>
                    </a:cubicBezTo>
                    <a:cubicBezTo>
                      <a:pt x="10076" y="17194"/>
                      <a:pt x="10059" y="17143"/>
                      <a:pt x="10026" y="17077"/>
                    </a:cubicBezTo>
                    <a:cubicBezTo>
                      <a:pt x="9976" y="16926"/>
                      <a:pt x="9909" y="16742"/>
                      <a:pt x="9825" y="16525"/>
                    </a:cubicBezTo>
                    <a:cubicBezTo>
                      <a:pt x="9658" y="16041"/>
                      <a:pt x="9374" y="15372"/>
                      <a:pt x="9006" y="14537"/>
                    </a:cubicBezTo>
                    <a:cubicBezTo>
                      <a:pt x="7118" y="10176"/>
                      <a:pt x="4729" y="6066"/>
                      <a:pt x="1855" y="2290"/>
                    </a:cubicBezTo>
                    <a:cubicBezTo>
                      <a:pt x="1304" y="1554"/>
                      <a:pt x="853" y="986"/>
                      <a:pt x="518" y="602"/>
                    </a:cubicBezTo>
                    <a:lnTo>
                      <a:pt x="134" y="151"/>
                    </a:lnTo>
                    <a:cubicBezTo>
                      <a:pt x="101" y="101"/>
                      <a:pt x="51" y="51"/>
                      <a:pt x="1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49" name="Google Shape;849;p30"/>
              <p:cNvSpPr/>
              <p:nvPr/>
            </p:nvSpPr>
            <p:spPr>
              <a:xfrm>
                <a:off x="8591844" y="3501532"/>
                <a:ext cx="70190" cy="992332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30962" extrusionOk="0">
                    <a:moveTo>
                      <a:pt x="1" y="1"/>
                    </a:moveTo>
                    <a:cubicBezTo>
                      <a:pt x="1" y="101"/>
                      <a:pt x="1" y="201"/>
                      <a:pt x="1" y="302"/>
                    </a:cubicBezTo>
                    <a:cubicBezTo>
                      <a:pt x="17" y="536"/>
                      <a:pt x="17" y="836"/>
                      <a:pt x="34" y="1221"/>
                    </a:cubicBezTo>
                    <a:cubicBezTo>
                      <a:pt x="67" y="2023"/>
                      <a:pt x="134" y="3142"/>
                      <a:pt x="184" y="4529"/>
                    </a:cubicBezTo>
                    <a:cubicBezTo>
                      <a:pt x="335" y="7336"/>
                      <a:pt x="569" y="11212"/>
                      <a:pt x="869" y="15490"/>
                    </a:cubicBezTo>
                    <a:cubicBezTo>
                      <a:pt x="1170" y="19767"/>
                      <a:pt x="1488" y="23627"/>
                      <a:pt x="1738" y="26434"/>
                    </a:cubicBezTo>
                    <a:cubicBezTo>
                      <a:pt x="1872" y="27821"/>
                      <a:pt x="1972" y="28940"/>
                      <a:pt x="2039" y="29742"/>
                    </a:cubicBezTo>
                    <a:cubicBezTo>
                      <a:pt x="2089" y="30126"/>
                      <a:pt x="2122" y="30427"/>
                      <a:pt x="2139" y="30644"/>
                    </a:cubicBezTo>
                    <a:cubicBezTo>
                      <a:pt x="2156" y="30745"/>
                      <a:pt x="2173" y="30862"/>
                      <a:pt x="2189" y="30962"/>
                    </a:cubicBezTo>
                    <a:cubicBezTo>
                      <a:pt x="2189" y="30845"/>
                      <a:pt x="2189" y="30745"/>
                      <a:pt x="2173" y="30644"/>
                    </a:cubicBezTo>
                    <a:cubicBezTo>
                      <a:pt x="2173" y="30410"/>
                      <a:pt x="2139" y="30110"/>
                      <a:pt x="2122" y="29742"/>
                    </a:cubicBezTo>
                    <a:cubicBezTo>
                      <a:pt x="2056" y="28940"/>
                      <a:pt x="1972" y="27804"/>
                      <a:pt x="1872" y="26417"/>
                    </a:cubicBezTo>
                    <a:cubicBezTo>
                      <a:pt x="1655" y="23627"/>
                      <a:pt x="1354" y="19750"/>
                      <a:pt x="1053" y="15473"/>
                    </a:cubicBezTo>
                    <a:cubicBezTo>
                      <a:pt x="752" y="11196"/>
                      <a:pt x="502" y="7336"/>
                      <a:pt x="318" y="4529"/>
                    </a:cubicBezTo>
                    <a:cubicBezTo>
                      <a:pt x="234" y="3142"/>
                      <a:pt x="168" y="2006"/>
                      <a:pt x="117" y="1204"/>
                    </a:cubicBezTo>
                    <a:cubicBezTo>
                      <a:pt x="84" y="836"/>
                      <a:pt x="67" y="536"/>
                      <a:pt x="51" y="302"/>
                    </a:cubicBezTo>
                    <a:cubicBezTo>
                      <a:pt x="34" y="201"/>
                      <a:pt x="34" y="101"/>
                      <a:pt x="17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50" name="Google Shape;850;p30"/>
              <p:cNvSpPr/>
              <p:nvPr/>
            </p:nvSpPr>
            <p:spPr>
              <a:xfrm>
                <a:off x="8495437" y="4352459"/>
                <a:ext cx="262970" cy="319250"/>
              </a:xfrm>
              <a:custGeom>
                <a:avLst/>
                <a:gdLst/>
                <a:ahLst/>
                <a:cxnLst/>
                <a:rect l="l" t="t" r="r" b="b"/>
                <a:pathLst>
                  <a:path w="8205" h="9961" extrusionOk="0">
                    <a:moveTo>
                      <a:pt x="1" y="1"/>
                    </a:moveTo>
                    <a:lnTo>
                      <a:pt x="335" y="6233"/>
                    </a:lnTo>
                    <a:cubicBezTo>
                      <a:pt x="450" y="8340"/>
                      <a:pt x="2187" y="9960"/>
                      <a:pt x="4283" y="9960"/>
                    </a:cubicBezTo>
                    <a:cubicBezTo>
                      <a:pt x="4315" y="9960"/>
                      <a:pt x="4347" y="9960"/>
                      <a:pt x="4379" y="9959"/>
                    </a:cubicBezTo>
                    <a:cubicBezTo>
                      <a:pt x="6501" y="9909"/>
                      <a:pt x="8205" y="8155"/>
                      <a:pt x="8205" y="6033"/>
                    </a:cubicBezTo>
                    <a:lnTo>
                      <a:pt x="8205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1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540000" y="860400"/>
            <a:ext cx="4208400" cy="37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342884" lvl="0" indent="-22382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/>
            </a:lvl1pPr>
            <a:lvl2pPr marL="685766" lvl="1" indent="-22382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LcPeriod"/>
              <a:defRPr/>
            </a:lvl2pPr>
            <a:lvl3pPr marL="1028649" lvl="2" indent="-223826" rtl="0">
              <a:spcBef>
                <a:spcPts val="0"/>
              </a:spcBef>
              <a:spcAft>
                <a:spcPts val="0"/>
              </a:spcAft>
              <a:buSzPts val="1100"/>
              <a:buAutoNum type="romanLcPeriod"/>
              <a:defRPr/>
            </a:lvl3pPr>
            <a:lvl4pPr marL="1371532" lvl="3" indent="-223826" rtl="0">
              <a:spcBef>
                <a:spcPts val="1200"/>
              </a:spcBef>
              <a:spcAft>
                <a:spcPts val="0"/>
              </a:spcAft>
              <a:buSzPts val="1100"/>
              <a:buAutoNum type="arabicPeriod"/>
              <a:defRPr/>
            </a:lvl4pPr>
            <a:lvl5pPr marL="1714415" lvl="4" indent="-223826" rtl="0">
              <a:spcBef>
                <a:spcPts val="1200"/>
              </a:spcBef>
              <a:spcAft>
                <a:spcPts val="0"/>
              </a:spcAft>
              <a:buSzPts val="1100"/>
              <a:buAutoNum type="alphaLcPeriod"/>
              <a:defRPr/>
            </a:lvl5pPr>
            <a:lvl6pPr marL="2057297" lvl="5" indent="-223826" rtl="0">
              <a:spcBef>
                <a:spcPts val="1200"/>
              </a:spcBef>
              <a:spcAft>
                <a:spcPts val="0"/>
              </a:spcAft>
              <a:buSzPts val="1100"/>
              <a:buAutoNum type="romanLcPeriod"/>
              <a:defRPr/>
            </a:lvl6pPr>
            <a:lvl7pPr marL="2400180" lvl="6" indent="-223826" rtl="0">
              <a:spcBef>
                <a:spcPts val="1200"/>
              </a:spcBef>
              <a:spcAft>
                <a:spcPts val="0"/>
              </a:spcAft>
              <a:buSzPts val="1100"/>
              <a:buAutoNum type="arabicPeriod"/>
              <a:defRPr/>
            </a:lvl7pPr>
            <a:lvl8pPr marL="2743064" lvl="7" indent="-223826" rtl="0">
              <a:spcBef>
                <a:spcPts val="1200"/>
              </a:spcBef>
              <a:spcAft>
                <a:spcPts val="0"/>
              </a:spcAft>
              <a:buSzPts val="1100"/>
              <a:buAutoNum type="alphaLcPeriod"/>
              <a:defRPr/>
            </a:lvl8pPr>
            <a:lvl9pPr marL="3085946" lvl="8" indent="-223826" rtl="0">
              <a:spcBef>
                <a:spcPts val="1200"/>
              </a:spcBef>
              <a:spcAft>
                <a:spcPts val="1200"/>
              </a:spcAft>
              <a:buSzPts val="11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5778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2082150" y="1514400"/>
            <a:ext cx="2693700" cy="11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84" lvl="0" indent="-22382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900"/>
            </a:lvl1pPr>
            <a:lvl2pPr marL="685766" lvl="1" indent="-223826" rtl="0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2pPr>
            <a:lvl3pPr marL="1028649" lvl="2" indent="-223826" rtl="0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3pPr>
            <a:lvl4pPr marL="1371532" lvl="3" indent="-223826" rtl="0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4pPr>
            <a:lvl5pPr marL="1714415" lvl="4" indent="-223826" rtl="0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5pPr>
            <a:lvl6pPr marL="2057297" lvl="5" indent="-223826" rtl="0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6pPr>
            <a:lvl7pPr marL="2400180" lvl="6" indent="-223826" rtl="0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7pPr>
            <a:lvl8pPr marL="2743064" lvl="7" indent="-223826" rtl="0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8pPr>
            <a:lvl9pPr marL="3085946" lvl="8" indent="-223826" rtl="0">
              <a:spcBef>
                <a:spcPts val="1200"/>
              </a:spcBef>
              <a:spcAft>
                <a:spcPts val="12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2082150" y="2937600"/>
            <a:ext cx="2693700" cy="11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84" lvl="0" indent="-22382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900"/>
            </a:lvl1pPr>
            <a:lvl2pPr marL="685766" lvl="1" indent="-223826" rtl="0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2pPr>
            <a:lvl3pPr marL="1028649" lvl="2" indent="-223826" rtl="0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3pPr>
            <a:lvl4pPr marL="1371532" lvl="3" indent="-223826" rtl="0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4pPr>
            <a:lvl5pPr marL="1714415" lvl="4" indent="-223826" rtl="0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5pPr>
            <a:lvl6pPr marL="2057297" lvl="5" indent="-223826" rtl="0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6pPr>
            <a:lvl7pPr marL="2400180" lvl="6" indent="-223826" rtl="0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7pPr>
            <a:lvl8pPr marL="2743064" lvl="7" indent="-223826" rtl="0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8pPr>
            <a:lvl9pPr marL="3085946" lvl="8" indent="-223826" rtl="0">
              <a:spcBef>
                <a:spcPts val="1200"/>
              </a:spcBef>
              <a:spcAft>
                <a:spcPts val="12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5778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" name="Google Shape;24;p5"/>
          <p:cNvGrpSpPr/>
          <p:nvPr/>
        </p:nvGrpSpPr>
        <p:grpSpPr>
          <a:xfrm>
            <a:off x="5014040" y="628699"/>
            <a:ext cx="1148923" cy="1110209"/>
            <a:chOff x="6418270" y="761967"/>
            <a:chExt cx="1531897" cy="1110209"/>
          </a:xfrm>
        </p:grpSpPr>
        <p:sp>
          <p:nvSpPr>
            <p:cNvPr id="25" name="Google Shape;25;p5"/>
            <p:cNvSpPr/>
            <p:nvPr/>
          </p:nvSpPr>
          <p:spPr>
            <a:xfrm>
              <a:off x="6671186" y="1121765"/>
              <a:ext cx="134523" cy="286940"/>
            </a:xfrm>
            <a:custGeom>
              <a:avLst/>
              <a:gdLst/>
              <a:ahLst/>
              <a:cxnLst/>
              <a:rect l="l" t="t" r="r" b="b"/>
              <a:pathLst>
                <a:path w="4195" h="8948" extrusionOk="0">
                  <a:moveTo>
                    <a:pt x="192" y="0"/>
                  </a:moveTo>
                  <a:cubicBezTo>
                    <a:pt x="181" y="0"/>
                    <a:pt x="173" y="3"/>
                    <a:pt x="167" y="9"/>
                  </a:cubicBezTo>
                  <a:lnTo>
                    <a:pt x="151" y="9"/>
                  </a:lnTo>
                  <a:cubicBezTo>
                    <a:pt x="0" y="159"/>
                    <a:pt x="1471" y="1830"/>
                    <a:pt x="2523" y="4286"/>
                  </a:cubicBezTo>
                  <a:cubicBezTo>
                    <a:pt x="3605" y="6733"/>
                    <a:pt x="3808" y="8948"/>
                    <a:pt x="4025" y="8948"/>
                  </a:cubicBezTo>
                  <a:cubicBezTo>
                    <a:pt x="4025" y="8948"/>
                    <a:pt x="4026" y="8948"/>
                    <a:pt x="4027" y="8948"/>
                  </a:cubicBezTo>
                  <a:cubicBezTo>
                    <a:pt x="4127" y="8948"/>
                    <a:pt x="4194" y="8380"/>
                    <a:pt x="4111" y="7461"/>
                  </a:cubicBezTo>
                  <a:cubicBezTo>
                    <a:pt x="4060" y="6926"/>
                    <a:pt x="3977" y="6391"/>
                    <a:pt x="3843" y="5873"/>
                  </a:cubicBezTo>
                  <a:cubicBezTo>
                    <a:pt x="3509" y="4587"/>
                    <a:pt x="2991" y="3367"/>
                    <a:pt x="2273" y="2264"/>
                  </a:cubicBezTo>
                  <a:cubicBezTo>
                    <a:pt x="1989" y="1796"/>
                    <a:pt x="1654" y="1379"/>
                    <a:pt x="1304" y="978"/>
                  </a:cubicBezTo>
                  <a:cubicBezTo>
                    <a:pt x="737" y="335"/>
                    <a:pt x="311" y="0"/>
                    <a:pt x="19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6" name="Google Shape;26;p5"/>
            <p:cNvSpPr/>
            <p:nvPr/>
          </p:nvSpPr>
          <p:spPr>
            <a:xfrm>
              <a:off x="6784769" y="761967"/>
              <a:ext cx="42361" cy="705677"/>
            </a:xfrm>
            <a:custGeom>
              <a:avLst/>
              <a:gdLst/>
              <a:ahLst/>
              <a:cxnLst/>
              <a:rect l="l" t="t" r="r" b="b"/>
              <a:pathLst>
                <a:path w="1321" h="22006" extrusionOk="0">
                  <a:moveTo>
                    <a:pt x="351" y="0"/>
                  </a:moveTo>
                  <a:cubicBezTo>
                    <a:pt x="251" y="0"/>
                    <a:pt x="151" y="1237"/>
                    <a:pt x="84" y="3242"/>
                  </a:cubicBezTo>
                  <a:cubicBezTo>
                    <a:pt x="34" y="5230"/>
                    <a:pt x="1" y="7987"/>
                    <a:pt x="84" y="11028"/>
                  </a:cubicBezTo>
                  <a:cubicBezTo>
                    <a:pt x="151" y="14086"/>
                    <a:pt x="368" y="16843"/>
                    <a:pt x="602" y="18831"/>
                  </a:cubicBezTo>
                  <a:cubicBezTo>
                    <a:pt x="851" y="20789"/>
                    <a:pt x="1116" y="22006"/>
                    <a:pt x="1218" y="22006"/>
                  </a:cubicBezTo>
                  <a:cubicBezTo>
                    <a:pt x="1219" y="22006"/>
                    <a:pt x="1220" y="22006"/>
                    <a:pt x="1220" y="22006"/>
                  </a:cubicBezTo>
                  <a:cubicBezTo>
                    <a:pt x="1321" y="21989"/>
                    <a:pt x="1237" y="20769"/>
                    <a:pt x="1120" y="18781"/>
                  </a:cubicBezTo>
                  <a:cubicBezTo>
                    <a:pt x="1020" y="16792"/>
                    <a:pt x="886" y="14052"/>
                    <a:pt x="819" y="11011"/>
                  </a:cubicBezTo>
                  <a:cubicBezTo>
                    <a:pt x="736" y="7987"/>
                    <a:pt x="686" y="5230"/>
                    <a:pt x="602" y="3242"/>
                  </a:cubicBezTo>
                  <a:cubicBezTo>
                    <a:pt x="535" y="1237"/>
                    <a:pt x="452" y="0"/>
                    <a:pt x="35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7" name="Google Shape;27;p5"/>
            <p:cNvSpPr/>
            <p:nvPr/>
          </p:nvSpPr>
          <p:spPr>
            <a:xfrm>
              <a:off x="6817991" y="912460"/>
              <a:ext cx="151134" cy="513401"/>
            </a:xfrm>
            <a:custGeom>
              <a:avLst/>
              <a:gdLst/>
              <a:ahLst/>
              <a:cxnLst/>
              <a:rect l="l" t="t" r="r" b="b"/>
              <a:pathLst>
                <a:path w="4713" h="16010" extrusionOk="0">
                  <a:moveTo>
                    <a:pt x="4620" y="0"/>
                  </a:moveTo>
                  <a:cubicBezTo>
                    <a:pt x="4511" y="0"/>
                    <a:pt x="3974" y="764"/>
                    <a:pt x="3342" y="2108"/>
                  </a:cubicBezTo>
                  <a:cubicBezTo>
                    <a:pt x="2540" y="3929"/>
                    <a:pt x="1872" y="5800"/>
                    <a:pt x="1354" y="7705"/>
                  </a:cubicBezTo>
                  <a:cubicBezTo>
                    <a:pt x="819" y="9627"/>
                    <a:pt x="418" y="11565"/>
                    <a:pt x="184" y="13536"/>
                  </a:cubicBezTo>
                  <a:cubicBezTo>
                    <a:pt x="0" y="15057"/>
                    <a:pt x="84" y="16009"/>
                    <a:pt x="184" y="16009"/>
                  </a:cubicBezTo>
                  <a:cubicBezTo>
                    <a:pt x="285" y="16009"/>
                    <a:pt x="385" y="15090"/>
                    <a:pt x="686" y="13620"/>
                  </a:cubicBezTo>
                  <a:cubicBezTo>
                    <a:pt x="986" y="12133"/>
                    <a:pt x="1454" y="10111"/>
                    <a:pt x="2072" y="7906"/>
                  </a:cubicBezTo>
                  <a:cubicBezTo>
                    <a:pt x="2691" y="5700"/>
                    <a:pt x="3309" y="3729"/>
                    <a:pt x="3827" y="2308"/>
                  </a:cubicBezTo>
                  <a:cubicBezTo>
                    <a:pt x="4328" y="905"/>
                    <a:pt x="4712" y="53"/>
                    <a:pt x="4629" y="3"/>
                  </a:cubicBezTo>
                  <a:cubicBezTo>
                    <a:pt x="4626" y="1"/>
                    <a:pt x="4623" y="0"/>
                    <a:pt x="462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8" name="Google Shape;28;p5"/>
            <p:cNvSpPr/>
            <p:nvPr/>
          </p:nvSpPr>
          <p:spPr>
            <a:xfrm>
              <a:off x="6640113" y="1386706"/>
              <a:ext cx="332219" cy="243296"/>
            </a:xfrm>
            <a:custGeom>
              <a:avLst/>
              <a:gdLst/>
              <a:ahLst/>
              <a:cxnLst/>
              <a:rect l="l" t="t" r="r" b="b"/>
              <a:pathLst>
                <a:path w="10360" h="7587" extrusionOk="0">
                  <a:moveTo>
                    <a:pt x="0" y="1"/>
                  </a:moveTo>
                  <a:lnTo>
                    <a:pt x="0" y="2423"/>
                  </a:lnTo>
                  <a:cubicBezTo>
                    <a:pt x="0" y="5280"/>
                    <a:pt x="2323" y="7586"/>
                    <a:pt x="5180" y="7586"/>
                  </a:cubicBezTo>
                  <a:cubicBezTo>
                    <a:pt x="8037" y="7586"/>
                    <a:pt x="10360" y="5280"/>
                    <a:pt x="10360" y="2423"/>
                  </a:cubicBezTo>
                  <a:lnTo>
                    <a:pt x="1036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9" name="Google Shape;29;p5"/>
            <p:cNvSpPr/>
            <p:nvPr/>
          </p:nvSpPr>
          <p:spPr>
            <a:xfrm>
              <a:off x="6640113" y="1449943"/>
              <a:ext cx="334913" cy="4842"/>
            </a:xfrm>
            <a:custGeom>
              <a:avLst/>
              <a:gdLst/>
              <a:ahLst/>
              <a:cxnLst/>
              <a:rect l="l" t="t" r="r" b="b"/>
              <a:pathLst>
                <a:path w="10444" h="151" extrusionOk="0">
                  <a:moveTo>
                    <a:pt x="5230" y="0"/>
                  </a:moveTo>
                  <a:cubicBezTo>
                    <a:pt x="2339" y="0"/>
                    <a:pt x="0" y="34"/>
                    <a:pt x="0" y="67"/>
                  </a:cubicBezTo>
                  <a:cubicBezTo>
                    <a:pt x="0" y="117"/>
                    <a:pt x="2339" y="151"/>
                    <a:pt x="5230" y="151"/>
                  </a:cubicBezTo>
                  <a:cubicBezTo>
                    <a:pt x="8104" y="151"/>
                    <a:pt x="10443" y="117"/>
                    <a:pt x="10443" y="67"/>
                  </a:cubicBezTo>
                  <a:cubicBezTo>
                    <a:pt x="10443" y="34"/>
                    <a:pt x="8104" y="0"/>
                    <a:pt x="523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0" name="Google Shape;30;p5"/>
            <p:cNvSpPr/>
            <p:nvPr/>
          </p:nvSpPr>
          <p:spPr>
            <a:xfrm>
              <a:off x="6640113" y="1471365"/>
              <a:ext cx="334913" cy="4842"/>
            </a:xfrm>
            <a:custGeom>
              <a:avLst/>
              <a:gdLst/>
              <a:ahLst/>
              <a:cxnLst/>
              <a:rect l="l" t="t" r="r" b="b"/>
              <a:pathLst>
                <a:path w="10444" h="151" extrusionOk="0">
                  <a:moveTo>
                    <a:pt x="5230" y="1"/>
                  </a:moveTo>
                  <a:cubicBezTo>
                    <a:pt x="2339" y="1"/>
                    <a:pt x="0" y="34"/>
                    <a:pt x="0" y="84"/>
                  </a:cubicBezTo>
                  <a:cubicBezTo>
                    <a:pt x="0" y="117"/>
                    <a:pt x="2339" y="151"/>
                    <a:pt x="5230" y="151"/>
                  </a:cubicBezTo>
                  <a:cubicBezTo>
                    <a:pt x="8104" y="151"/>
                    <a:pt x="10443" y="117"/>
                    <a:pt x="10443" y="84"/>
                  </a:cubicBezTo>
                  <a:cubicBezTo>
                    <a:pt x="10443" y="34"/>
                    <a:pt x="8104" y="1"/>
                    <a:pt x="523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6418270" y="1629970"/>
              <a:ext cx="1531897" cy="88955"/>
            </a:xfrm>
            <a:custGeom>
              <a:avLst/>
              <a:gdLst/>
              <a:ahLst/>
              <a:cxnLst/>
              <a:rect l="l" t="t" r="r" b="b"/>
              <a:pathLst>
                <a:path w="47771" h="2774" extrusionOk="0">
                  <a:moveTo>
                    <a:pt x="1" y="0"/>
                  </a:moveTo>
                  <a:lnTo>
                    <a:pt x="1" y="2774"/>
                  </a:lnTo>
                  <a:lnTo>
                    <a:pt x="47771" y="2774"/>
                  </a:lnTo>
                  <a:lnTo>
                    <a:pt x="4777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6708673" y="1718894"/>
              <a:ext cx="50955" cy="153283"/>
            </a:xfrm>
            <a:custGeom>
              <a:avLst/>
              <a:gdLst/>
              <a:ahLst/>
              <a:cxnLst/>
              <a:rect l="l" t="t" r="r" b="b"/>
              <a:pathLst>
                <a:path w="1589" h="4780" extrusionOk="0">
                  <a:moveTo>
                    <a:pt x="1" y="1"/>
                  </a:moveTo>
                  <a:lnTo>
                    <a:pt x="1" y="4779"/>
                  </a:lnTo>
                  <a:lnTo>
                    <a:pt x="1588" y="4779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7548809" y="1718894"/>
              <a:ext cx="50955" cy="153283"/>
            </a:xfrm>
            <a:custGeom>
              <a:avLst/>
              <a:gdLst/>
              <a:ahLst/>
              <a:cxnLst/>
              <a:rect l="l" t="t" r="r" b="b"/>
              <a:pathLst>
                <a:path w="1589" h="4780" extrusionOk="0">
                  <a:moveTo>
                    <a:pt x="1" y="1"/>
                  </a:moveTo>
                  <a:lnTo>
                    <a:pt x="1" y="4779"/>
                  </a:lnTo>
                  <a:lnTo>
                    <a:pt x="1588" y="4779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7258951" y="1305800"/>
              <a:ext cx="481718" cy="322054"/>
            </a:xfrm>
            <a:custGeom>
              <a:avLst/>
              <a:gdLst/>
              <a:ahLst/>
              <a:cxnLst/>
              <a:rect l="l" t="t" r="r" b="b"/>
              <a:pathLst>
                <a:path w="15022" h="10043" extrusionOk="0">
                  <a:moveTo>
                    <a:pt x="1087" y="1"/>
                  </a:moveTo>
                  <a:lnTo>
                    <a:pt x="1" y="10042"/>
                  </a:lnTo>
                  <a:lnTo>
                    <a:pt x="13869" y="10042"/>
                  </a:lnTo>
                  <a:lnTo>
                    <a:pt x="1502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7278256" y="1329370"/>
              <a:ext cx="433488" cy="281328"/>
            </a:xfrm>
            <a:custGeom>
              <a:avLst/>
              <a:gdLst/>
              <a:ahLst/>
              <a:cxnLst/>
              <a:rect l="l" t="t" r="r" b="b"/>
              <a:pathLst>
                <a:path w="13518" h="8773" extrusionOk="0">
                  <a:moveTo>
                    <a:pt x="1053" y="1"/>
                  </a:moveTo>
                  <a:lnTo>
                    <a:pt x="0" y="8773"/>
                  </a:lnTo>
                  <a:lnTo>
                    <a:pt x="12515" y="8773"/>
                  </a:lnTo>
                  <a:lnTo>
                    <a:pt x="135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7358617" y="1376541"/>
              <a:ext cx="266321" cy="187018"/>
            </a:xfrm>
            <a:custGeom>
              <a:avLst/>
              <a:gdLst/>
              <a:ahLst/>
              <a:cxnLst/>
              <a:rect l="l" t="t" r="r" b="b"/>
              <a:pathLst>
                <a:path w="8305" h="5832" extrusionOk="0">
                  <a:moveTo>
                    <a:pt x="652" y="0"/>
                  </a:moveTo>
                  <a:lnTo>
                    <a:pt x="0" y="5831"/>
                  </a:lnTo>
                  <a:lnTo>
                    <a:pt x="7904" y="5831"/>
                  </a:lnTo>
                  <a:lnTo>
                    <a:pt x="830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7703663" y="1432787"/>
              <a:ext cx="112557" cy="196670"/>
            </a:xfrm>
            <a:custGeom>
              <a:avLst/>
              <a:gdLst/>
              <a:ahLst/>
              <a:cxnLst/>
              <a:rect l="l" t="t" r="r" b="b"/>
              <a:pathLst>
                <a:path w="3510" h="6133" extrusionOk="0">
                  <a:moveTo>
                    <a:pt x="686" y="0"/>
                  </a:moveTo>
                  <a:lnTo>
                    <a:pt x="1" y="6082"/>
                  </a:lnTo>
                  <a:lnTo>
                    <a:pt x="3510" y="6133"/>
                  </a:lnTo>
                  <a:lnTo>
                    <a:pt x="652" y="368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38" name="Google Shape;38;p5"/>
          <p:cNvGrpSpPr/>
          <p:nvPr/>
        </p:nvGrpSpPr>
        <p:grpSpPr>
          <a:xfrm>
            <a:off x="333370" y="717092"/>
            <a:ext cx="1291182" cy="1153083"/>
            <a:chOff x="735556" y="934490"/>
            <a:chExt cx="1721576" cy="1153083"/>
          </a:xfrm>
        </p:grpSpPr>
        <p:sp>
          <p:nvSpPr>
            <p:cNvPr id="39" name="Google Shape;39;p5"/>
            <p:cNvSpPr/>
            <p:nvPr/>
          </p:nvSpPr>
          <p:spPr>
            <a:xfrm>
              <a:off x="735556" y="1437084"/>
              <a:ext cx="990212" cy="650489"/>
            </a:xfrm>
            <a:custGeom>
              <a:avLst/>
              <a:gdLst/>
              <a:ahLst/>
              <a:cxnLst/>
              <a:rect l="l" t="t" r="r" b="b"/>
              <a:pathLst>
                <a:path w="30879" h="20285" extrusionOk="0">
                  <a:moveTo>
                    <a:pt x="1" y="0"/>
                  </a:moveTo>
                  <a:lnTo>
                    <a:pt x="1" y="20284"/>
                  </a:lnTo>
                  <a:lnTo>
                    <a:pt x="30878" y="20284"/>
                  </a:lnTo>
                  <a:lnTo>
                    <a:pt x="3087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770381" y="1463316"/>
              <a:ext cx="920562" cy="595333"/>
            </a:xfrm>
            <a:custGeom>
              <a:avLst/>
              <a:gdLst/>
              <a:ahLst/>
              <a:cxnLst/>
              <a:rect l="l" t="t" r="r" b="b"/>
              <a:pathLst>
                <a:path w="28707" h="18565" extrusionOk="0">
                  <a:moveTo>
                    <a:pt x="1" y="1"/>
                  </a:moveTo>
                  <a:lnTo>
                    <a:pt x="1" y="18564"/>
                  </a:lnTo>
                  <a:lnTo>
                    <a:pt x="28706" y="18564"/>
                  </a:lnTo>
                  <a:lnTo>
                    <a:pt x="28706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1080634" y="1680316"/>
              <a:ext cx="300056" cy="163993"/>
            </a:xfrm>
            <a:custGeom>
              <a:avLst/>
              <a:gdLst/>
              <a:ahLst/>
              <a:cxnLst/>
              <a:rect l="l" t="t" r="r" b="b"/>
              <a:pathLst>
                <a:path w="9357" h="5114" extrusionOk="0">
                  <a:moveTo>
                    <a:pt x="0" y="1"/>
                  </a:moveTo>
                  <a:lnTo>
                    <a:pt x="0" y="5114"/>
                  </a:lnTo>
                  <a:lnTo>
                    <a:pt x="9357" y="5114"/>
                  </a:lnTo>
                  <a:lnTo>
                    <a:pt x="935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2088452" y="1209886"/>
              <a:ext cx="368680" cy="559963"/>
            </a:xfrm>
            <a:custGeom>
              <a:avLst/>
              <a:gdLst/>
              <a:ahLst/>
              <a:cxnLst/>
              <a:rect l="l" t="t" r="r" b="b"/>
              <a:pathLst>
                <a:path w="11497" h="17462" extrusionOk="0">
                  <a:moveTo>
                    <a:pt x="1" y="1"/>
                  </a:moveTo>
                  <a:lnTo>
                    <a:pt x="1" y="17461"/>
                  </a:lnTo>
                  <a:lnTo>
                    <a:pt x="11496" y="17461"/>
                  </a:lnTo>
                  <a:lnTo>
                    <a:pt x="11496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2103459" y="1229704"/>
              <a:ext cx="337061" cy="520840"/>
            </a:xfrm>
            <a:custGeom>
              <a:avLst/>
              <a:gdLst/>
              <a:ahLst/>
              <a:cxnLst/>
              <a:rect l="l" t="t" r="r" b="b"/>
              <a:pathLst>
                <a:path w="10511" h="16242" extrusionOk="0">
                  <a:moveTo>
                    <a:pt x="1" y="1"/>
                  </a:moveTo>
                  <a:lnTo>
                    <a:pt x="1" y="16242"/>
                  </a:lnTo>
                  <a:lnTo>
                    <a:pt x="10510" y="16242"/>
                  </a:lnTo>
                  <a:lnTo>
                    <a:pt x="1051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2226695" y="1404921"/>
              <a:ext cx="92194" cy="169894"/>
            </a:xfrm>
            <a:custGeom>
              <a:avLst/>
              <a:gdLst/>
              <a:ahLst/>
              <a:cxnLst/>
              <a:rect l="l" t="t" r="r" b="b"/>
              <a:pathLst>
                <a:path w="2875" h="5298" extrusionOk="0">
                  <a:moveTo>
                    <a:pt x="1" y="1"/>
                  </a:moveTo>
                  <a:lnTo>
                    <a:pt x="1" y="5297"/>
                  </a:lnTo>
                  <a:lnTo>
                    <a:pt x="2875" y="5297"/>
                  </a:lnTo>
                  <a:lnTo>
                    <a:pt x="287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1603014" y="934490"/>
              <a:ext cx="211678" cy="322054"/>
            </a:xfrm>
            <a:custGeom>
              <a:avLst/>
              <a:gdLst/>
              <a:ahLst/>
              <a:cxnLst/>
              <a:rect l="l" t="t" r="r" b="b"/>
              <a:pathLst>
                <a:path w="6601" h="10043" extrusionOk="0">
                  <a:moveTo>
                    <a:pt x="1" y="1"/>
                  </a:moveTo>
                  <a:lnTo>
                    <a:pt x="1" y="10042"/>
                  </a:lnTo>
                  <a:lnTo>
                    <a:pt x="6601" y="10042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1611608" y="945746"/>
              <a:ext cx="193463" cy="299543"/>
            </a:xfrm>
            <a:custGeom>
              <a:avLst/>
              <a:gdLst/>
              <a:ahLst/>
              <a:cxnLst/>
              <a:rect l="l" t="t" r="r" b="b"/>
              <a:pathLst>
                <a:path w="6033" h="9341" extrusionOk="0">
                  <a:moveTo>
                    <a:pt x="0" y="0"/>
                  </a:moveTo>
                  <a:lnTo>
                    <a:pt x="0" y="9341"/>
                  </a:lnTo>
                  <a:lnTo>
                    <a:pt x="6032" y="9341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1682317" y="1046470"/>
              <a:ext cx="53072" cy="97549"/>
            </a:xfrm>
            <a:custGeom>
              <a:avLst/>
              <a:gdLst/>
              <a:ahLst/>
              <a:cxnLst/>
              <a:rect l="l" t="t" r="r" b="b"/>
              <a:pathLst>
                <a:path w="1655" h="3042" extrusionOk="0">
                  <a:moveTo>
                    <a:pt x="1" y="1"/>
                  </a:moveTo>
                  <a:lnTo>
                    <a:pt x="1" y="3042"/>
                  </a:lnTo>
                  <a:lnTo>
                    <a:pt x="1655" y="3042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48" name="Google Shape;48;p5"/>
          <p:cNvGrpSpPr/>
          <p:nvPr/>
        </p:nvGrpSpPr>
        <p:grpSpPr>
          <a:xfrm>
            <a:off x="1041532" y="4044820"/>
            <a:ext cx="703673" cy="663893"/>
            <a:chOff x="1278330" y="4044813"/>
            <a:chExt cx="938231" cy="663893"/>
          </a:xfrm>
        </p:grpSpPr>
        <p:sp>
          <p:nvSpPr>
            <p:cNvPr id="49" name="Google Shape;49;p5"/>
            <p:cNvSpPr/>
            <p:nvPr/>
          </p:nvSpPr>
          <p:spPr>
            <a:xfrm>
              <a:off x="1306197" y="4117158"/>
              <a:ext cx="794088" cy="258272"/>
            </a:xfrm>
            <a:custGeom>
              <a:avLst/>
              <a:gdLst/>
              <a:ahLst/>
              <a:cxnLst/>
              <a:rect l="l" t="t" r="r" b="b"/>
              <a:pathLst>
                <a:path w="24763" h="8054" extrusionOk="0">
                  <a:moveTo>
                    <a:pt x="0" y="0"/>
                  </a:moveTo>
                  <a:lnTo>
                    <a:pt x="0" y="8054"/>
                  </a:lnTo>
                  <a:lnTo>
                    <a:pt x="24762" y="8054"/>
                  </a:lnTo>
                  <a:lnTo>
                    <a:pt x="24762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1278330" y="4044813"/>
              <a:ext cx="855176" cy="72376"/>
            </a:xfrm>
            <a:custGeom>
              <a:avLst/>
              <a:gdLst/>
              <a:ahLst/>
              <a:cxnLst/>
              <a:rect l="l" t="t" r="r" b="b"/>
              <a:pathLst>
                <a:path w="26668" h="2257" extrusionOk="0">
                  <a:moveTo>
                    <a:pt x="1" y="1"/>
                  </a:moveTo>
                  <a:lnTo>
                    <a:pt x="1" y="2256"/>
                  </a:lnTo>
                  <a:lnTo>
                    <a:pt x="26667" y="2256"/>
                  </a:lnTo>
                  <a:lnTo>
                    <a:pt x="2666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278330" y="4044813"/>
              <a:ext cx="444199" cy="330616"/>
            </a:xfrm>
            <a:custGeom>
              <a:avLst/>
              <a:gdLst/>
              <a:ahLst/>
              <a:cxnLst/>
              <a:rect l="l" t="t" r="r" b="b"/>
              <a:pathLst>
                <a:path w="13852" h="10310" extrusionOk="0">
                  <a:moveTo>
                    <a:pt x="1" y="1"/>
                  </a:moveTo>
                  <a:lnTo>
                    <a:pt x="1" y="2256"/>
                  </a:lnTo>
                  <a:lnTo>
                    <a:pt x="869" y="2256"/>
                  </a:lnTo>
                  <a:lnTo>
                    <a:pt x="869" y="10310"/>
                  </a:lnTo>
                  <a:lnTo>
                    <a:pt x="13334" y="10310"/>
                  </a:lnTo>
                  <a:lnTo>
                    <a:pt x="13852" y="2056"/>
                  </a:lnTo>
                  <a:lnTo>
                    <a:pt x="13852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1828064" y="4158942"/>
              <a:ext cx="161300" cy="38609"/>
            </a:xfrm>
            <a:custGeom>
              <a:avLst/>
              <a:gdLst/>
              <a:ahLst/>
              <a:cxnLst/>
              <a:rect l="l" t="t" r="r" b="b"/>
              <a:pathLst>
                <a:path w="5030" h="1204" extrusionOk="0">
                  <a:moveTo>
                    <a:pt x="1" y="0"/>
                  </a:moveTo>
                  <a:lnTo>
                    <a:pt x="1" y="1203"/>
                  </a:lnTo>
                  <a:lnTo>
                    <a:pt x="5030" y="1203"/>
                  </a:lnTo>
                  <a:lnTo>
                    <a:pt x="503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1803404" y="4246262"/>
              <a:ext cx="206867" cy="82029"/>
            </a:xfrm>
            <a:custGeom>
              <a:avLst/>
              <a:gdLst/>
              <a:ahLst/>
              <a:cxnLst/>
              <a:rect l="l" t="t" r="r" b="b"/>
              <a:pathLst>
                <a:path w="6451" h="2558" extrusionOk="0">
                  <a:moveTo>
                    <a:pt x="1" y="1"/>
                  </a:moveTo>
                  <a:lnTo>
                    <a:pt x="1" y="2557"/>
                  </a:lnTo>
                  <a:lnTo>
                    <a:pt x="6450" y="2557"/>
                  </a:lnTo>
                  <a:lnTo>
                    <a:pt x="64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1389252" y="4450403"/>
              <a:ext cx="794088" cy="258304"/>
            </a:xfrm>
            <a:custGeom>
              <a:avLst/>
              <a:gdLst/>
              <a:ahLst/>
              <a:cxnLst/>
              <a:rect l="l" t="t" r="r" b="b"/>
              <a:pathLst>
                <a:path w="24763" h="8055" extrusionOk="0">
                  <a:moveTo>
                    <a:pt x="0" y="1"/>
                  </a:moveTo>
                  <a:lnTo>
                    <a:pt x="0" y="8054"/>
                  </a:lnTo>
                  <a:lnTo>
                    <a:pt x="24762" y="8054"/>
                  </a:lnTo>
                  <a:lnTo>
                    <a:pt x="2476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1361385" y="4378091"/>
              <a:ext cx="855176" cy="72344"/>
            </a:xfrm>
            <a:custGeom>
              <a:avLst/>
              <a:gdLst/>
              <a:ahLst/>
              <a:cxnLst/>
              <a:rect l="l" t="t" r="r" b="b"/>
              <a:pathLst>
                <a:path w="26668" h="2256" extrusionOk="0">
                  <a:moveTo>
                    <a:pt x="0" y="0"/>
                  </a:moveTo>
                  <a:lnTo>
                    <a:pt x="0" y="2256"/>
                  </a:lnTo>
                  <a:lnTo>
                    <a:pt x="26667" y="2256"/>
                  </a:lnTo>
                  <a:lnTo>
                    <a:pt x="2666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1361385" y="4378091"/>
              <a:ext cx="444199" cy="330616"/>
            </a:xfrm>
            <a:custGeom>
              <a:avLst/>
              <a:gdLst/>
              <a:ahLst/>
              <a:cxnLst/>
              <a:rect l="l" t="t" r="r" b="b"/>
              <a:pathLst>
                <a:path w="13852" h="10310" extrusionOk="0">
                  <a:moveTo>
                    <a:pt x="0" y="0"/>
                  </a:moveTo>
                  <a:lnTo>
                    <a:pt x="0" y="2256"/>
                  </a:lnTo>
                  <a:lnTo>
                    <a:pt x="869" y="2256"/>
                  </a:lnTo>
                  <a:lnTo>
                    <a:pt x="869" y="10309"/>
                  </a:lnTo>
                  <a:lnTo>
                    <a:pt x="13334" y="10309"/>
                  </a:lnTo>
                  <a:lnTo>
                    <a:pt x="13852" y="2039"/>
                  </a:lnTo>
                  <a:lnTo>
                    <a:pt x="1385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1911118" y="4492219"/>
              <a:ext cx="160754" cy="38609"/>
            </a:xfrm>
            <a:custGeom>
              <a:avLst/>
              <a:gdLst/>
              <a:ahLst/>
              <a:cxnLst/>
              <a:rect l="l" t="t" r="r" b="b"/>
              <a:pathLst>
                <a:path w="5013" h="1204" extrusionOk="0">
                  <a:moveTo>
                    <a:pt x="0" y="0"/>
                  </a:moveTo>
                  <a:lnTo>
                    <a:pt x="0" y="1203"/>
                  </a:lnTo>
                  <a:lnTo>
                    <a:pt x="5013" y="1203"/>
                  </a:lnTo>
                  <a:lnTo>
                    <a:pt x="501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1885945" y="4579539"/>
              <a:ext cx="206835" cy="82029"/>
            </a:xfrm>
            <a:custGeom>
              <a:avLst/>
              <a:gdLst/>
              <a:ahLst/>
              <a:cxnLst/>
              <a:rect l="l" t="t" r="r" b="b"/>
              <a:pathLst>
                <a:path w="6450" h="2558" extrusionOk="0">
                  <a:moveTo>
                    <a:pt x="0" y="1"/>
                  </a:moveTo>
                  <a:lnTo>
                    <a:pt x="0" y="2557"/>
                  </a:lnTo>
                  <a:lnTo>
                    <a:pt x="6450" y="2557"/>
                  </a:lnTo>
                  <a:lnTo>
                    <a:pt x="64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59" name="Google Shape;59;p5"/>
          <p:cNvGrpSpPr/>
          <p:nvPr/>
        </p:nvGrpSpPr>
        <p:grpSpPr>
          <a:xfrm>
            <a:off x="5214904" y="3236296"/>
            <a:ext cx="628130" cy="1448842"/>
            <a:chOff x="7002828" y="3236296"/>
            <a:chExt cx="837507" cy="1448842"/>
          </a:xfrm>
        </p:grpSpPr>
        <p:sp>
          <p:nvSpPr>
            <p:cNvPr id="60" name="Google Shape;60;p5"/>
            <p:cNvSpPr/>
            <p:nvPr/>
          </p:nvSpPr>
          <p:spPr>
            <a:xfrm>
              <a:off x="7002828" y="3236296"/>
              <a:ext cx="837507" cy="1448842"/>
            </a:xfrm>
            <a:custGeom>
              <a:avLst/>
              <a:gdLst/>
              <a:ahLst/>
              <a:cxnLst/>
              <a:rect l="l" t="t" r="r" b="b"/>
              <a:pathLst>
                <a:path w="26117" h="45181" extrusionOk="0">
                  <a:moveTo>
                    <a:pt x="586" y="0"/>
                  </a:moveTo>
                  <a:lnTo>
                    <a:pt x="1" y="45180"/>
                  </a:lnTo>
                  <a:lnTo>
                    <a:pt x="26116" y="45180"/>
                  </a:lnTo>
                  <a:lnTo>
                    <a:pt x="26116" y="61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7465242" y="3247551"/>
              <a:ext cx="375094" cy="1437586"/>
            </a:xfrm>
            <a:custGeom>
              <a:avLst/>
              <a:gdLst/>
              <a:ahLst/>
              <a:cxnLst/>
              <a:rect l="l" t="t" r="r" b="b"/>
              <a:pathLst>
                <a:path w="11697" h="44830" extrusionOk="0">
                  <a:moveTo>
                    <a:pt x="234" y="0"/>
                  </a:moveTo>
                  <a:lnTo>
                    <a:pt x="0" y="44829"/>
                  </a:lnTo>
                  <a:lnTo>
                    <a:pt x="11696" y="44829"/>
                  </a:lnTo>
                  <a:lnTo>
                    <a:pt x="11696" y="268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7048396" y="3262559"/>
              <a:ext cx="396515" cy="296304"/>
            </a:xfrm>
            <a:custGeom>
              <a:avLst/>
              <a:gdLst/>
              <a:ahLst/>
              <a:cxnLst/>
              <a:rect l="l" t="t" r="r" b="b"/>
              <a:pathLst>
                <a:path w="12365" h="9240" extrusionOk="0">
                  <a:moveTo>
                    <a:pt x="0" y="0"/>
                  </a:moveTo>
                  <a:lnTo>
                    <a:pt x="0" y="9240"/>
                  </a:lnTo>
                  <a:lnTo>
                    <a:pt x="12364" y="9240"/>
                  </a:lnTo>
                  <a:lnTo>
                    <a:pt x="12364" y="4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7185004" y="3340226"/>
              <a:ext cx="121119" cy="47716"/>
            </a:xfrm>
            <a:custGeom>
              <a:avLst/>
              <a:gdLst/>
              <a:ahLst/>
              <a:cxnLst/>
              <a:rect l="l" t="t" r="r" b="b"/>
              <a:pathLst>
                <a:path w="3777" h="1488" extrusionOk="0">
                  <a:moveTo>
                    <a:pt x="3777" y="1"/>
                  </a:moveTo>
                  <a:lnTo>
                    <a:pt x="1" y="118"/>
                  </a:lnTo>
                  <a:lnTo>
                    <a:pt x="1" y="1488"/>
                  </a:lnTo>
                  <a:lnTo>
                    <a:pt x="3777" y="1488"/>
                  </a:lnTo>
                  <a:lnTo>
                    <a:pt x="3777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7185004" y="3424885"/>
              <a:ext cx="125416" cy="17733"/>
            </a:xfrm>
            <a:custGeom>
              <a:avLst/>
              <a:gdLst/>
              <a:ahLst/>
              <a:cxnLst/>
              <a:rect l="l" t="t" r="r" b="b"/>
              <a:pathLst>
                <a:path w="3911" h="553" extrusionOk="0">
                  <a:moveTo>
                    <a:pt x="1" y="1"/>
                  </a:moveTo>
                  <a:lnTo>
                    <a:pt x="1" y="552"/>
                  </a:lnTo>
                  <a:lnTo>
                    <a:pt x="3911" y="552"/>
                  </a:lnTo>
                  <a:lnTo>
                    <a:pt x="391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7048396" y="4300937"/>
              <a:ext cx="396515" cy="295791"/>
            </a:xfrm>
            <a:custGeom>
              <a:avLst/>
              <a:gdLst/>
              <a:ahLst/>
              <a:cxnLst/>
              <a:rect l="l" t="t" r="r" b="b"/>
              <a:pathLst>
                <a:path w="12365" h="9224" extrusionOk="0">
                  <a:moveTo>
                    <a:pt x="0" y="0"/>
                  </a:moveTo>
                  <a:lnTo>
                    <a:pt x="0" y="9223"/>
                  </a:lnTo>
                  <a:lnTo>
                    <a:pt x="12364" y="9223"/>
                  </a:lnTo>
                  <a:lnTo>
                    <a:pt x="12364" y="4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7185004" y="4378091"/>
              <a:ext cx="121119" cy="47716"/>
            </a:xfrm>
            <a:custGeom>
              <a:avLst/>
              <a:gdLst/>
              <a:ahLst/>
              <a:cxnLst/>
              <a:rect l="l" t="t" r="r" b="b"/>
              <a:pathLst>
                <a:path w="3777" h="1488" extrusionOk="0">
                  <a:moveTo>
                    <a:pt x="3777" y="0"/>
                  </a:moveTo>
                  <a:lnTo>
                    <a:pt x="1" y="134"/>
                  </a:lnTo>
                  <a:lnTo>
                    <a:pt x="1" y="1487"/>
                  </a:lnTo>
                  <a:lnTo>
                    <a:pt x="3777" y="1487"/>
                  </a:lnTo>
                  <a:lnTo>
                    <a:pt x="377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7185004" y="4462749"/>
              <a:ext cx="125416" cy="17701"/>
            </a:xfrm>
            <a:custGeom>
              <a:avLst/>
              <a:gdLst/>
              <a:ahLst/>
              <a:cxnLst/>
              <a:rect l="l" t="t" r="r" b="b"/>
              <a:pathLst>
                <a:path w="3911" h="552" extrusionOk="0">
                  <a:moveTo>
                    <a:pt x="1" y="0"/>
                  </a:moveTo>
                  <a:lnTo>
                    <a:pt x="1" y="552"/>
                  </a:lnTo>
                  <a:lnTo>
                    <a:pt x="3911" y="552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7048396" y="3596349"/>
              <a:ext cx="396515" cy="296336"/>
            </a:xfrm>
            <a:custGeom>
              <a:avLst/>
              <a:gdLst/>
              <a:ahLst/>
              <a:cxnLst/>
              <a:rect l="l" t="t" r="r" b="b"/>
              <a:pathLst>
                <a:path w="12365" h="9241" extrusionOk="0">
                  <a:moveTo>
                    <a:pt x="0" y="1"/>
                  </a:moveTo>
                  <a:lnTo>
                    <a:pt x="0" y="9240"/>
                  </a:lnTo>
                  <a:lnTo>
                    <a:pt x="12364" y="9240"/>
                  </a:lnTo>
                  <a:lnTo>
                    <a:pt x="12364" y="45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7185004" y="3674049"/>
              <a:ext cx="121119" cy="47716"/>
            </a:xfrm>
            <a:custGeom>
              <a:avLst/>
              <a:gdLst/>
              <a:ahLst/>
              <a:cxnLst/>
              <a:rect l="l" t="t" r="r" b="b"/>
              <a:pathLst>
                <a:path w="3777" h="1488" extrusionOk="0">
                  <a:moveTo>
                    <a:pt x="3777" y="0"/>
                  </a:moveTo>
                  <a:lnTo>
                    <a:pt x="1" y="134"/>
                  </a:lnTo>
                  <a:lnTo>
                    <a:pt x="1" y="1487"/>
                  </a:lnTo>
                  <a:lnTo>
                    <a:pt x="3777" y="1487"/>
                  </a:lnTo>
                  <a:lnTo>
                    <a:pt x="377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7185004" y="3758707"/>
              <a:ext cx="125416" cy="17701"/>
            </a:xfrm>
            <a:custGeom>
              <a:avLst/>
              <a:gdLst/>
              <a:ahLst/>
              <a:cxnLst/>
              <a:rect l="l" t="t" r="r" b="b"/>
              <a:pathLst>
                <a:path w="3911" h="552" extrusionOk="0">
                  <a:moveTo>
                    <a:pt x="1" y="0"/>
                  </a:moveTo>
                  <a:lnTo>
                    <a:pt x="1" y="552"/>
                  </a:lnTo>
                  <a:lnTo>
                    <a:pt x="3911" y="552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7043041" y="3951048"/>
              <a:ext cx="396515" cy="296336"/>
            </a:xfrm>
            <a:custGeom>
              <a:avLst/>
              <a:gdLst/>
              <a:ahLst/>
              <a:cxnLst/>
              <a:rect l="l" t="t" r="r" b="b"/>
              <a:pathLst>
                <a:path w="12365" h="9241" extrusionOk="0">
                  <a:moveTo>
                    <a:pt x="0" y="1"/>
                  </a:moveTo>
                  <a:lnTo>
                    <a:pt x="0" y="9240"/>
                  </a:lnTo>
                  <a:lnTo>
                    <a:pt x="12364" y="9240"/>
                  </a:lnTo>
                  <a:lnTo>
                    <a:pt x="1236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7182342" y="4081242"/>
              <a:ext cx="114160" cy="44510"/>
            </a:xfrm>
            <a:custGeom>
              <a:avLst/>
              <a:gdLst/>
              <a:ahLst/>
              <a:cxnLst/>
              <a:rect l="l" t="t" r="r" b="b"/>
              <a:pathLst>
                <a:path w="3560" h="1388" extrusionOk="0">
                  <a:moveTo>
                    <a:pt x="3559" y="1"/>
                  </a:moveTo>
                  <a:lnTo>
                    <a:pt x="0" y="118"/>
                  </a:lnTo>
                  <a:lnTo>
                    <a:pt x="0" y="1388"/>
                  </a:lnTo>
                  <a:lnTo>
                    <a:pt x="3559" y="1388"/>
                  </a:lnTo>
                  <a:lnTo>
                    <a:pt x="3559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7182342" y="4160545"/>
              <a:ext cx="117912" cy="16643"/>
            </a:xfrm>
            <a:custGeom>
              <a:avLst/>
              <a:gdLst/>
              <a:ahLst/>
              <a:cxnLst/>
              <a:rect l="l" t="t" r="r" b="b"/>
              <a:pathLst>
                <a:path w="3677" h="519" extrusionOk="0">
                  <a:moveTo>
                    <a:pt x="0" y="1"/>
                  </a:moveTo>
                  <a:lnTo>
                    <a:pt x="0" y="519"/>
                  </a:lnTo>
                  <a:lnTo>
                    <a:pt x="3676" y="519"/>
                  </a:lnTo>
                  <a:lnTo>
                    <a:pt x="3676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79" name="Google Shape;79;p7"/>
          <p:cNvSpPr txBox="1">
            <a:spLocks noGrp="1"/>
          </p:cNvSpPr>
          <p:nvPr>
            <p:ph type="title"/>
          </p:nvPr>
        </p:nvSpPr>
        <p:spPr>
          <a:xfrm>
            <a:off x="855713" y="2667600"/>
            <a:ext cx="28503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25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1"/>
          </p:nvPr>
        </p:nvSpPr>
        <p:spPr>
          <a:xfrm>
            <a:off x="855713" y="3212150"/>
            <a:ext cx="2850300" cy="13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84" lvl="0" indent="-22382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900"/>
            </a:lvl1pPr>
            <a:lvl2pPr marL="685766" lvl="1" indent="-223826" rtl="0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2pPr>
            <a:lvl3pPr marL="1028649" lvl="2" indent="-223826" rtl="0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3pPr>
            <a:lvl4pPr marL="1371532" lvl="3" indent="-223826" rtl="0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4pPr>
            <a:lvl5pPr marL="1714415" lvl="4" indent="-223826" rtl="0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5pPr>
            <a:lvl6pPr marL="2057297" lvl="5" indent="-223826" rtl="0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6pPr>
            <a:lvl7pPr marL="2400180" lvl="6" indent="-223826" rtl="0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7pPr>
            <a:lvl8pPr marL="2743064" lvl="7" indent="-223826" rtl="0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8pPr>
            <a:lvl9pPr marL="3085946" lvl="8" indent="-223826" rtl="0">
              <a:spcBef>
                <a:spcPts val="1200"/>
              </a:spcBef>
              <a:spcAft>
                <a:spcPts val="12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81" name="Google Shape;81;p7"/>
          <p:cNvGrpSpPr/>
          <p:nvPr/>
        </p:nvGrpSpPr>
        <p:grpSpPr>
          <a:xfrm>
            <a:off x="4299511" y="1433144"/>
            <a:ext cx="467376" cy="481718"/>
            <a:chOff x="5732681" y="1433144"/>
            <a:chExt cx="623168" cy="481718"/>
          </a:xfrm>
        </p:grpSpPr>
        <p:sp>
          <p:nvSpPr>
            <p:cNvPr id="82" name="Google Shape;82;p7"/>
            <p:cNvSpPr/>
            <p:nvPr/>
          </p:nvSpPr>
          <p:spPr>
            <a:xfrm>
              <a:off x="5732681" y="1433144"/>
              <a:ext cx="623168" cy="481718"/>
            </a:xfrm>
            <a:custGeom>
              <a:avLst/>
              <a:gdLst/>
              <a:ahLst/>
              <a:cxnLst/>
              <a:rect l="l" t="t" r="r" b="b"/>
              <a:pathLst>
                <a:path w="19433" h="15022" extrusionOk="0">
                  <a:moveTo>
                    <a:pt x="1" y="1"/>
                  </a:moveTo>
                  <a:lnTo>
                    <a:pt x="1" y="15022"/>
                  </a:lnTo>
                  <a:lnTo>
                    <a:pt x="19433" y="15022"/>
                  </a:lnTo>
                  <a:lnTo>
                    <a:pt x="1943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5780910" y="1606758"/>
              <a:ext cx="526709" cy="264172"/>
            </a:xfrm>
            <a:custGeom>
              <a:avLst/>
              <a:gdLst/>
              <a:ahLst/>
              <a:cxnLst/>
              <a:rect l="l" t="t" r="r" b="b"/>
              <a:pathLst>
                <a:path w="16425" h="8238" extrusionOk="0">
                  <a:moveTo>
                    <a:pt x="11045" y="0"/>
                  </a:moveTo>
                  <a:lnTo>
                    <a:pt x="6650" y="5264"/>
                  </a:lnTo>
                  <a:lnTo>
                    <a:pt x="3977" y="2473"/>
                  </a:lnTo>
                  <a:lnTo>
                    <a:pt x="0" y="8238"/>
                  </a:lnTo>
                  <a:lnTo>
                    <a:pt x="16425" y="8238"/>
                  </a:lnTo>
                  <a:lnTo>
                    <a:pt x="11045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5967896" y="1584791"/>
              <a:ext cx="89500" cy="76417"/>
            </a:xfrm>
            <a:custGeom>
              <a:avLst/>
              <a:gdLst/>
              <a:ahLst/>
              <a:cxnLst/>
              <a:rect l="l" t="t" r="r" b="b"/>
              <a:pathLst>
                <a:path w="2791" h="2383" extrusionOk="0">
                  <a:moveTo>
                    <a:pt x="1187" y="0"/>
                  </a:moveTo>
                  <a:cubicBezTo>
                    <a:pt x="535" y="0"/>
                    <a:pt x="1" y="535"/>
                    <a:pt x="1" y="1187"/>
                  </a:cubicBezTo>
                  <a:cubicBezTo>
                    <a:pt x="1" y="1911"/>
                    <a:pt x="591" y="2383"/>
                    <a:pt x="1206" y="2383"/>
                  </a:cubicBezTo>
                  <a:cubicBezTo>
                    <a:pt x="1499" y="2383"/>
                    <a:pt x="1797" y="2276"/>
                    <a:pt x="2039" y="2039"/>
                  </a:cubicBezTo>
                  <a:cubicBezTo>
                    <a:pt x="2791" y="1287"/>
                    <a:pt x="2256" y="0"/>
                    <a:pt x="118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85" name="Google Shape;85;p7"/>
          <p:cNvGrpSpPr/>
          <p:nvPr/>
        </p:nvGrpSpPr>
        <p:grpSpPr>
          <a:xfrm>
            <a:off x="5647334" y="988432"/>
            <a:ext cx="634143" cy="1094143"/>
            <a:chOff x="7529776" y="988432"/>
            <a:chExt cx="845524" cy="1094143"/>
          </a:xfrm>
        </p:grpSpPr>
        <p:sp>
          <p:nvSpPr>
            <p:cNvPr id="86" name="Google Shape;86;p7"/>
            <p:cNvSpPr/>
            <p:nvPr/>
          </p:nvSpPr>
          <p:spPr>
            <a:xfrm>
              <a:off x="7529776" y="988432"/>
              <a:ext cx="845524" cy="1094143"/>
            </a:xfrm>
            <a:custGeom>
              <a:avLst/>
              <a:gdLst/>
              <a:ahLst/>
              <a:cxnLst/>
              <a:rect l="l" t="t" r="r" b="b"/>
              <a:pathLst>
                <a:path w="26367" h="34120" extrusionOk="0">
                  <a:moveTo>
                    <a:pt x="702" y="1"/>
                  </a:moveTo>
                  <a:lnTo>
                    <a:pt x="0" y="34120"/>
                  </a:lnTo>
                  <a:lnTo>
                    <a:pt x="25681" y="34003"/>
                  </a:lnTo>
                  <a:lnTo>
                    <a:pt x="26366" y="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7584964" y="1027554"/>
              <a:ext cx="741048" cy="998229"/>
            </a:xfrm>
            <a:custGeom>
              <a:avLst/>
              <a:gdLst/>
              <a:ahLst/>
              <a:cxnLst/>
              <a:rect l="l" t="t" r="r" b="b"/>
              <a:pathLst>
                <a:path w="23109" h="31129" extrusionOk="0">
                  <a:moveTo>
                    <a:pt x="635" y="0"/>
                  </a:moveTo>
                  <a:lnTo>
                    <a:pt x="0" y="31128"/>
                  </a:lnTo>
                  <a:lnTo>
                    <a:pt x="0" y="31128"/>
                  </a:lnTo>
                  <a:lnTo>
                    <a:pt x="22473" y="30828"/>
                  </a:lnTo>
                  <a:lnTo>
                    <a:pt x="23108" y="468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7714068" y="1199019"/>
              <a:ext cx="492461" cy="680504"/>
            </a:xfrm>
            <a:custGeom>
              <a:avLst/>
              <a:gdLst/>
              <a:ahLst/>
              <a:cxnLst/>
              <a:rect l="l" t="t" r="r" b="b"/>
              <a:pathLst>
                <a:path w="15357" h="21221" extrusionOk="0">
                  <a:moveTo>
                    <a:pt x="15356" y="0"/>
                  </a:moveTo>
                  <a:lnTo>
                    <a:pt x="435" y="251"/>
                  </a:lnTo>
                  <a:lnTo>
                    <a:pt x="1" y="20903"/>
                  </a:lnTo>
                  <a:lnTo>
                    <a:pt x="14922" y="21220"/>
                  </a:lnTo>
                  <a:lnTo>
                    <a:pt x="1535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7721571" y="1199019"/>
              <a:ext cx="484957" cy="680504"/>
            </a:xfrm>
            <a:custGeom>
              <a:avLst/>
              <a:gdLst/>
              <a:ahLst/>
              <a:cxnLst/>
              <a:rect l="l" t="t" r="r" b="b"/>
              <a:pathLst>
                <a:path w="15123" h="21221" extrusionOk="0">
                  <a:moveTo>
                    <a:pt x="15122" y="0"/>
                  </a:moveTo>
                  <a:lnTo>
                    <a:pt x="1" y="10009"/>
                  </a:lnTo>
                  <a:lnTo>
                    <a:pt x="14688" y="21220"/>
                  </a:lnTo>
                  <a:lnTo>
                    <a:pt x="15122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90" name="Google Shape;90;p7"/>
          <p:cNvGrpSpPr/>
          <p:nvPr/>
        </p:nvGrpSpPr>
        <p:grpSpPr>
          <a:xfrm>
            <a:off x="4000541" y="371749"/>
            <a:ext cx="456529" cy="787129"/>
            <a:chOff x="5334050" y="371742"/>
            <a:chExt cx="608705" cy="787129"/>
          </a:xfrm>
        </p:grpSpPr>
        <p:sp>
          <p:nvSpPr>
            <p:cNvPr id="91" name="Google Shape;91;p7"/>
            <p:cNvSpPr/>
            <p:nvPr/>
          </p:nvSpPr>
          <p:spPr>
            <a:xfrm>
              <a:off x="5334050" y="371742"/>
              <a:ext cx="608705" cy="787129"/>
            </a:xfrm>
            <a:custGeom>
              <a:avLst/>
              <a:gdLst/>
              <a:ahLst/>
              <a:cxnLst/>
              <a:rect l="l" t="t" r="r" b="b"/>
              <a:pathLst>
                <a:path w="18982" h="24546" extrusionOk="0">
                  <a:moveTo>
                    <a:pt x="518" y="0"/>
                  </a:moveTo>
                  <a:lnTo>
                    <a:pt x="0" y="24545"/>
                  </a:lnTo>
                  <a:lnTo>
                    <a:pt x="18480" y="24462"/>
                  </a:lnTo>
                  <a:lnTo>
                    <a:pt x="18981" y="385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5374230" y="400122"/>
              <a:ext cx="532609" cy="717478"/>
            </a:xfrm>
            <a:custGeom>
              <a:avLst/>
              <a:gdLst/>
              <a:ahLst/>
              <a:cxnLst/>
              <a:rect l="l" t="t" r="r" b="b"/>
              <a:pathLst>
                <a:path w="16609" h="22374" extrusionOk="0">
                  <a:moveTo>
                    <a:pt x="452" y="1"/>
                  </a:moveTo>
                  <a:lnTo>
                    <a:pt x="1" y="22374"/>
                  </a:lnTo>
                  <a:lnTo>
                    <a:pt x="16158" y="22173"/>
                  </a:lnTo>
                  <a:lnTo>
                    <a:pt x="16609" y="335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5466938" y="523357"/>
              <a:ext cx="354186" cy="489222"/>
            </a:xfrm>
            <a:custGeom>
              <a:avLst/>
              <a:gdLst/>
              <a:ahLst/>
              <a:cxnLst/>
              <a:rect l="l" t="t" r="r" b="b"/>
              <a:pathLst>
                <a:path w="11045" h="15256" extrusionOk="0">
                  <a:moveTo>
                    <a:pt x="11045" y="1"/>
                  </a:moveTo>
                  <a:lnTo>
                    <a:pt x="318" y="185"/>
                  </a:lnTo>
                  <a:lnTo>
                    <a:pt x="0" y="15038"/>
                  </a:lnTo>
                  <a:lnTo>
                    <a:pt x="10727" y="15256"/>
                  </a:lnTo>
                  <a:lnTo>
                    <a:pt x="11045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5472293" y="523357"/>
              <a:ext cx="348830" cy="489222"/>
            </a:xfrm>
            <a:custGeom>
              <a:avLst/>
              <a:gdLst/>
              <a:ahLst/>
              <a:cxnLst/>
              <a:rect l="l" t="t" r="r" b="b"/>
              <a:pathLst>
                <a:path w="10878" h="15256" extrusionOk="0">
                  <a:moveTo>
                    <a:pt x="10878" y="1"/>
                  </a:moveTo>
                  <a:lnTo>
                    <a:pt x="0" y="7202"/>
                  </a:lnTo>
                  <a:lnTo>
                    <a:pt x="10560" y="15256"/>
                  </a:lnTo>
                  <a:lnTo>
                    <a:pt x="10878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95" name="Google Shape;95;p7"/>
          <p:cNvGrpSpPr/>
          <p:nvPr/>
        </p:nvGrpSpPr>
        <p:grpSpPr>
          <a:xfrm>
            <a:off x="5384919" y="2301692"/>
            <a:ext cx="456529" cy="786584"/>
            <a:chOff x="7179887" y="2301692"/>
            <a:chExt cx="608705" cy="786584"/>
          </a:xfrm>
        </p:grpSpPr>
        <p:sp>
          <p:nvSpPr>
            <p:cNvPr id="96" name="Google Shape;96;p7"/>
            <p:cNvSpPr/>
            <p:nvPr/>
          </p:nvSpPr>
          <p:spPr>
            <a:xfrm>
              <a:off x="7179887" y="2301692"/>
              <a:ext cx="608705" cy="786584"/>
            </a:xfrm>
            <a:custGeom>
              <a:avLst/>
              <a:gdLst/>
              <a:ahLst/>
              <a:cxnLst/>
              <a:rect l="l" t="t" r="r" b="b"/>
              <a:pathLst>
                <a:path w="18982" h="24529" extrusionOk="0">
                  <a:moveTo>
                    <a:pt x="518" y="0"/>
                  </a:moveTo>
                  <a:lnTo>
                    <a:pt x="0" y="24528"/>
                  </a:lnTo>
                  <a:lnTo>
                    <a:pt x="18480" y="24445"/>
                  </a:lnTo>
                  <a:lnTo>
                    <a:pt x="18981" y="368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7220068" y="2329559"/>
              <a:ext cx="532609" cy="717991"/>
            </a:xfrm>
            <a:custGeom>
              <a:avLst/>
              <a:gdLst/>
              <a:ahLst/>
              <a:cxnLst/>
              <a:rect l="l" t="t" r="r" b="b"/>
              <a:pathLst>
                <a:path w="16609" h="22390" extrusionOk="0">
                  <a:moveTo>
                    <a:pt x="452" y="0"/>
                  </a:moveTo>
                  <a:lnTo>
                    <a:pt x="1" y="22390"/>
                  </a:lnTo>
                  <a:lnTo>
                    <a:pt x="16158" y="22172"/>
                  </a:lnTo>
                  <a:lnTo>
                    <a:pt x="16609" y="334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7312775" y="2452794"/>
              <a:ext cx="354186" cy="489735"/>
            </a:xfrm>
            <a:custGeom>
              <a:avLst/>
              <a:gdLst/>
              <a:ahLst/>
              <a:cxnLst/>
              <a:rect l="l" t="t" r="r" b="b"/>
              <a:pathLst>
                <a:path w="11045" h="15272" extrusionOk="0">
                  <a:moveTo>
                    <a:pt x="11045" y="0"/>
                  </a:moveTo>
                  <a:lnTo>
                    <a:pt x="318" y="184"/>
                  </a:lnTo>
                  <a:lnTo>
                    <a:pt x="0" y="15038"/>
                  </a:lnTo>
                  <a:lnTo>
                    <a:pt x="10727" y="15272"/>
                  </a:lnTo>
                  <a:lnTo>
                    <a:pt x="11045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99" name="Google Shape;99;p7"/>
          <p:cNvGrpSpPr/>
          <p:nvPr/>
        </p:nvGrpSpPr>
        <p:grpSpPr>
          <a:xfrm>
            <a:off x="3705992" y="2011296"/>
            <a:ext cx="272879" cy="471007"/>
            <a:chOff x="4941319" y="2011289"/>
            <a:chExt cx="363838" cy="471007"/>
          </a:xfrm>
        </p:grpSpPr>
        <p:sp>
          <p:nvSpPr>
            <p:cNvPr id="100" name="Google Shape;100;p7"/>
            <p:cNvSpPr/>
            <p:nvPr/>
          </p:nvSpPr>
          <p:spPr>
            <a:xfrm>
              <a:off x="4941319" y="2011289"/>
              <a:ext cx="363838" cy="471007"/>
            </a:xfrm>
            <a:custGeom>
              <a:avLst/>
              <a:gdLst/>
              <a:ahLst/>
              <a:cxnLst/>
              <a:rect l="l" t="t" r="r" b="b"/>
              <a:pathLst>
                <a:path w="11346" h="14688" extrusionOk="0">
                  <a:moveTo>
                    <a:pt x="301" y="0"/>
                  </a:moveTo>
                  <a:lnTo>
                    <a:pt x="0" y="14687"/>
                  </a:lnTo>
                  <a:lnTo>
                    <a:pt x="11044" y="14637"/>
                  </a:lnTo>
                  <a:lnTo>
                    <a:pt x="11345" y="234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4964889" y="2027900"/>
              <a:ext cx="318815" cy="429737"/>
            </a:xfrm>
            <a:custGeom>
              <a:avLst/>
              <a:gdLst/>
              <a:ahLst/>
              <a:cxnLst/>
              <a:rect l="l" t="t" r="r" b="b"/>
              <a:pathLst>
                <a:path w="9942" h="13401" extrusionOk="0">
                  <a:moveTo>
                    <a:pt x="284" y="0"/>
                  </a:moveTo>
                  <a:lnTo>
                    <a:pt x="0" y="13401"/>
                  </a:lnTo>
                  <a:lnTo>
                    <a:pt x="9674" y="13284"/>
                  </a:lnTo>
                  <a:lnTo>
                    <a:pt x="9942" y="201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5020590" y="2101848"/>
              <a:ext cx="211678" cy="293097"/>
            </a:xfrm>
            <a:custGeom>
              <a:avLst/>
              <a:gdLst/>
              <a:ahLst/>
              <a:cxnLst/>
              <a:rect l="l" t="t" r="r" b="b"/>
              <a:pathLst>
                <a:path w="6601" h="9140" extrusionOk="0">
                  <a:moveTo>
                    <a:pt x="6601" y="0"/>
                  </a:moveTo>
                  <a:lnTo>
                    <a:pt x="185" y="117"/>
                  </a:lnTo>
                  <a:lnTo>
                    <a:pt x="1" y="9006"/>
                  </a:lnTo>
                  <a:lnTo>
                    <a:pt x="6417" y="9140"/>
                  </a:lnTo>
                  <a:lnTo>
                    <a:pt x="660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5023829" y="2101848"/>
              <a:ext cx="208439" cy="293097"/>
            </a:xfrm>
            <a:custGeom>
              <a:avLst/>
              <a:gdLst/>
              <a:ahLst/>
              <a:cxnLst/>
              <a:rect l="l" t="t" r="r" b="b"/>
              <a:pathLst>
                <a:path w="6500" h="9140" extrusionOk="0">
                  <a:moveTo>
                    <a:pt x="6500" y="0"/>
                  </a:moveTo>
                  <a:lnTo>
                    <a:pt x="0" y="4311"/>
                  </a:lnTo>
                  <a:lnTo>
                    <a:pt x="6316" y="9140"/>
                  </a:lnTo>
                  <a:lnTo>
                    <a:pt x="650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104" name="Google Shape;104;p7"/>
          <p:cNvGrpSpPr/>
          <p:nvPr/>
        </p:nvGrpSpPr>
        <p:grpSpPr>
          <a:xfrm>
            <a:off x="5107636" y="513740"/>
            <a:ext cx="417158" cy="535271"/>
            <a:chOff x="6810181" y="513737"/>
            <a:chExt cx="556211" cy="535271"/>
          </a:xfrm>
        </p:grpSpPr>
        <p:sp>
          <p:nvSpPr>
            <p:cNvPr id="105" name="Google Shape;105;p7"/>
            <p:cNvSpPr/>
            <p:nvPr/>
          </p:nvSpPr>
          <p:spPr>
            <a:xfrm>
              <a:off x="6946821" y="513737"/>
              <a:ext cx="273279" cy="121119"/>
            </a:xfrm>
            <a:custGeom>
              <a:avLst/>
              <a:gdLst/>
              <a:ahLst/>
              <a:cxnLst/>
              <a:rect l="l" t="t" r="r" b="b"/>
              <a:pathLst>
                <a:path w="8522" h="3777" extrusionOk="0">
                  <a:moveTo>
                    <a:pt x="20" y="3578"/>
                  </a:moveTo>
                  <a:cubicBezTo>
                    <a:pt x="14" y="3583"/>
                    <a:pt x="7" y="3588"/>
                    <a:pt x="0" y="3592"/>
                  </a:cubicBezTo>
                  <a:lnTo>
                    <a:pt x="0" y="3609"/>
                  </a:lnTo>
                  <a:cubicBezTo>
                    <a:pt x="7" y="3598"/>
                    <a:pt x="14" y="3588"/>
                    <a:pt x="20" y="3578"/>
                  </a:cubicBezTo>
                  <a:close/>
                  <a:moveTo>
                    <a:pt x="4344" y="0"/>
                  </a:moveTo>
                  <a:cubicBezTo>
                    <a:pt x="4127" y="33"/>
                    <a:pt x="3943" y="117"/>
                    <a:pt x="3776" y="234"/>
                  </a:cubicBezTo>
                  <a:cubicBezTo>
                    <a:pt x="3609" y="351"/>
                    <a:pt x="3459" y="451"/>
                    <a:pt x="3309" y="568"/>
                  </a:cubicBezTo>
                  <a:cubicBezTo>
                    <a:pt x="3008" y="785"/>
                    <a:pt x="2740" y="1003"/>
                    <a:pt x="2473" y="1220"/>
                  </a:cubicBezTo>
                  <a:cubicBezTo>
                    <a:pt x="1972" y="1671"/>
                    <a:pt x="1521" y="2072"/>
                    <a:pt x="1153" y="2423"/>
                  </a:cubicBezTo>
                  <a:cubicBezTo>
                    <a:pt x="786" y="2774"/>
                    <a:pt x="485" y="3058"/>
                    <a:pt x="284" y="3275"/>
                  </a:cubicBezTo>
                  <a:cubicBezTo>
                    <a:pt x="192" y="3367"/>
                    <a:pt x="100" y="3460"/>
                    <a:pt x="20" y="3578"/>
                  </a:cubicBezTo>
                  <a:lnTo>
                    <a:pt x="20" y="3578"/>
                  </a:lnTo>
                  <a:cubicBezTo>
                    <a:pt x="131" y="3499"/>
                    <a:pt x="240" y="3420"/>
                    <a:pt x="334" y="3325"/>
                  </a:cubicBezTo>
                  <a:lnTo>
                    <a:pt x="1237" y="2506"/>
                  </a:lnTo>
                  <a:cubicBezTo>
                    <a:pt x="1604" y="2172"/>
                    <a:pt x="2072" y="1771"/>
                    <a:pt x="2573" y="1353"/>
                  </a:cubicBezTo>
                  <a:cubicBezTo>
                    <a:pt x="2841" y="1136"/>
                    <a:pt x="3108" y="919"/>
                    <a:pt x="3409" y="702"/>
                  </a:cubicBezTo>
                  <a:cubicBezTo>
                    <a:pt x="3559" y="585"/>
                    <a:pt x="3710" y="485"/>
                    <a:pt x="3860" y="384"/>
                  </a:cubicBezTo>
                  <a:cubicBezTo>
                    <a:pt x="4010" y="284"/>
                    <a:pt x="4161" y="217"/>
                    <a:pt x="4344" y="167"/>
                  </a:cubicBezTo>
                  <a:cubicBezTo>
                    <a:pt x="4512" y="217"/>
                    <a:pt x="4679" y="284"/>
                    <a:pt x="4812" y="384"/>
                  </a:cubicBezTo>
                  <a:cubicBezTo>
                    <a:pt x="4963" y="501"/>
                    <a:pt x="5113" y="602"/>
                    <a:pt x="5247" y="718"/>
                  </a:cubicBezTo>
                  <a:cubicBezTo>
                    <a:pt x="5531" y="952"/>
                    <a:pt x="5798" y="1186"/>
                    <a:pt x="6049" y="1404"/>
                  </a:cubicBezTo>
                  <a:cubicBezTo>
                    <a:pt x="6533" y="1855"/>
                    <a:pt x="6968" y="2272"/>
                    <a:pt x="7335" y="2640"/>
                  </a:cubicBezTo>
                  <a:lnTo>
                    <a:pt x="8204" y="3475"/>
                  </a:lnTo>
                  <a:cubicBezTo>
                    <a:pt x="8304" y="3592"/>
                    <a:pt x="8405" y="3693"/>
                    <a:pt x="8522" y="3776"/>
                  </a:cubicBezTo>
                  <a:cubicBezTo>
                    <a:pt x="8438" y="3642"/>
                    <a:pt x="8355" y="3542"/>
                    <a:pt x="8254" y="3425"/>
                  </a:cubicBezTo>
                  <a:cubicBezTo>
                    <a:pt x="8054" y="3225"/>
                    <a:pt x="7786" y="2907"/>
                    <a:pt x="7419" y="2540"/>
                  </a:cubicBezTo>
                  <a:cubicBezTo>
                    <a:pt x="7068" y="2189"/>
                    <a:pt x="6650" y="1754"/>
                    <a:pt x="6149" y="1287"/>
                  </a:cubicBezTo>
                  <a:cubicBezTo>
                    <a:pt x="5898" y="1053"/>
                    <a:pt x="5648" y="819"/>
                    <a:pt x="5364" y="585"/>
                  </a:cubicBezTo>
                  <a:cubicBezTo>
                    <a:pt x="5213" y="468"/>
                    <a:pt x="5063" y="351"/>
                    <a:pt x="4896" y="251"/>
                  </a:cubicBezTo>
                  <a:cubicBezTo>
                    <a:pt x="4745" y="117"/>
                    <a:pt x="4545" y="33"/>
                    <a:pt x="434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6810181" y="619271"/>
              <a:ext cx="556211" cy="429737"/>
            </a:xfrm>
            <a:custGeom>
              <a:avLst/>
              <a:gdLst/>
              <a:ahLst/>
              <a:cxnLst/>
              <a:rect l="l" t="t" r="r" b="b"/>
              <a:pathLst>
                <a:path w="17345" h="13401" extrusionOk="0">
                  <a:moveTo>
                    <a:pt x="1" y="1"/>
                  </a:moveTo>
                  <a:lnTo>
                    <a:pt x="67" y="13050"/>
                  </a:lnTo>
                  <a:lnTo>
                    <a:pt x="17077" y="13401"/>
                  </a:lnTo>
                  <a:lnTo>
                    <a:pt x="17344" y="3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6839106" y="647138"/>
              <a:ext cx="507436" cy="376697"/>
            </a:xfrm>
            <a:custGeom>
              <a:avLst/>
              <a:gdLst/>
              <a:ahLst/>
              <a:cxnLst/>
              <a:rect l="l" t="t" r="r" b="b"/>
              <a:pathLst>
                <a:path w="15824" h="11747" extrusionOk="0">
                  <a:moveTo>
                    <a:pt x="1" y="0"/>
                  </a:moveTo>
                  <a:lnTo>
                    <a:pt x="151" y="11429"/>
                  </a:lnTo>
                  <a:lnTo>
                    <a:pt x="15590" y="11747"/>
                  </a:lnTo>
                  <a:lnTo>
                    <a:pt x="15824" y="3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6913599" y="713036"/>
              <a:ext cx="346169" cy="249710"/>
            </a:xfrm>
            <a:custGeom>
              <a:avLst/>
              <a:gdLst/>
              <a:ahLst/>
              <a:cxnLst/>
              <a:rect l="l" t="t" r="r" b="b"/>
              <a:pathLst>
                <a:path w="10795" h="7787" extrusionOk="0">
                  <a:moveTo>
                    <a:pt x="151" y="1"/>
                  </a:moveTo>
                  <a:lnTo>
                    <a:pt x="0" y="7570"/>
                  </a:lnTo>
                  <a:lnTo>
                    <a:pt x="10794" y="7787"/>
                  </a:lnTo>
                  <a:lnTo>
                    <a:pt x="10660" y="218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6969300" y="779480"/>
              <a:ext cx="238999" cy="5932"/>
            </a:xfrm>
            <a:custGeom>
              <a:avLst/>
              <a:gdLst/>
              <a:ahLst/>
              <a:cxnLst/>
              <a:rect l="l" t="t" r="r" b="b"/>
              <a:pathLst>
                <a:path w="7453" h="185" extrusionOk="0">
                  <a:moveTo>
                    <a:pt x="3727" y="0"/>
                  </a:moveTo>
                  <a:cubicBezTo>
                    <a:pt x="1672" y="0"/>
                    <a:pt x="1" y="51"/>
                    <a:pt x="1" y="84"/>
                  </a:cubicBezTo>
                  <a:cubicBezTo>
                    <a:pt x="1" y="134"/>
                    <a:pt x="1672" y="184"/>
                    <a:pt x="3727" y="184"/>
                  </a:cubicBezTo>
                  <a:cubicBezTo>
                    <a:pt x="5782" y="184"/>
                    <a:pt x="7453" y="134"/>
                    <a:pt x="7453" y="84"/>
                  </a:cubicBezTo>
                  <a:cubicBezTo>
                    <a:pt x="7453" y="51"/>
                    <a:pt x="5782" y="0"/>
                    <a:pt x="372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6969300" y="817512"/>
              <a:ext cx="238999" cy="5387"/>
            </a:xfrm>
            <a:custGeom>
              <a:avLst/>
              <a:gdLst/>
              <a:ahLst/>
              <a:cxnLst/>
              <a:rect l="l" t="t" r="r" b="b"/>
              <a:pathLst>
                <a:path w="7453" h="168" extrusionOk="0">
                  <a:moveTo>
                    <a:pt x="3727" y="1"/>
                  </a:moveTo>
                  <a:cubicBezTo>
                    <a:pt x="1672" y="1"/>
                    <a:pt x="1" y="34"/>
                    <a:pt x="1" y="84"/>
                  </a:cubicBezTo>
                  <a:cubicBezTo>
                    <a:pt x="1" y="134"/>
                    <a:pt x="1672" y="168"/>
                    <a:pt x="3727" y="168"/>
                  </a:cubicBezTo>
                  <a:cubicBezTo>
                    <a:pt x="5782" y="168"/>
                    <a:pt x="7453" y="134"/>
                    <a:pt x="7453" y="84"/>
                  </a:cubicBezTo>
                  <a:cubicBezTo>
                    <a:pt x="7453" y="34"/>
                    <a:pt x="5782" y="1"/>
                    <a:pt x="372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6969300" y="855031"/>
              <a:ext cx="238999" cy="5932"/>
            </a:xfrm>
            <a:custGeom>
              <a:avLst/>
              <a:gdLst/>
              <a:ahLst/>
              <a:cxnLst/>
              <a:rect l="l" t="t" r="r" b="b"/>
              <a:pathLst>
                <a:path w="7453" h="185" extrusionOk="0">
                  <a:moveTo>
                    <a:pt x="3727" y="0"/>
                  </a:moveTo>
                  <a:cubicBezTo>
                    <a:pt x="1672" y="0"/>
                    <a:pt x="1" y="50"/>
                    <a:pt x="1" y="101"/>
                  </a:cubicBezTo>
                  <a:cubicBezTo>
                    <a:pt x="1" y="134"/>
                    <a:pt x="1672" y="184"/>
                    <a:pt x="3727" y="184"/>
                  </a:cubicBezTo>
                  <a:cubicBezTo>
                    <a:pt x="5782" y="184"/>
                    <a:pt x="7453" y="134"/>
                    <a:pt x="7453" y="101"/>
                  </a:cubicBezTo>
                  <a:cubicBezTo>
                    <a:pt x="7453" y="50"/>
                    <a:pt x="5782" y="0"/>
                    <a:pt x="372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7123641" y="893063"/>
              <a:ext cx="84658" cy="5387"/>
            </a:xfrm>
            <a:custGeom>
              <a:avLst/>
              <a:gdLst/>
              <a:ahLst/>
              <a:cxnLst/>
              <a:rect l="l" t="t" r="r" b="b"/>
              <a:pathLst>
                <a:path w="2640" h="168" extrusionOk="0">
                  <a:moveTo>
                    <a:pt x="1320" y="1"/>
                  </a:moveTo>
                  <a:cubicBezTo>
                    <a:pt x="585" y="1"/>
                    <a:pt x="0" y="34"/>
                    <a:pt x="0" y="84"/>
                  </a:cubicBezTo>
                  <a:cubicBezTo>
                    <a:pt x="0" y="134"/>
                    <a:pt x="585" y="168"/>
                    <a:pt x="1320" y="168"/>
                  </a:cubicBezTo>
                  <a:cubicBezTo>
                    <a:pt x="2055" y="168"/>
                    <a:pt x="2640" y="134"/>
                    <a:pt x="2640" y="84"/>
                  </a:cubicBezTo>
                  <a:cubicBezTo>
                    <a:pt x="2640" y="34"/>
                    <a:pt x="2055" y="1"/>
                    <a:pt x="132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7161128" y="723522"/>
              <a:ext cx="92194" cy="83536"/>
            </a:xfrm>
            <a:custGeom>
              <a:avLst/>
              <a:gdLst/>
              <a:ahLst/>
              <a:cxnLst/>
              <a:rect l="l" t="t" r="r" b="b"/>
              <a:pathLst>
                <a:path w="2875" h="2605" extrusionOk="0">
                  <a:moveTo>
                    <a:pt x="1281" y="0"/>
                  </a:moveTo>
                  <a:cubicBezTo>
                    <a:pt x="998" y="0"/>
                    <a:pt x="719" y="97"/>
                    <a:pt x="485" y="275"/>
                  </a:cubicBezTo>
                  <a:cubicBezTo>
                    <a:pt x="251" y="459"/>
                    <a:pt x="101" y="710"/>
                    <a:pt x="34" y="994"/>
                  </a:cubicBezTo>
                  <a:cubicBezTo>
                    <a:pt x="17" y="1094"/>
                    <a:pt x="1" y="1194"/>
                    <a:pt x="34" y="1294"/>
                  </a:cubicBezTo>
                  <a:cubicBezTo>
                    <a:pt x="51" y="1294"/>
                    <a:pt x="51" y="1194"/>
                    <a:pt x="101" y="1010"/>
                  </a:cubicBezTo>
                  <a:cubicBezTo>
                    <a:pt x="184" y="760"/>
                    <a:pt x="335" y="526"/>
                    <a:pt x="552" y="375"/>
                  </a:cubicBezTo>
                  <a:cubicBezTo>
                    <a:pt x="769" y="215"/>
                    <a:pt x="1011" y="142"/>
                    <a:pt x="1247" y="142"/>
                  </a:cubicBezTo>
                  <a:cubicBezTo>
                    <a:pt x="1847" y="142"/>
                    <a:pt x="2407" y="611"/>
                    <a:pt x="2407" y="1294"/>
                  </a:cubicBezTo>
                  <a:cubicBezTo>
                    <a:pt x="2407" y="1981"/>
                    <a:pt x="1842" y="2460"/>
                    <a:pt x="1238" y="2460"/>
                  </a:cubicBezTo>
                  <a:cubicBezTo>
                    <a:pt x="1005" y="2460"/>
                    <a:pt x="766" y="2388"/>
                    <a:pt x="552" y="2230"/>
                  </a:cubicBezTo>
                  <a:cubicBezTo>
                    <a:pt x="335" y="2080"/>
                    <a:pt x="184" y="1846"/>
                    <a:pt x="101" y="1595"/>
                  </a:cubicBezTo>
                  <a:cubicBezTo>
                    <a:pt x="51" y="1411"/>
                    <a:pt x="51" y="1294"/>
                    <a:pt x="34" y="1294"/>
                  </a:cubicBezTo>
                  <a:cubicBezTo>
                    <a:pt x="1" y="1411"/>
                    <a:pt x="17" y="1512"/>
                    <a:pt x="34" y="1612"/>
                  </a:cubicBezTo>
                  <a:cubicBezTo>
                    <a:pt x="101" y="1896"/>
                    <a:pt x="251" y="2146"/>
                    <a:pt x="485" y="2330"/>
                  </a:cubicBezTo>
                  <a:cubicBezTo>
                    <a:pt x="719" y="2508"/>
                    <a:pt x="998" y="2605"/>
                    <a:pt x="1281" y="2605"/>
                  </a:cubicBezTo>
                  <a:cubicBezTo>
                    <a:pt x="1423" y="2605"/>
                    <a:pt x="1566" y="2581"/>
                    <a:pt x="1705" y="2531"/>
                  </a:cubicBezTo>
                  <a:cubicBezTo>
                    <a:pt x="2875" y="2130"/>
                    <a:pt x="2875" y="476"/>
                    <a:pt x="1705" y="75"/>
                  </a:cubicBezTo>
                  <a:cubicBezTo>
                    <a:pt x="1566" y="24"/>
                    <a:pt x="1423" y="0"/>
                    <a:pt x="128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6952721" y="886073"/>
              <a:ext cx="70196" cy="43580"/>
            </a:xfrm>
            <a:custGeom>
              <a:avLst/>
              <a:gdLst/>
              <a:ahLst/>
              <a:cxnLst/>
              <a:rect l="l" t="t" r="r" b="b"/>
              <a:pathLst>
                <a:path w="2189" h="1359" extrusionOk="0">
                  <a:moveTo>
                    <a:pt x="1089" y="155"/>
                  </a:moveTo>
                  <a:cubicBezTo>
                    <a:pt x="1128" y="155"/>
                    <a:pt x="1183" y="186"/>
                    <a:pt x="1220" y="235"/>
                  </a:cubicBezTo>
                  <a:cubicBezTo>
                    <a:pt x="1303" y="369"/>
                    <a:pt x="1270" y="553"/>
                    <a:pt x="1136" y="653"/>
                  </a:cubicBezTo>
                  <a:cubicBezTo>
                    <a:pt x="1109" y="673"/>
                    <a:pt x="1079" y="690"/>
                    <a:pt x="1049" y="703"/>
                  </a:cubicBezTo>
                  <a:lnTo>
                    <a:pt x="1049" y="703"/>
                  </a:lnTo>
                  <a:cubicBezTo>
                    <a:pt x="1014" y="608"/>
                    <a:pt x="994" y="507"/>
                    <a:pt x="986" y="402"/>
                  </a:cubicBezTo>
                  <a:cubicBezTo>
                    <a:pt x="969" y="319"/>
                    <a:pt x="1003" y="235"/>
                    <a:pt x="1053" y="169"/>
                  </a:cubicBezTo>
                  <a:cubicBezTo>
                    <a:pt x="1062" y="160"/>
                    <a:pt x="1074" y="155"/>
                    <a:pt x="1089" y="155"/>
                  </a:cubicBezTo>
                  <a:close/>
                  <a:moveTo>
                    <a:pt x="1874" y="166"/>
                  </a:moveTo>
                  <a:cubicBezTo>
                    <a:pt x="1890" y="166"/>
                    <a:pt x="1904" y="183"/>
                    <a:pt x="1922" y="219"/>
                  </a:cubicBezTo>
                  <a:cubicBezTo>
                    <a:pt x="2005" y="369"/>
                    <a:pt x="2038" y="553"/>
                    <a:pt x="2022" y="737"/>
                  </a:cubicBezTo>
                  <a:cubicBezTo>
                    <a:pt x="2022" y="840"/>
                    <a:pt x="1985" y="938"/>
                    <a:pt x="1922" y="1019"/>
                  </a:cubicBezTo>
                  <a:lnTo>
                    <a:pt x="1922" y="1019"/>
                  </a:lnTo>
                  <a:cubicBezTo>
                    <a:pt x="1783" y="854"/>
                    <a:pt x="1722" y="628"/>
                    <a:pt x="1754" y="402"/>
                  </a:cubicBezTo>
                  <a:cubicBezTo>
                    <a:pt x="1754" y="336"/>
                    <a:pt x="1788" y="269"/>
                    <a:pt x="1821" y="202"/>
                  </a:cubicBezTo>
                  <a:cubicBezTo>
                    <a:pt x="1845" y="179"/>
                    <a:pt x="1861" y="166"/>
                    <a:pt x="1874" y="166"/>
                  </a:cubicBezTo>
                  <a:close/>
                  <a:moveTo>
                    <a:pt x="1106" y="1"/>
                  </a:moveTo>
                  <a:cubicBezTo>
                    <a:pt x="1053" y="1"/>
                    <a:pt x="996" y="19"/>
                    <a:pt x="952" y="52"/>
                  </a:cubicBezTo>
                  <a:cubicBezTo>
                    <a:pt x="852" y="135"/>
                    <a:pt x="802" y="285"/>
                    <a:pt x="819" y="419"/>
                  </a:cubicBezTo>
                  <a:cubicBezTo>
                    <a:pt x="826" y="532"/>
                    <a:pt x="847" y="642"/>
                    <a:pt x="884" y="747"/>
                  </a:cubicBezTo>
                  <a:lnTo>
                    <a:pt x="884" y="747"/>
                  </a:lnTo>
                  <a:cubicBezTo>
                    <a:pt x="868" y="749"/>
                    <a:pt x="851" y="749"/>
                    <a:pt x="834" y="749"/>
                  </a:cubicBezTo>
                  <a:cubicBezTo>
                    <a:pt x="796" y="749"/>
                    <a:pt x="757" y="745"/>
                    <a:pt x="718" y="737"/>
                  </a:cubicBezTo>
                  <a:cubicBezTo>
                    <a:pt x="501" y="653"/>
                    <a:pt x="301" y="503"/>
                    <a:pt x="167" y="302"/>
                  </a:cubicBezTo>
                  <a:cubicBezTo>
                    <a:pt x="67" y="169"/>
                    <a:pt x="17" y="102"/>
                    <a:pt x="0" y="102"/>
                  </a:cubicBezTo>
                  <a:lnTo>
                    <a:pt x="0" y="102"/>
                  </a:lnTo>
                  <a:cubicBezTo>
                    <a:pt x="17" y="185"/>
                    <a:pt x="67" y="269"/>
                    <a:pt x="117" y="352"/>
                  </a:cubicBezTo>
                  <a:cubicBezTo>
                    <a:pt x="234" y="570"/>
                    <a:pt x="434" y="753"/>
                    <a:pt x="685" y="854"/>
                  </a:cubicBezTo>
                  <a:cubicBezTo>
                    <a:pt x="742" y="869"/>
                    <a:pt x="800" y="877"/>
                    <a:pt x="859" y="877"/>
                  </a:cubicBezTo>
                  <a:cubicBezTo>
                    <a:pt x="884" y="877"/>
                    <a:pt x="910" y="875"/>
                    <a:pt x="936" y="872"/>
                  </a:cubicBezTo>
                  <a:lnTo>
                    <a:pt x="936" y="872"/>
                  </a:lnTo>
                  <a:cubicBezTo>
                    <a:pt x="975" y="953"/>
                    <a:pt x="1025" y="1031"/>
                    <a:pt x="1086" y="1104"/>
                  </a:cubicBezTo>
                  <a:cubicBezTo>
                    <a:pt x="1186" y="1204"/>
                    <a:pt x="1287" y="1271"/>
                    <a:pt x="1404" y="1321"/>
                  </a:cubicBezTo>
                  <a:cubicBezTo>
                    <a:pt x="1470" y="1346"/>
                    <a:pt x="1537" y="1359"/>
                    <a:pt x="1604" y="1359"/>
                  </a:cubicBezTo>
                  <a:cubicBezTo>
                    <a:pt x="1671" y="1359"/>
                    <a:pt x="1738" y="1346"/>
                    <a:pt x="1805" y="1321"/>
                  </a:cubicBezTo>
                  <a:cubicBezTo>
                    <a:pt x="1878" y="1287"/>
                    <a:pt x="1944" y="1238"/>
                    <a:pt x="2000" y="1178"/>
                  </a:cubicBezTo>
                  <a:lnTo>
                    <a:pt x="2000" y="1178"/>
                  </a:lnTo>
                  <a:cubicBezTo>
                    <a:pt x="2058" y="1214"/>
                    <a:pt x="2104" y="1226"/>
                    <a:pt x="2125" y="1226"/>
                  </a:cubicBezTo>
                  <a:cubicBezTo>
                    <a:pt x="2134" y="1226"/>
                    <a:pt x="2139" y="1224"/>
                    <a:pt x="2139" y="1221"/>
                  </a:cubicBezTo>
                  <a:cubicBezTo>
                    <a:pt x="2139" y="1210"/>
                    <a:pt x="2099" y="1190"/>
                    <a:pt x="2036" y="1135"/>
                  </a:cubicBezTo>
                  <a:lnTo>
                    <a:pt x="2036" y="1135"/>
                  </a:lnTo>
                  <a:cubicBezTo>
                    <a:pt x="2124" y="1024"/>
                    <a:pt x="2179" y="883"/>
                    <a:pt x="2189" y="737"/>
                  </a:cubicBezTo>
                  <a:cubicBezTo>
                    <a:pt x="2189" y="536"/>
                    <a:pt x="2139" y="319"/>
                    <a:pt x="2038" y="135"/>
                  </a:cubicBezTo>
                  <a:cubicBezTo>
                    <a:pt x="2005" y="85"/>
                    <a:pt x="1955" y="35"/>
                    <a:pt x="1888" y="35"/>
                  </a:cubicBezTo>
                  <a:cubicBezTo>
                    <a:pt x="1805" y="35"/>
                    <a:pt x="1754" y="68"/>
                    <a:pt x="1721" y="118"/>
                  </a:cubicBezTo>
                  <a:cubicBezTo>
                    <a:pt x="1671" y="202"/>
                    <a:pt x="1637" y="285"/>
                    <a:pt x="1637" y="386"/>
                  </a:cubicBezTo>
                  <a:cubicBezTo>
                    <a:pt x="1605" y="646"/>
                    <a:pt x="1699" y="891"/>
                    <a:pt x="1874" y="1073"/>
                  </a:cubicBezTo>
                  <a:lnTo>
                    <a:pt x="1874" y="1073"/>
                  </a:lnTo>
                  <a:cubicBezTo>
                    <a:pt x="1835" y="1112"/>
                    <a:pt x="1789" y="1146"/>
                    <a:pt x="1738" y="1171"/>
                  </a:cubicBezTo>
                  <a:cubicBezTo>
                    <a:pt x="1694" y="1182"/>
                    <a:pt x="1650" y="1187"/>
                    <a:pt x="1608" y="1187"/>
                  </a:cubicBezTo>
                  <a:cubicBezTo>
                    <a:pt x="1454" y="1187"/>
                    <a:pt x="1311" y="1118"/>
                    <a:pt x="1220" y="987"/>
                  </a:cubicBezTo>
                  <a:cubicBezTo>
                    <a:pt x="1175" y="937"/>
                    <a:pt x="1137" y="885"/>
                    <a:pt x="1107" y="829"/>
                  </a:cubicBezTo>
                  <a:lnTo>
                    <a:pt x="1107" y="829"/>
                  </a:lnTo>
                  <a:cubicBezTo>
                    <a:pt x="1147" y="813"/>
                    <a:pt x="1185" y="794"/>
                    <a:pt x="1220" y="770"/>
                  </a:cubicBezTo>
                  <a:cubicBezTo>
                    <a:pt x="1420" y="620"/>
                    <a:pt x="1470" y="352"/>
                    <a:pt x="1337" y="152"/>
                  </a:cubicBezTo>
                  <a:cubicBezTo>
                    <a:pt x="1303" y="85"/>
                    <a:pt x="1253" y="52"/>
                    <a:pt x="1186" y="18"/>
                  </a:cubicBezTo>
                  <a:cubicBezTo>
                    <a:pt x="1163" y="6"/>
                    <a:pt x="1135" y="1"/>
                    <a:pt x="110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115" name="Google Shape;115;p7"/>
          <p:cNvGrpSpPr/>
          <p:nvPr/>
        </p:nvGrpSpPr>
        <p:grpSpPr>
          <a:xfrm>
            <a:off x="3435132" y="1048462"/>
            <a:ext cx="640180" cy="820864"/>
            <a:chOff x="4580175" y="1048462"/>
            <a:chExt cx="853573" cy="820864"/>
          </a:xfrm>
        </p:grpSpPr>
        <p:sp>
          <p:nvSpPr>
            <p:cNvPr id="116" name="Google Shape;116;p7"/>
            <p:cNvSpPr/>
            <p:nvPr/>
          </p:nvSpPr>
          <p:spPr>
            <a:xfrm>
              <a:off x="4789672" y="1048462"/>
              <a:ext cx="419571" cy="185414"/>
            </a:xfrm>
            <a:custGeom>
              <a:avLst/>
              <a:gdLst/>
              <a:ahLst/>
              <a:cxnLst/>
              <a:rect l="l" t="t" r="r" b="b"/>
              <a:pathLst>
                <a:path w="13084" h="5782" extrusionOk="0">
                  <a:moveTo>
                    <a:pt x="6651" y="0"/>
                  </a:moveTo>
                  <a:cubicBezTo>
                    <a:pt x="6350" y="67"/>
                    <a:pt x="6049" y="184"/>
                    <a:pt x="5782" y="368"/>
                  </a:cubicBezTo>
                  <a:cubicBezTo>
                    <a:pt x="5531" y="518"/>
                    <a:pt x="5297" y="685"/>
                    <a:pt x="5080" y="852"/>
                  </a:cubicBezTo>
                  <a:cubicBezTo>
                    <a:pt x="4629" y="1203"/>
                    <a:pt x="4194" y="1537"/>
                    <a:pt x="3810" y="1871"/>
                  </a:cubicBezTo>
                  <a:cubicBezTo>
                    <a:pt x="3025" y="2557"/>
                    <a:pt x="2340" y="3175"/>
                    <a:pt x="1772" y="3709"/>
                  </a:cubicBezTo>
                  <a:cubicBezTo>
                    <a:pt x="1204" y="4261"/>
                    <a:pt x="752" y="4695"/>
                    <a:pt x="452" y="5013"/>
                  </a:cubicBezTo>
                  <a:cubicBezTo>
                    <a:pt x="285" y="5163"/>
                    <a:pt x="134" y="5330"/>
                    <a:pt x="1" y="5514"/>
                  </a:cubicBezTo>
                  <a:lnTo>
                    <a:pt x="1" y="5531"/>
                  </a:lnTo>
                  <a:cubicBezTo>
                    <a:pt x="184" y="5397"/>
                    <a:pt x="351" y="5247"/>
                    <a:pt x="518" y="5096"/>
                  </a:cubicBezTo>
                  <a:cubicBezTo>
                    <a:pt x="886" y="4762"/>
                    <a:pt x="1337" y="4344"/>
                    <a:pt x="1889" y="3860"/>
                  </a:cubicBezTo>
                  <a:cubicBezTo>
                    <a:pt x="2473" y="3342"/>
                    <a:pt x="3175" y="2724"/>
                    <a:pt x="3960" y="2055"/>
                  </a:cubicBezTo>
                  <a:cubicBezTo>
                    <a:pt x="4361" y="1738"/>
                    <a:pt x="4779" y="1404"/>
                    <a:pt x="5230" y="1069"/>
                  </a:cubicBezTo>
                  <a:cubicBezTo>
                    <a:pt x="5448" y="902"/>
                    <a:pt x="5681" y="735"/>
                    <a:pt x="5932" y="585"/>
                  </a:cubicBezTo>
                  <a:cubicBezTo>
                    <a:pt x="6149" y="435"/>
                    <a:pt x="6400" y="318"/>
                    <a:pt x="6667" y="267"/>
                  </a:cubicBezTo>
                  <a:cubicBezTo>
                    <a:pt x="6935" y="318"/>
                    <a:pt x="7168" y="435"/>
                    <a:pt x="7386" y="602"/>
                  </a:cubicBezTo>
                  <a:cubicBezTo>
                    <a:pt x="7620" y="752"/>
                    <a:pt x="7837" y="919"/>
                    <a:pt x="8054" y="1103"/>
                  </a:cubicBezTo>
                  <a:cubicBezTo>
                    <a:pt x="8488" y="1454"/>
                    <a:pt x="8906" y="1805"/>
                    <a:pt x="9274" y="2156"/>
                  </a:cubicBezTo>
                  <a:cubicBezTo>
                    <a:pt x="10042" y="2841"/>
                    <a:pt x="10711" y="3492"/>
                    <a:pt x="11262" y="4044"/>
                  </a:cubicBezTo>
                  <a:cubicBezTo>
                    <a:pt x="11797" y="4562"/>
                    <a:pt x="12231" y="4996"/>
                    <a:pt x="12582" y="5330"/>
                  </a:cubicBezTo>
                  <a:cubicBezTo>
                    <a:pt x="12732" y="5497"/>
                    <a:pt x="12900" y="5648"/>
                    <a:pt x="13083" y="5781"/>
                  </a:cubicBezTo>
                  <a:cubicBezTo>
                    <a:pt x="12966" y="5597"/>
                    <a:pt x="12816" y="5414"/>
                    <a:pt x="12666" y="5263"/>
                  </a:cubicBezTo>
                  <a:cubicBezTo>
                    <a:pt x="12365" y="4929"/>
                    <a:pt x="11947" y="4461"/>
                    <a:pt x="11396" y="3910"/>
                  </a:cubicBezTo>
                  <a:cubicBezTo>
                    <a:pt x="10861" y="3342"/>
                    <a:pt x="10209" y="2690"/>
                    <a:pt x="9441" y="1972"/>
                  </a:cubicBezTo>
                  <a:cubicBezTo>
                    <a:pt x="9073" y="1621"/>
                    <a:pt x="8656" y="1253"/>
                    <a:pt x="8221" y="902"/>
                  </a:cubicBezTo>
                  <a:cubicBezTo>
                    <a:pt x="8004" y="719"/>
                    <a:pt x="7770" y="551"/>
                    <a:pt x="7536" y="384"/>
                  </a:cubicBezTo>
                  <a:cubicBezTo>
                    <a:pt x="7269" y="234"/>
                    <a:pt x="7035" y="34"/>
                    <a:pt x="665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4580175" y="1210275"/>
              <a:ext cx="853573" cy="659051"/>
            </a:xfrm>
            <a:custGeom>
              <a:avLst/>
              <a:gdLst/>
              <a:ahLst/>
              <a:cxnLst/>
              <a:rect l="l" t="t" r="r" b="b"/>
              <a:pathLst>
                <a:path w="26618" h="20552" extrusionOk="0">
                  <a:moveTo>
                    <a:pt x="0" y="0"/>
                  </a:moveTo>
                  <a:lnTo>
                    <a:pt x="101" y="20034"/>
                  </a:lnTo>
                  <a:lnTo>
                    <a:pt x="26216" y="20552"/>
                  </a:lnTo>
                  <a:lnTo>
                    <a:pt x="26617" y="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4624653" y="1253117"/>
              <a:ext cx="778535" cy="577632"/>
            </a:xfrm>
            <a:custGeom>
              <a:avLst/>
              <a:gdLst/>
              <a:ahLst/>
              <a:cxnLst/>
              <a:rect l="l" t="t" r="r" b="b"/>
              <a:pathLst>
                <a:path w="24278" h="18013" extrusionOk="0">
                  <a:moveTo>
                    <a:pt x="0" y="1"/>
                  </a:moveTo>
                  <a:lnTo>
                    <a:pt x="234" y="17545"/>
                  </a:lnTo>
                  <a:lnTo>
                    <a:pt x="23927" y="18013"/>
                  </a:lnTo>
                  <a:lnTo>
                    <a:pt x="24278" y="5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4738781" y="1354386"/>
              <a:ext cx="531006" cy="383656"/>
            </a:xfrm>
            <a:custGeom>
              <a:avLst/>
              <a:gdLst/>
              <a:ahLst/>
              <a:cxnLst/>
              <a:rect l="l" t="t" r="r" b="b"/>
              <a:pathLst>
                <a:path w="16559" h="11964" extrusionOk="0">
                  <a:moveTo>
                    <a:pt x="234" y="1"/>
                  </a:moveTo>
                  <a:lnTo>
                    <a:pt x="0" y="11613"/>
                  </a:lnTo>
                  <a:lnTo>
                    <a:pt x="16558" y="11964"/>
                  </a:lnTo>
                  <a:lnTo>
                    <a:pt x="16358" y="318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4824497" y="1456746"/>
              <a:ext cx="366532" cy="8049"/>
            </a:xfrm>
            <a:custGeom>
              <a:avLst/>
              <a:gdLst/>
              <a:ahLst/>
              <a:cxnLst/>
              <a:rect l="l" t="t" r="r" b="b"/>
              <a:pathLst>
                <a:path w="11430" h="251" extrusionOk="0">
                  <a:moveTo>
                    <a:pt x="5715" y="0"/>
                  </a:moveTo>
                  <a:cubicBezTo>
                    <a:pt x="2557" y="0"/>
                    <a:pt x="1" y="50"/>
                    <a:pt x="1" y="134"/>
                  </a:cubicBezTo>
                  <a:cubicBezTo>
                    <a:pt x="1" y="201"/>
                    <a:pt x="2557" y="251"/>
                    <a:pt x="5715" y="251"/>
                  </a:cubicBezTo>
                  <a:cubicBezTo>
                    <a:pt x="8873" y="251"/>
                    <a:pt x="11429" y="201"/>
                    <a:pt x="11429" y="134"/>
                  </a:cubicBezTo>
                  <a:cubicBezTo>
                    <a:pt x="11429" y="50"/>
                    <a:pt x="8873" y="0"/>
                    <a:pt x="571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4824497" y="1514596"/>
              <a:ext cx="366532" cy="8081"/>
            </a:xfrm>
            <a:custGeom>
              <a:avLst/>
              <a:gdLst/>
              <a:ahLst/>
              <a:cxnLst/>
              <a:rect l="l" t="t" r="r" b="b"/>
              <a:pathLst>
                <a:path w="11430" h="252" extrusionOk="0">
                  <a:moveTo>
                    <a:pt x="5715" y="1"/>
                  </a:moveTo>
                  <a:cubicBezTo>
                    <a:pt x="2557" y="1"/>
                    <a:pt x="1" y="51"/>
                    <a:pt x="1" y="134"/>
                  </a:cubicBezTo>
                  <a:cubicBezTo>
                    <a:pt x="1" y="201"/>
                    <a:pt x="2557" y="251"/>
                    <a:pt x="5715" y="251"/>
                  </a:cubicBezTo>
                  <a:cubicBezTo>
                    <a:pt x="8873" y="251"/>
                    <a:pt x="11429" y="201"/>
                    <a:pt x="11429" y="134"/>
                  </a:cubicBezTo>
                  <a:cubicBezTo>
                    <a:pt x="11429" y="51"/>
                    <a:pt x="8873" y="1"/>
                    <a:pt x="57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4824497" y="1572477"/>
              <a:ext cx="366532" cy="8594"/>
            </a:xfrm>
            <a:custGeom>
              <a:avLst/>
              <a:gdLst/>
              <a:ahLst/>
              <a:cxnLst/>
              <a:rect l="l" t="t" r="r" b="b"/>
              <a:pathLst>
                <a:path w="11430" h="268" extrusionOk="0">
                  <a:moveTo>
                    <a:pt x="5715" y="0"/>
                  </a:moveTo>
                  <a:cubicBezTo>
                    <a:pt x="2557" y="0"/>
                    <a:pt x="1" y="67"/>
                    <a:pt x="1" y="134"/>
                  </a:cubicBezTo>
                  <a:cubicBezTo>
                    <a:pt x="1" y="201"/>
                    <a:pt x="2557" y="267"/>
                    <a:pt x="5715" y="267"/>
                  </a:cubicBezTo>
                  <a:cubicBezTo>
                    <a:pt x="8873" y="267"/>
                    <a:pt x="11429" y="201"/>
                    <a:pt x="11429" y="134"/>
                  </a:cubicBezTo>
                  <a:cubicBezTo>
                    <a:pt x="11429" y="67"/>
                    <a:pt x="8873" y="0"/>
                    <a:pt x="571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5060803" y="1630327"/>
              <a:ext cx="130226" cy="8594"/>
            </a:xfrm>
            <a:custGeom>
              <a:avLst/>
              <a:gdLst/>
              <a:ahLst/>
              <a:cxnLst/>
              <a:rect l="l" t="t" r="r" b="b"/>
              <a:pathLst>
                <a:path w="4061" h="268" extrusionOk="0">
                  <a:moveTo>
                    <a:pt x="2038" y="1"/>
                  </a:moveTo>
                  <a:cubicBezTo>
                    <a:pt x="902" y="1"/>
                    <a:pt x="0" y="67"/>
                    <a:pt x="0" y="134"/>
                  </a:cubicBezTo>
                  <a:cubicBezTo>
                    <a:pt x="0" y="201"/>
                    <a:pt x="902" y="268"/>
                    <a:pt x="2038" y="268"/>
                  </a:cubicBezTo>
                  <a:cubicBezTo>
                    <a:pt x="3158" y="268"/>
                    <a:pt x="4060" y="201"/>
                    <a:pt x="4060" y="134"/>
                  </a:cubicBezTo>
                  <a:cubicBezTo>
                    <a:pt x="4060" y="67"/>
                    <a:pt x="3158" y="1"/>
                    <a:pt x="203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5119198" y="1370260"/>
              <a:ext cx="140937" cy="128366"/>
            </a:xfrm>
            <a:custGeom>
              <a:avLst/>
              <a:gdLst/>
              <a:ahLst/>
              <a:cxnLst/>
              <a:rect l="l" t="t" r="r" b="b"/>
              <a:pathLst>
                <a:path w="4395" h="4003" extrusionOk="0">
                  <a:moveTo>
                    <a:pt x="1960" y="0"/>
                  </a:moveTo>
                  <a:cubicBezTo>
                    <a:pt x="1517" y="0"/>
                    <a:pt x="1077" y="145"/>
                    <a:pt x="719" y="425"/>
                  </a:cubicBezTo>
                  <a:cubicBezTo>
                    <a:pt x="368" y="692"/>
                    <a:pt x="134" y="1093"/>
                    <a:pt x="34" y="1527"/>
                  </a:cubicBezTo>
                  <a:cubicBezTo>
                    <a:pt x="0" y="1678"/>
                    <a:pt x="0" y="1845"/>
                    <a:pt x="34" y="1995"/>
                  </a:cubicBezTo>
                  <a:cubicBezTo>
                    <a:pt x="50" y="1995"/>
                    <a:pt x="50" y="1828"/>
                    <a:pt x="134" y="1544"/>
                  </a:cubicBezTo>
                  <a:cubicBezTo>
                    <a:pt x="251" y="1160"/>
                    <a:pt x="502" y="809"/>
                    <a:pt x="836" y="575"/>
                  </a:cubicBezTo>
                  <a:cubicBezTo>
                    <a:pt x="1163" y="332"/>
                    <a:pt x="1530" y="222"/>
                    <a:pt x="1888" y="222"/>
                  </a:cubicBezTo>
                  <a:cubicBezTo>
                    <a:pt x="2810" y="222"/>
                    <a:pt x="3676" y="948"/>
                    <a:pt x="3676" y="1995"/>
                  </a:cubicBezTo>
                  <a:cubicBezTo>
                    <a:pt x="3676" y="3055"/>
                    <a:pt x="2809" y="3785"/>
                    <a:pt x="1886" y="3785"/>
                  </a:cubicBezTo>
                  <a:cubicBezTo>
                    <a:pt x="1528" y="3785"/>
                    <a:pt x="1162" y="3675"/>
                    <a:pt x="836" y="3432"/>
                  </a:cubicBezTo>
                  <a:cubicBezTo>
                    <a:pt x="502" y="3182"/>
                    <a:pt x="251" y="2847"/>
                    <a:pt x="134" y="2446"/>
                  </a:cubicBezTo>
                  <a:cubicBezTo>
                    <a:pt x="50" y="2162"/>
                    <a:pt x="50" y="1995"/>
                    <a:pt x="34" y="1995"/>
                  </a:cubicBezTo>
                  <a:cubicBezTo>
                    <a:pt x="0" y="2162"/>
                    <a:pt x="0" y="2313"/>
                    <a:pt x="34" y="2480"/>
                  </a:cubicBezTo>
                  <a:cubicBezTo>
                    <a:pt x="134" y="2914"/>
                    <a:pt x="368" y="3299"/>
                    <a:pt x="719" y="3583"/>
                  </a:cubicBezTo>
                  <a:cubicBezTo>
                    <a:pt x="1071" y="3858"/>
                    <a:pt x="1502" y="4002"/>
                    <a:pt x="1937" y="4002"/>
                  </a:cubicBezTo>
                  <a:cubicBezTo>
                    <a:pt x="2163" y="4002"/>
                    <a:pt x="2390" y="3963"/>
                    <a:pt x="2607" y="3883"/>
                  </a:cubicBezTo>
                  <a:cubicBezTo>
                    <a:pt x="4395" y="3265"/>
                    <a:pt x="4395" y="742"/>
                    <a:pt x="2607" y="107"/>
                  </a:cubicBezTo>
                  <a:cubicBezTo>
                    <a:pt x="2397" y="35"/>
                    <a:pt x="2178" y="0"/>
                    <a:pt x="196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4798779" y="1619777"/>
              <a:ext cx="108260" cy="67246"/>
            </a:xfrm>
            <a:custGeom>
              <a:avLst/>
              <a:gdLst/>
              <a:ahLst/>
              <a:cxnLst/>
              <a:rect l="l" t="t" r="r" b="b"/>
              <a:pathLst>
                <a:path w="3376" h="2097" extrusionOk="0">
                  <a:moveTo>
                    <a:pt x="1685" y="249"/>
                  </a:moveTo>
                  <a:cubicBezTo>
                    <a:pt x="1742" y="249"/>
                    <a:pt x="1815" y="294"/>
                    <a:pt x="1872" y="363"/>
                  </a:cubicBezTo>
                  <a:cubicBezTo>
                    <a:pt x="2006" y="580"/>
                    <a:pt x="1955" y="848"/>
                    <a:pt x="1755" y="1015"/>
                  </a:cubicBezTo>
                  <a:cubicBezTo>
                    <a:pt x="1712" y="1046"/>
                    <a:pt x="1665" y="1072"/>
                    <a:pt x="1616" y="1092"/>
                  </a:cubicBezTo>
                  <a:lnTo>
                    <a:pt x="1616" y="1092"/>
                  </a:lnTo>
                  <a:cubicBezTo>
                    <a:pt x="1561" y="947"/>
                    <a:pt x="1529" y="793"/>
                    <a:pt x="1521" y="630"/>
                  </a:cubicBezTo>
                  <a:cubicBezTo>
                    <a:pt x="1504" y="497"/>
                    <a:pt x="1538" y="380"/>
                    <a:pt x="1621" y="279"/>
                  </a:cubicBezTo>
                  <a:cubicBezTo>
                    <a:pt x="1637" y="258"/>
                    <a:pt x="1659" y="249"/>
                    <a:pt x="1685" y="249"/>
                  </a:cubicBezTo>
                  <a:close/>
                  <a:moveTo>
                    <a:pt x="2873" y="265"/>
                  </a:moveTo>
                  <a:cubicBezTo>
                    <a:pt x="2897" y="265"/>
                    <a:pt x="2923" y="285"/>
                    <a:pt x="2958" y="330"/>
                  </a:cubicBezTo>
                  <a:cubicBezTo>
                    <a:pt x="3075" y="580"/>
                    <a:pt x="3125" y="848"/>
                    <a:pt x="3108" y="1132"/>
                  </a:cubicBezTo>
                  <a:cubicBezTo>
                    <a:pt x="3108" y="1292"/>
                    <a:pt x="3049" y="1448"/>
                    <a:pt x="2953" y="1574"/>
                  </a:cubicBezTo>
                  <a:lnTo>
                    <a:pt x="2953" y="1574"/>
                  </a:lnTo>
                  <a:cubicBezTo>
                    <a:pt x="2735" y="1310"/>
                    <a:pt x="2642" y="970"/>
                    <a:pt x="2691" y="614"/>
                  </a:cubicBezTo>
                  <a:cubicBezTo>
                    <a:pt x="2707" y="513"/>
                    <a:pt x="2741" y="413"/>
                    <a:pt x="2808" y="313"/>
                  </a:cubicBezTo>
                  <a:cubicBezTo>
                    <a:pt x="2831" y="281"/>
                    <a:pt x="2851" y="265"/>
                    <a:pt x="2873" y="265"/>
                  </a:cubicBezTo>
                  <a:close/>
                  <a:moveTo>
                    <a:pt x="1686" y="1"/>
                  </a:moveTo>
                  <a:cubicBezTo>
                    <a:pt x="1609" y="1"/>
                    <a:pt x="1534" y="27"/>
                    <a:pt x="1471" y="79"/>
                  </a:cubicBezTo>
                  <a:cubicBezTo>
                    <a:pt x="1321" y="213"/>
                    <a:pt x="1237" y="430"/>
                    <a:pt x="1254" y="630"/>
                  </a:cubicBezTo>
                  <a:cubicBezTo>
                    <a:pt x="1261" y="811"/>
                    <a:pt x="1296" y="985"/>
                    <a:pt x="1355" y="1148"/>
                  </a:cubicBezTo>
                  <a:lnTo>
                    <a:pt x="1355" y="1148"/>
                  </a:lnTo>
                  <a:cubicBezTo>
                    <a:pt x="1346" y="1148"/>
                    <a:pt x="1337" y="1148"/>
                    <a:pt x="1328" y="1148"/>
                  </a:cubicBezTo>
                  <a:cubicBezTo>
                    <a:pt x="1252" y="1148"/>
                    <a:pt x="1176" y="1137"/>
                    <a:pt x="1103" y="1115"/>
                  </a:cubicBezTo>
                  <a:cubicBezTo>
                    <a:pt x="769" y="998"/>
                    <a:pt x="468" y="781"/>
                    <a:pt x="268" y="480"/>
                  </a:cubicBezTo>
                  <a:cubicBezTo>
                    <a:pt x="111" y="276"/>
                    <a:pt x="28" y="161"/>
                    <a:pt x="5" y="161"/>
                  </a:cubicBezTo>
                  <a:cubicBezTo>
                    <a:pt x="3" y="161"/>
                    <a:pt x="2" y="161"/>
                    <a:pt x="1" y="162"/>
                  </a:cubicBezTo>
                  <a:cubicBezTo>
                    <a:pt x="34" y="296"/>
                    <a:pt x="101" y="430"/>
                    <a:pt x="184" y="530"/>
                  </a:cubicBezTo>
                  <a:cubicBezTo>
                    <a:pt x="368" y="881"/>
                    <a:pt x="686" y="1165"/>
                    <a:pt x="1053" y="1299"/>
                  </a:cubicBezTo>
                  <a:cubicBezTo>
                    <a:pt x="1152" y="1333"/>
                    <a:pt x="1252" y="1350"/>
                    <a:pt x="1352" y="1350"/>
                  </a:cubicBezTo>
                  <a:cubicBezTo>
                    <a:pt x="1382" y="1350"/>
                    <a:pt x="1411" y="1349"/>
                    <a:pt x="1441" y="1346"/>
                  </a:cubicBezTo>
                  <a:lnTo>
                    <a:pt x="1441" y="1346"/>
                  </a:lnTo>
                  <a:cubicBezTo>
                    <a:pt x="1504" y="1467"/>
                    <a:pt x="1581" y="1581"/>
                    <a:pt x="1671" y="1683"/>
                  </a:cubicBezTo>
                  <a:cubicBezTo>
                    <a:pt x="1805" y="1833"/>
                    <a:pt x="1972" y="1950"/>
                    <a:pt x="2156" y="2034"/>
                  </a:cubicBezTo>
                  <a:cubicBezTo>
                    <a:pt x="2256" y="2076"/>
                    <a:pt x="2361" y="2096"/>
                    <a:pt x="2465" y="2096"/>
                  </a:cubicBezTo>
                  <a:cubicBezTo>
                    <a:pt x="2570" y="2096"/>
                    <a:pt x="2674" y="2076"/>
                    <a:pt x="2774" y="2034"/>
                  </a:cubicBezTo>
                  <a:cubicBezTo>
                    <a:pt x="2890" y="1976"/>
                    <a:pt x="2993" y="1898"/>
                    <a:pt x="3080" y="1806"/>
                  </a:cubicBezTo>
                  <a:lnTo>
                    <a:pt x="3080" y="1806"/>
                  </a:lnTo>
                  <a:cubicBezTo>
                    <a:pt x="3200" y="1875"/>
                    <a:pt x="3275" y="1883"/>
                    <a:pt x="3275" y="1883"/>
                  </a:cubicBezTo>
                  <a:cubicBezTo>
                    <a:pt x="3287" y="1861"/>
                    <a:pt x="3222" y="1831"/>
                    <a:pt x="3127" y="1752"/>
                  </a:cubicBezTo>
                  <a:lnTo>
                    <a:pt x="3127" y="1752"/>
                  </a:lnTo>
                  <a:cubicBezTo>
                    <a:pt x="3264" y="1584"/>
                    <a:pt x="3349" y="1375"/>
                    <a:pt x="3359" y="1148"/>
                  </a:cubicBezTo>
                  <a:cubicBezTo>
                    <a:pt x="3376" y="814"/>
                    <a:pt x="3292" y="497"/>
                    <a:pt x="3142" y="213"/>
                  </a:cubicBezTo>
                  <a:cubicBezTo>
                    <a:pt x="3075" y="129"/>
                    <a:pt x="2991" y="62"/>
                    <a:pt x="2891" y="46"/>
                  </a:cubicBezTo>
                  <a:cubicBezTo>
                    <a:pt x="2791" y="62"/>
                    <a:pt x="2691" y="112"/>
                    <a:pt x="2641" y="196"/>
                  </a:cubicBezTo>
                  <a:cubicBezTo>
                    <a:pt x="2557" y="313"/>
                    <a:pt x="2524" y="447"/>
                    <a:pt x="2507" y="597"/>
                  </a:cubicBezTo>
                  <a:cubicBezTo>
                    <a:pt x="2458" y="985"/>
                    <a:pt x="2598" y="1374"/>
                    <a:pt x="2880" y="1656"/>
                  </a:cubicBezTo>
                  <a:lnTo>
                    <a:pt x="2880" y="1656"/>
                  </a:lnTo>
                  <a:cubicBezTo>
                    <a:pt x="2820" y="1715"/>
                    <a:pt x="2750" y="1764"/>
                    <a:pt x="2674" y="1800"/>
                  </a:cubicBezTo>
                  <a:cubicBezTo>
                    <a:pt x="2611" y="1828"/>
                    <a:pt x="2545" y="1840"/>
                    <a:pt x="2478" y="1840"/>
                  </a:cubicBezTo>
                  <a:cubicBezTo>
                    <a:pt x="2262" y="1840"/>
                    <a:pt x="2038" y="1707"/>
                    <a:pt x="1872" y="1516"/>
                  </a:cubicBezTo>
                  <a:cubicBezTo>
                    <a:pt x="1807" y="1441"/>
                    <a:pt x="1752" y="1362"/>
                    <a:pt x="1705" y="1280"/>
                  </a:cubicBezTo>
                  <a:lnTo>
                    <a:pt x="1705" y="1280"/>
                  </a:lnTo>
                  <a:cubicBezTo>
                    <a:pt x="1768" y="1254"/>
                    <a:pt x="1830" y="1221"/>
                    <a:pt x="1889" y="1182"/>
                  </a:cubicBezTo>
                  <a:cubicBezTo>
                    <a:pt x="2189" y="964"/>
                    <a:pt x="2273" y="547"/>
                    <a:pt x="2056" y="229"/>
                  </a:cubicBezTo>
                  <a:cubicBezTo>
                    <a:pt x="2006" y="146"/>
                    <a:pt x="1922" y="79"/>
                    <a:pt x="1822" y="29"/>
                  </a:cubicBezTo>
                  <a:cubicBezTo>
                    <a:pt x="1778" y="10"/>
                    <a:pt x="1732" y="1"/>
                    <a:pt x="168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126" name="Google Shape;126;p7"/>
          <p:cNvGrpSpPr/>
          <p:nvPr/>
        </p:nvGrpSpPr>
        <p:grpSpPr>
          <a:xfrm>
            <a:off x="1946280" y="1014695"/>
            <a:ext cx="1189087" cy="1152538"/>
            <a:chOff x="2595036" y="1014695"/>
            <a:chExt cx="1585449" cy="1152538"/>
          </a:xfrm>
        </p:grpSpPr>
        <p:sp>
          <p:nvSpPr>
            <p:cNvPr id="127" name="Google Shape;127;p7"/>
            <p:cNvSpPr/>
            <p:nvPr/>
          </p:nvSpPr>
          <p:spPr>
            <a:xfrm>
              <a:off x="2856483" y="1388410"/>
              <a:ext cx="139365" cy="297683"/>
            </a:xfrm>
            <a:custGeom>
              <a:avLst/>
              <a:gdLst/>
              <a:ahLst/>
              <a:cxnLst/>
              <a:rect l="l" t="t" r="r" b="b"/>
              <a:pathLst>
                <a:path w="4346" h="9283" extrusionOk="0">
                  <a:moveTo>
                    <a:pt x="193" y="1"/>
                  </a:moveTo>
                  <a:cubicBezTo>
                    <a:pt x="182" y="1"/>
                    <a:pt x="174" y="3"/>
                    <a:pt x="168" y="9"/>
                  </a:cubicBezTo>
                  <a:cubicBezTo>
                    <a:pt x="1" y="159"/>
                    <a:pt x="1538" y="1880"/>
                    <a:pt x="2624" y="4453"/>
                  </a:cubicBezTo>
                  <a:cubicBezTo>
                    <a:pt x="3740" y="6984"/>
                    <a:pt x="3943" y="9282"/>
                    <a:pt x="4176" y="9282"/>
                  </a:cubicBezTo>
                  <a:cubicBezTo>
                    <a:pt x="4176" y="9282"/>
                    <a:pt x="4177" y="9282"/>
                    <a:pt x="4178" y="9282"/>
                  </a:cubicBezTo>
                  <a:cubicBezTo>
                    <a:pt x="4278" y="9282"/>
                    <a:pt x="4345" y="8681"/>
                    <a:pt x="4262" y="7745"/>
                  </a:cubicBezTo>
                  <a:cubicBezTo>
                    <a:pt x="4212" y="7177"/>
                    <a:pt x="4111" y="6626"/>
                    <a:pt x="3978" y="6091"/>
                  </a:cubicBezTo>
                  <a:cubicBezTo>
                    <a:pt x="3643" y="4754"/>
                    <a:pt x="3092" y="3484"/>
                    <a:pt x="2357" y="2332"/>
                  </a:cubicBezTo>
                  <a:cubicBezTo>
                    <a:pt x="2056" y="1864"/>
                    <a:pt x="1722" y="1413"/>
                    <a:pt x="1354" y="995"/>
                  </a:cubicBezTo>
                  <a:cubicBezTo>
                    <a:pt x="772" y="336"/>
                    <a:pt x="317" y="1"/>
                    <a:pt x="19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2974363" y="1014695"/>
              <a:ext cx="43965" cy="732486"/>
            </a:xfrm>
            <a:custGeom>
              <a:avLst/>
              <a:gdLst/>
              <a:ahLst/>
              <a:cxnLst/>
              <a:rect l="l" t="t" r="r" b="b"/>
              <a:pathLst>
                <a:path w="1371" h="22842" extrusionOk="0">
                  <a:moveTo>
                    <a:pt x="352" y="0"/>
                  </a:moveTo>
                  <a:cubicBezTo>
                    <a:pt x="251" y="0"/>
                    <a:pt x="151" y="1287"/>
                    <a:pt x="84" y="3359"/>
                  </a:cubicBezTo>
                  <a:cubicBezTo>
                    <a:pt x="34" y="5414"/>
                    <a:pt x="1" y="8288"/>
                    <a:pt x="84" y="11446"/>
                  </a:cubicBezTo>
                  <a:cubicBezTo>
                    <a:pt x="168" y="14620"/>
                    <a:pt x="368" y="17478"/>
                    <a:pt x="636" y="19533"/>
                  </a:cubicBezTo>
                  <a:cubicBezTo>
                    <a:pt x="885" y="21591"/>
                    <a:pt x="1150" y="22841"/>
                    <a:pt x="1252" y="22841"/>
                  </a:cubicBezTo>
                  <a:cubicBezTo>
                    <a:pt x="1253" y="22841"/>
                    <a:pt x="1253" y="22841"/>
                    <a:pt x="1254" y="22841"/>
                  </a:cubicBezTo>
                  <a:cubicBezTo>
                    <a:pt x="1371" y="22824"/>
                    <a:pt x="1287" y="21554"/>
                    <a:pt x="1170" y="19483"/>
                  </a:cubicBezTo>
                  <a:cubicBezTo>
                    <a:pt x="1054" y="17427"/>
                    <a:pt x="920" y="14587"/>
                    <a:pt x="836" y="11429"/>
                  </a:cubicBezTo>
                  <a:cubicBezTo>
                    <a:pt x="753" y="8271"/>
                    <a:pt x="703" y="5414"/>
                    <a:pt x="636" y="3342"/>
                  </a:cubicBezTo>
                  <a:cubicBezTo>
                    <a:pt x="552" y="1287"/>
                    <a:pt x="469" y="0"/>
                    <a:pt x="35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3009188" y="1170543"/>
              <a:ext cx="155976" cy="533218"/>
            </a:xfrm>
            <a:custGeom>
              <a:avLst/>
              <a:gdLst/>
              <a:ahLst/>
              <a:cxnLst/>
              <a:rect l="l" t="t" r="r" b="b"/>
              <a:pathLst>
                <a:path w="4864" h="16628" extrusionOk="0">
                  <a:moveTo>
                    <a:pt x="4754" y="0"/>
                  </a:moveTo>
                  <a:cubicBezTo>
                    <a:pt x="4646" y="0"/>
                    <a:pt x="4092" y="797"/>
                    <a:pt x="3460" y="2208"/>
                  </a:cubicBezTo>
                  <a:cubicBezTo>
                    <a:pt x="1805" y="5984"/>
                    <a:pt x="703" y="9978"/>
                    <a:pt x="168" y="14055"/>
                  </a:cubicBezTo>
                  <a:cubicBezTo>
                    <a:pt x="1" y="15625"/>
                    <a:pt x="68" y="16628"/>
                    <a:pt x="168" y="16628"/>
                  </a:cubicBezTo>
                  <a:cubicBezTo>
                    <a:pt x="285" y="16628"/>
                    <a:pt x="385" y="15659"/>
                    <a:pt x="703" y="14138"/>
                  </a:cubicBezTo>
                  <a:cubicBezTo>
                    <a:pt x="1003" y="12618"/>
                    <a:pt x="1488" y="10512"/>
                    <a:pt x="2123" y="8223"/>
                  </a:cubicBezTo>
                  <a:cubicBezTo>
                    <a:pt x="2758" y="5917"/>
                    <a:pt x="3409" y="3862"/>
                    <a:pt x="3944" y="2409"/>
                  </a:cubicBezTo>
                  <a:cubicBezTo>
                    <a:pt x="4462" y="938"/>
                    <a:pt x="4863" y="53"/>
                    <a:pt x="4763" y="3"/>
                  </a:cubicBezTo>
                  <a:cubicBezTo>
                    <a:pt x="4760" y="1"/>
                    <a:pt x="4758" y="0"/>
                    <a:pt x="475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2823806" y="1663004"/>
              <a:ext cx="345110" cy="254007"/>
            </a:xfrm>
            <a:custGeom>
              <a:avLst/>
              <a:gdLst/>
              <a:ahLst/>
              <a:cxnLst/>
              <a:rect l="l" t="t" r="r" b="b"/>
              <a:pathLst>
                <a:path w="10762" h="7921" extrusionOk="0">
                  <a:moveTo>
                    <a:pt x="34" y="1"/>
                  </a:moveTo>
                  <a:lnTo>
                    <a:pt x="34" y="2507"/>
                  </a:lnTo>
                  <a:cubicBezTo>
                    <a:pt x="1" y="5498"/>
                    <a:pt x="2407" y="7921"/>
                    <a:pt x="5381" y="7921"/>
                  </a:cubicBezTo>
                  <a:cubicBezTo>
                    <a:pt x="8355" y="7921"/>
                    <a:pt x="10761" y="5498"/>
                    <a:pt x="10744" y="2507"/>
                  </a:cubicBezTo>
                  <a:lnTo>
                    <a:pt x="1074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2824896" y="1728903"/>
              <a:ext cx="346682" cy="4874"/>
            </a:xfrm>
            <a:custGeom>
              <a:avLst/>
              <a:gdLst/>
              <a:ahLst/>
              <a:cxnLst/>
              <a:rect l="l" t="t" r="r" b="b"/>
              <a:pathLst>
                <a:path w="10811" h="152" extrusionOk="0">
                  <a:moveTo>
                    <a:pt x="5397" y="1"/>
                  </a:moveTo>
                  <a:cubicBezTo>
                    <a:pt x="2406" y="1"/>
                    <a:pt x="0" y="34"/>
                    <a:pt x="0" y="68"/>
                  </a:cubicBezTo>
                  <a:cubicBezTo>
                    <a:pt x="0" y="118"/>
                    <a:pt x="2406" y="151"/>
                    <a:pt x="5397" y="151"/>
                  </a:cubicBezTo>
                  <a:cubicBezTo>
                    <a:pt x="8388" y="151"/>
                    <a:pt x="10811" y="118"/>
                    <a:pt x="10811" y="68"/>
                  </a:cubicBezTo>
                  <a:cubicBezTo>
                    <a:pt x="10811" y="34"/>
                    <a:pt x="8388" y="1"/>
                    <a:pt x="539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2824896" y="1751414"/>
              <a:ext cx="346682" cy="4874"/>
            </a:xfrm>
            <a:custGeom>
              <a:avLst/>
              <a:gdLst/>
              <a:ahLst/>
              <a:cxnLst/>
              <a:rect l="l" t="t" r="r" b="b"/>
              <a:pathLst>
                <a:path w="10811" h="152" extrusionOk="0">
                  <a:moveTo>
                    <a:pt x="5397" y="1"/>
                  </a:moveTo>
                  <a:cubicBezTo>
                    <a:pt x="2406" y="1"/>
                    <a:pt x="0" y="34"/>
                    <a:pt x="0" y="68"/>
                  </a:cubicBezTo>
                  <a:cubicBezTo>
                    <a:pt x="0" y="118"/>
                    <a:pt x="2406" y="151"/>
                    <a:pt x="5397" y="151"/>
                  </a:cubicBezTo>
                  <a:cubicBezTo>
                    <a:pt x="8388" y="151"/>
                    <a:pt x="10811" y="118"/>
                    <a:pt x="10811" y="68"/>
                  </a:cubicBezTo>
                  <a:cubicBezTo>
                    <a:pt x="10811" y="34"/>
                    <a:pt x="8388" y="1"/>
                    <a:pt x="539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2595036" y="1915920"/>
              <a:ext cx="1585449" cy="92194"/>
            </a:xfrm>
            <a:custGeom>
              <a:avLst/>
              <a:gdLst/>
              <a:ahLst/>
              <a:cxnLst/>
              <a:rect l="l" t="t" r="r" b="b"/>
              <a:pathLst>
                <a:path w="49441" h="2875" extrusionOk="0">
                  <a:moveTo>
                    <a:pt x="0" y="0"/>
                  </a:moveTo>
                  <a:lnTo>
                    <a:pt x="0" y="2874"/>
                  </a:lnTo>
                  <a:lnTo>
                    <a:pt x="49441" y="2874"/>
                  </a:lnTo>
                  <a:lnTo>
                    <a:pt x="4944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2895605" y="2008082"/>
              <a:ext cx="52559" cy="159151"/>
            </a:xfrm>
            <a:custGeom>
              <a:avLst/>
              <a:gdLst/>
              <a:ahLst/>
              <a:cxnLst/>
              <a:rect l="l" t="t" r="r" b="b"/>
              <a:pathLst>
                <a:path w="1639" h="4963" extrusionOk="0">
                  <a:moveTo>
                    <a:pt x="1" y="0"/>
                  </a:moveTo>
                  <a:lnTo>
                    <a:pt x="1" y="4963"/>
                  </a:lnTo>
                  <a:lnTo>
                    <a:pt x="1638" y="4963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3765212" y="2008082"/>
              <a:ext cx="52559" cy="159151"/>
            </a:xfrm>
            <a:custGeom>
              <a:avLst/>
              <a:gdLst/>
              <a:ahLst/>
              <a:cxnLst/>
              <a:rect l="l" t="t" r="r" b="b"/>
              <a:pathLst>
                <a:path w="1639" h="4963" extrusionOk="0">
                  <a:moveTo>
                    <a:pt x="1" y="0"/>
                  </a:moveTo>
                  <a:lnTo>
                    <a:pt x="1" y="4963"/>
                  </a:lnTo>
                  <a:lnTo>
                    <a:pt x="1638" y="4963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3465156" y="1579436"/>
              <a:ext cx="498329" cy="334368"/>
            </a:xfrm>
            <a:custGeom>
              <a:avLst/>
              <a:gdLst/>
              <a:ahLst/>
              <a:cxnLst/>
              <a:rect l="l" t="t" r="r" b="b"/>
              <a:pathLst>
                <a:path w="15540" h="10427" extrusionOk="0">
                  <a:moveTo>
                    <a:pt x="1120" y="0"/>
                  </a:moveTo>
                  <a:lnTo>
                    <a:pt x="1" y="10426"/>
                  </a:lnTo>
                  <a:lnTo>
                    <a:pt x="14354" y="10426"/>
                  </a:lnTo>
                  <a:lnTo>
                    <a:pt x="1554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3485006" y="1603551"/>
              <a:ext cx="449009" cy="292552"/>
            </a:xfrm>
            <a:custGeom>
              <a:avLst/>
              <a:gdLst/>
              <a:ahLst/>
              <a:cxnLst/>
              <a:rect l="l" t="t" r="r" b="b"/>
              <a:pathLst>
                <a:path w="14002" h="9123" extrusionOk="0">
                  <a:moveTo>
                    <a:pt x="1086" y="0"/>
                  </a:moveTo>
                  <a:lnTo>
                    <a:pt x="0" y="9123"/>
                  </a:lnTo>
                  <a:lnTo>
                    <a:pt x="12949" y="9123"/>
                  </a:lnTo>
                  <a:lnTo>
                    <a:pt x="140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3568574" y="1652839"/>
              <a:ext cx="275428" cy="193976"/>
            </a:xfrm>
            <a:custGeom>
              <a:avLst/>
              <a:gdLst/>
              <a:ahLst/>
              <a:cxnLst/>
              <a:rect l="l" t="t" r="r" b="b"/>
              <a:pathLst>
                <a:path w="8589" h="6049" extrusionOk="0">
                  <a:moveTo>
                    <a:pt x="669" y="0"/>
                  </a:moveTo>
                  <a:lnTo>
                    <a:pt x="1" y="6049"/>
                  </a:lnTo>
                  <a:lnTo>
                    <a:pt x="8171" y="6049"/>
                  </a:lnTo>
                  <a:lnTo>
                    <a:pt x="858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3925421" y="1710688"/>
              <a:ext cx="116854" cy="204719"/>
            </a:xfrm>
            <a:custGeom>
              <a:avLst/>
              <a:gdLst/>
              <a:ahLst/>
              <a:cxnLst/>
              <a:rect l="l" t="t" r="r" b="b"/>
              <a:pathLst>
                <a:path w="3644" h="6384" extrusionOk="0">
                  <a:moveTo>
                    <a:pt x="719" y="1"/>
                  </a:moveTo>
                  <a:lnTo>
                    <a:pt x="669" y="402"/>
                  </a:lnTo>
                  <a:lnTo>
                    <a:pt x="673" y="409"/>
                  </a:lnTo>
                  <a:lnTo>
                    <a:pt x="719" y="1"/>
                  </a:lnTo>
                  <a:close/>
                  <a:moveTo>
                    <a:pt x="673" y="409"/>
                  </a:moveTo>
                  <a:lnTo>
                    <a:pt x="1" y="6333"/>
                  </a:lnTo>
                  <a:lnTo>
                    <a:pt x="3643" y="6383"/>
                  </a:lnTo>
                  <a:lnTo>
                    <a:pt x="673" y="40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140" name="Google Shape;140;p7"/>
          <p:cNvGrpSpPr/>
          <p:nvPr/>
        </p:nvGrpSpPr>
        <p:grpSpPr>
          <a:xfrm>
            <a:off x="2941663" y="644989"/>
            <a:ext cx="286130" cy="581929"/>
            <a:chOff x="3922214" y="644989"/>
            <a:chExt cx="381507" cy="581929"/>
          </a:xfrm>
        </p:grpSpPr>
        <p:sp>
          <p:nvSpPr>
            <p:cNvPr id="141" name="Google Shape;141;p7"/>
            <p:cNvSpPr/>
            <p:nvPr/>
          </p:nvSpPr>
          <p:spPr>
            <a:xfrm>
              <a:off x="3922214" y="644989"/>
              <a:ext cx="381507" cy="581929"/>
            </a:xfrm>
            <a:custGeom>
              <a:avLst/>
              <a:gdLst/>
              <a:ahLst/>
              <a:cxnLst/>
              <a:rect l="l" t="t" r="r" b="b"/>
              <a:pathLst>
                <a:path w="11897" h="18147" extrusionOk="0">
                  <a:moveTo>
                    <a:pt x="0" y="1"/>
                  </a:moveTo>
                  <a:lnTo>
                    <a:pt x="0" y="18146"/>
                  </a:lnTo>
                  <a:lnTo>
                    <a:pt x="11897" y="18146"/>
                  </a:lnTo>
                  <a:lnTo>
                    <a:pt x="1189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3937735" y="665897"/>
              <a:ext cx="348862" cy="540658"/>
            </a:xfrm>
            <a:custGeom>
              <a:avLst/>
              <a:gdLst/>
              <a:ahLst/>
              <a:cxnLst/>
              <a:rect l="l" t="t" r="r" b="b"/>
              <a:pathLst>
                <a:path w="10879" h="16860" extrusionOk="0">
                  <a:moveTo>
                    <a:pt x="1" y="0"/>
                  </a:moveTo>
                  <a:lnTo>
                    <a:pt x="1" y="16859"/>
                  </a:lnTo>
                  <a:lnTo>
                    <a:pt x="10878" y="16859"/>
                  </a:lnTo>
                  <a:lnTo>
                    <a:pt x="1087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4064722" y="848073"/>
              <a:ext cx="95946" cy="176307"/>
            </a:xfrm>
            <a:custGeom>
              <a:avLst/>
              <a:gdLst/>
              <a:ahLst/>
              <a:cxnLst/>
              <a:rect l="l" t="t" r="r" b="b"/>
              <a:pathLst>
                <a:path w="2992" h="5498" extrusionOk="0">
                  <a:moveTo>
                    <a:pt x="1" y="0"/>
                  </a:moveTo>
                  <a:lnTo>
                    <a:pt x="1" y="5497"/>
                  </a:lnTo>
                  <a:lnTo>
                    <a:pt x="2992" y="5497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144" name="Google Shape;144;p7"/>
          <p:cNvGrpSpPr/>
          <p:nvPr/>
        </p:nvGrpSpPr>
        <p:grpSpPr>
          <a:xfrm>
            <a:off x="2594851" y="499787"/>
            <a:ext cx="164386" cy="334368"/>
            <a:chOff x="3459801" y="499787"/>
            <a:chExt cx="219181" cy="334368"/>
          </a:xfrm>
        </p:grpSpPr>
        <p:sp>
          <p:nvSpPr>
            <p:cNvPr id="145" name="Google Shape;145;p7"/>
            <p:cNvSpPr/>
            <p:nvPr/>
          </p:nvSpPr>
          <p:spPr>
            <a:xfrm>
              <a:off x="3459801" y="499787"/>
              <a:ext cx="219181" cy="334368"/>
            </a:xfrm>
            <a:custGeom>
              <a:avLst/>
              <a:gdLst/>
              <a:ahLst/>
              <a:cxnLst/>
              <a:rect l="l" t="t" r="r" b="b"/>
              <a:pathLst>
                <a:path w="6835" h="10427" extrusionOk="0">
                  <a:moveTo>
                    <a:pt x="1" y="1"/>
                  </a:moveTo>
                  <a:lnTo>
                    <a:pt x="1" y="10427"/>
                  </a:lnTo>
                  <a:lnTo>
                    <a:pt x="6835" y="10427"/>
                  </a:lnTo>
                  <a:lnTo>
                    <a:pt x="683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3468908" y="511588"/>
              <a:ext cx="200422" cy="310798"/>
            </a:xfrm>
            <a:custGeom>
              <a:avLst/>
              <a:gdLst/>
              <a:ahLst/>
              <a:cxnLst/>
              <a:rect l="l" t="t" r="r" b="b"/>
              <a:pathLst>
                <a:path w="6250" h="9692" extrusionOk="0">
                  <a:moveTo>
                    <a:pt x="1" y="0"/>
                  </a:moveTo>
                  <a:lnTo>
                    <a:pt x="1" y="9691"/>
                  </a:lnTo>
                  <a:lnTo>
                    <a:pt x="6250" y="9691"/>
                  </a:lnTo>
                  <a:lnTo>
                    <a:pt x="625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3541797" y="616064"/>
              <a:ext cx="55220" cy="101814"/>
            </a:xfrm>
            <a:custGeom>
              <a:avLst/>
              <a:gdLst/>
              <a:ahLst/>
              <a:cxnLst/>
              <a:rect l="l" t="t" r="r" b="b"/>
              <a:pathLst>
                <a:path w="1722" h="3175" extrusionOk="0">
                  <a:moveTo>
                    <a:pt x="0" y="0"/>
                  </a:moveTo>
                  <a:lnTo>
                    <a:pt x="0" y="3175"/>
                  </a:lnTo>
                  <a:lnTo>
                    <a:pt x="1721" y="3175"/>
                  </a:lnTo>
                  <a:lnTo>
                    <a:pt x="172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795956" y="1767600"/>
            <a:ext cx="1966725" cy="17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02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150" name="Google Shape;150;p8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151" name="Google Shape;151;p8"/>
          <p:cNvGrpSpPr/>
          <p:nvPr/>
        </p:nvGrpSpPr>
        <p:grpSpPr>
          <a:xfrm>
            <a:off x="2227175" y="515578"/>
            <a:ext cx="540543" cy="932648"/>
            <a:chOff x="7529776" y="988432"/>
            <a:chExt cx="845524" cy="1094143"/>
          </a:xfrm>
        </p:grpSpPr>
        <p:sp>
          <p:nvSpPr>
            <p:cNvPr id="152" name="Google Shape;152;p8"/>
            <p:cNvSpPr/>
            <p:nvPr/>
          </p:nvSpPr>
          <p:spPr>
            <a:xfrm>
              <a:off x="7529776" y="988432"/>
              <a:ext cx="845524" cy="1094143"/>
            </a:xfrm>
            <a:custGeom>
              <a:avLst/>
              <a:gdLst/>
              <a:ahLst/>
              <a:cxnLst/>
              <a:rect l="l" t="t" r="r" b="b"/>
              <a:pathLst>
                <a:path w="26367" h="34120" extrusionOk="0">
                  <a:moveTo>
                    <a:pt x="702" y="1"/>
                  </a:moveTo>
                  <a:lnTo>
                    <a:pt x="0" y="34120"/>
                  </a:lnTo>
                  <a:lnTo>
                    <a:pt x="25681" y="34003"/>
                  </a:lnTo>
                  <a:lnTo>
                    <a:pt x="26366" y="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7584964" y="1027554"/>
              <a:ext cx="741048" cy="998229"/>
            </a:xfrm>
            <a:custGeom>
              <a:avLst/>
              <a:gdLst/>
              <a:ahLst/>
              <a:cxnLst/>
              <a:rect l="l" t="t" r="r" b="b"/>
              <a:pathLst>
                <a:path w="23109" h="31129" extrusionOk="0">
                  <a:moveTo>
                    <a:pt x="635" y="0"/>
                  </a:moveTo>
                  <a:lnTo>
                    <a:pt x="0" y="31128"/>
                  </a:lnTo>
                  <a:lnTo>
                    <a:pt x="0" y="31128"/>
                  </a:lnTo>
                  <a:lnTo>
                    <a:pt x="22473" y="30828"/>
                  </a:lnTo>
                  <a:lnTo>
                    <a:pt x="23108" y="468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7714068" y="1199019"/>
              <a:ext cx="492461" cy="680504"/>
            </a:xfrm>
            <a:custGeom>
              <a:avLst/>
              <a:gdLst/>
              <a:ahLst/>
              <a:cxnLst/>
              <a:rect l="l" t="t" r="r" b="b"/>
              <a:pathLst>
                <a:path w="15357" h="21221" extrusionOk="0">
                  <a:moveTo>
                    <a:pt x="15356" y="0"/>
                  </a:moveTo>
                  <a:lnTo>
                    <a:pt x="435" y="251"/>
                  </a:lnTo>
                  <a:lnTo>
                    <a:pt x="1" y="20903"/>
                  </a:lnTo>
                  <a:lnTo>
                    <a:pt x="14922" y="21220"/>
                  </a:lnTo>
                  <a:lnTo>
                    <a:pt x="1535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7721571" y="1199019"/>
              <a:ext cx="484957" cy="680504"/>
            </a:xfrm>
            <a:custGeom>
              <a:avLst/>
              <a:gdLst/>
              <a:ahLst/>
              <a:cxnLst/>
              <a:rect l="l" t="t" r="r" b="b"/>
              <a:pathLst>
                <a:path w="15123" h="21221" extrusionOk="0">
                  <a:moveTo>
                    <a:pt x="15122" y="0"/>
                  </a:moveTo>
                  <a:lnTo>
                    <a:pt x="1" y="10009"/>
                  </a:lnTo>
                  <a:lnTo>
                    <a:pt x="14688" y="21220"/>
                  </a:lnTo>
                  <a:lnTo>
                    <a:pt x="15122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156" name="Google Shape;156;p8"/>
          <p:cNvGrpSpPr/>
          <p:nvPr/>
        </p:nvGrpSpPr>
        <p:grpSpPr>
          <a:xfrm>
            <a:off x="1673855" y="374498"/>
            <a:ext cx="389145" cy="670484"/>
            <a:chOff x="7179887" y="2301692"/>
            <a:chExt cx="608705" cy="786584"/>
          </a:xfrm>
        </p:grpSpPr>
        <p:sp>
          <p:nvSpPr>
            <p:cNvPr id="157" name="Google Shape;157;p8"/>
            <p:cNvSpPr/>
            <p:nvPr/>
          </p:nvSpPr>
          <p:spPr>
            <a:xfrm>
              <a:off x="7179887" y="2301692"/>
              <a:ext cx="608705" cy="786584"/>
            </a:xfrm>
            <a:custGeom>
              <a:avLst/>
              <a:gdLst/>
              <a:ahLst/>
              <a:cxnLst/>
              <a:rect l="l" t="t" r="r" b="b"/>
              <a:pathLst>
                <a:path w="18982" h="24529" extrusionOk="0">
                  <a:moveTo>
                    <a:pt x="518" y="0"/>
                  </a:moveTo>
                  <a:lnTo>
                    <a:pt x="0" y="24528"/>
                  </a:lnTo>
                  <a:lnTo>
                    <a:pt x="18480" y="24445"/>
                  </a:lnTo>
                  <a:lnTo>
                    <a:pt x="18981" y="368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7220068" y="2329559"/>
              <a:ext cx="532609" cy="717991"/>
            </a:xfrm>
            <a:custGeom>
              <a:avLst/>
              <a:gdLst/>
              <a:ahLst/>
              <a:cxnLst/>
              <a:rect l="l" t="t" r="r" b="b"/>
              <a:pathLst>
                <a:path w="16609" h="22390" extrusionOk="0">
                  <a:moveTo>
                    <a:pt x="452" y="0"/>
                  </a:moveTo>
                  <a:lnTo>
                    <a:pt x="1" y="22390"/>
                  </a:lnTo>
                  <a:lnTo>
                    <a:pt x="16158" y="22172"/>
                  </a:lnTo>
                  <a:lnTo>
                    <a:pt x="16609" y="334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7312775" y="2452794"/>
              <a:ext cx="354186" cy="489735"/>
            </a:xfrm>
            <a:custGeom>
              <a:avLst/>
              <a:gdLst/>
              <a:ahLst/>
              <a:cxnLst/>
              <a:rect l="l" t="t" r="r" b="b"/>
              <a:pathLst>
                <a:path w="11045" h="15272" extrusionOk="0">
                  <a:moveTo>
                    <a:pt x="11045" y="0"/>
                  </a:moveTo>
                  <a:lnTo>
                    <a:pt x="318" y="184"/>
                  </a:lnTo>
                  <a:lnTo>
                    <a:pt x="0" y="15038"/>
                  </a:lnTo>
                  <a:lnTo>
                    <a:pt x="10727" y="15272"/>
                  </a:lnTo>
                  <a:lnTo>
                    <a:pt x="11045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160" name="Google Shape;160;p8"/>
          <p:cNvSpPr/>
          <p:nvPr/>
        </p:nvSpPr>
        <p:spPr>
          <a:xfrm>
            <a:off x="2960402" y="412723"/>
            <a:ext cx="3611331" cy="3872540"/>
          </a:xfrm>
          <a:custGeom>
            <a:avLst/>
            <a:gdLst/>
            <a:ahLst/>
            <a:cxnLst/>
            <a:rect l="l" t="t" r="r" b="b"/>
            <a:pathLst>
              <a:path w="31496" h="25331" extrusionOk="0">
                <a:moveTo>
                  <a:pt x="351" y="0"/>
                </a:moveTo>
                <a:lnTo>
                  <a:pt x="0" y="24879"/>
                </a:lnTo>
                <a:lnTo>
                  <a:pt x="31128" y="25330"/>
                </a:lnTo>
                <a:lnTo>
                  <a:pt x="31496" y="435"/>
                </a:lnTo>
                <a:lnTo>
                  <a:pt x="351" y="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161" name="Google Shape;161;p8"/>
          <p:cNvGrpSpPr/>
          <p:nvPr/>
        </p:nvGrpSpPr>
        <p:grpSpPr>
          <a:xfrm flipH="1">
            <a:off x="181410" y="3611495"/>
            <a:ext cx="865714" cy="1063438"/>
            <a:chOff x="7102066" y="3464861"/>
            <a:chExt cx="1313777" cy="1210378"/>
          </a:xfrm>
        </p:grpSpPr>
        <p:sp>
          <p:nvSpPr>
            <p:cNvPr id="162" name="Google Shape;162;p8"/>
            <p:cNvSpPr/>
            <p:nvPr/>
          </p:nvSpPr>
          <p:spPr>
            <a:xfrm>
              <a:off x="7102066" y="4393923"/>
              <a:ext cx="70769" cy="281316"/>
            </a:xfrm>
            <a:custGeom>
              <a:avLst/>
              <a:gdLst/>
              <a:ahLst/>
              <a:cxnLst/>
              <a:rect l="l" t="t" r="r" b="b"/>
              <a:pathLst>
                <a:path w="2171" h="8630" extrusionOk="0">
                  <a:moveTo>
                    <a:pt x="0" y="0"/>
                  </a:moveTo>
                  <a:lnTo>
                    <a:pt x="0" y="8630"/>
                  </a:lnTo>
                  <a:lnTo>
                    <a:pt x="2170" y="8630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7995238" y="4393923"/>
              <a:ext cx="70737" cy="281316"/>
            </a:xfrm>
            <a:custGeom>
              <a:avLst/>
              <a:gdLst/>
              <a:ahLst/>
              <a:cxnLst/>
              <a:rect l="l" t="t" r="r" b="b"/>
              <a:pathLst>
                <a:path w="2170" h="8630" extrusionOk="0">
                  <a:moveTo>
                    <a:pt x="0" y="0"/>
                  </a:moveTo>
                  <a:lnTo>
                    <a:pt x="0" y="8630"/>
                  </a:lnTo>
                  <a:lnTo>
                    <a:pt x="2170" y="8630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7573035" y="4393923"/>
              <a:ext cx="70737" cy="281316"/>
            </a:xfrm>
            <a:custGeom>
              <a:avLst/>
              <a:gdLst/>
              <a:ahLst/>
              <a:cxnLst/>
              <a:rect l="l" t="t" r="r" b="b"/>
              <a:pathLst>
                <a:path w="2170" h="8630" extrusionOk="0">
                  <a:moveTo>
                    <a:pt x="0" y="0"/>
                  </a:moveTo>
                  <a:lnTo>
                    <a:pt x="0" y="8630"/>
                  </a:lnTo>
                  <a:lnTo>
                    <a:pt x="2170" y="8630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8332231" y="4393923"/>
              <a:ext cx="70769" cy="281316"/>
            </a:xfrm>
            <a:custGeom>
              <a:avLst/>
              <a:gdLst/>
              <a:ahLst/>
              <a:cxnLst/>
              <a:rect l="l" t="t" r="r" b="b"/>
              <a:pathLst>
                <a:path w="2171" h="8630" extrusionOk="0">
                  <a:moveTo>
                    <a:pt x="1" y="0"/>
                  </a:moveTo>
                  <a:lnTo>
                    <a:pt x="1" y="8630"/>
                  </a:lnTo>
                  <a:lnTo>
                    <a:pt x="2170" y="8630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7102066" y="3745069"/>
              <a:ext cx="965538" cy="648886"/>
            </a:xfrm>
            <a:custGeom>
              <a:avLst/>
              <a:gdLst/>
              <a:ahLst/>
              <a:cxnLst/>
              <a:rect l="l" t="t" r="r" b="b"/>
              <a:pathLst>
                <a:path w="29620" h="19906" extrusionOk="0">
                  <a:moveTo>
                    <a:pt x="0" y="1"/>
                  </a:moveTo>
                  <a:lnTo>
                    <a:pt x="0" y="19905"/>
                  </a:lnTo>
                  <a:lnTo>
                    <a:pt x="29619" y="19905"/>
                  </a:lnTo>
                  <a:lnTo>
                    <a:pt x="2961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8067572" y="3745069"/>
              <a:ext cx="348272" cy="648886"/>
            </a:xfrm>
            <a:custGeom>
              <a:avLst/>
              <a:gdLst/>
              <a:ahLst/>
              <a:cxnLst/>
              <a:rect l="l" t="t" r="r" b="b"/>
              <a:pathLst>
                <a:path w="10684" h="19906" extrusionOk="0">
                  <a:moveTo>
                    <a:pt x="0" y="1"/>
                  </a:moveTo>
                  <a:lnTo>
                    <a:pt x="0" y="19905"/>
                  </a:lnTo>
                  <a:lnTo>
                    <a:pt x="10684" y="19905"/>
                  </a:lnTo>
                  <a:lnTo>
                    <a:pt x="1068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7196371" y="3860269"/>
              <a:ext cx="781753" cy="211688"/>
            </a:xfrm>
            <a:custGeom>
              <a:avLst/>
              <a:gdLst/>
              <a:ahLst/>
              <a:cxnLst/>
              <a:rect l="l" t="t" r="r" b="b"/>
              <a:pathLst>
                <a:path w="23982" h="6494" extrusionOk="0">
                  <a:moveTo>
                    <a:pt x="82" y="1"/>
                  </a:moveTo>
                  <a:cubicBezTo>
                    <a:pt x="76" y="11"/>
                    <a:pt x="75" y="14"/>
                    <a:pt x="77" y="14"/>
                  </a:cubicBezTo>
                  <a:cubicBezTo>
                    <a:pt x="78" y="14"/>
                    <a:pt x="78" y="14"/>
                    <a:pt x="79" y="13"/>
                  </a:cubicBezTo>
                  <a:lnTo>
                    <a:pt x="79" y="13"/>
                  </a:lnTo>
                  <a:cubicBezTo>
                    <a:pt x="67" y="24"/>
                    <a:pt x="43" y="44"/>
                    <a:pt x="0" y="83"/>
                  </a:cubicBezTo>
                  <a:lnTo>
                    <a:pt x="0" y="1710"/>
                  </a:lnTo>
                  <a:lnTo>
                    <a:pt x="0" y="3304"/>
                  </a:lnTo>
                  <a:cubicBezTo>
                    <a:pt x="17" y="4356"/>
                    <a:pt x="17" y="5408"/>
                    <a:pt x="17" y="6411"/>
                  </a:cubicBezTo>
                  <a:lnTo>
                    <a:pt x="17" y="6493"/>
                  </a:lnTo>
                  <a:lnTo>
                    <a:pt x="82" y="6493"/>
                  </a:lnTo>
                  <a:lnTo>
                    <a:pt x="17144" y="6460"/>
                  </a:lnTo>
                  <a:cubicBezTo>
                    <a:pt x="19264" y="6444"/>
                    <a:pt x="20957" y="6444"/>
                    <a:pt x="22140" y="6444"/>
                  </a:cubicBezTo>
                  <a:cubicBezTo>
                    <a:pt x="22716" y="6427"/>
                    <a:pt x="23159" y="6427"/>
                    <a:pt x="23472" y="6427"/>
                  </a:cubicBezTo>
                  <a:lnTo>
                    <a:pt x="23817" y="6427"/>
                  </a:lnTo>
                  <a:cubicBezTo>
                    <a:pt x="23850" y="6427"/>
                    <a:pt x="23883" y="6427"/>
                    <a:pt x="23932" y="6411"/>
                  </a:cubicBezTo>
                  <a:lnTo>
                    <a:pt x="23455" y="6411"/>
                  </a:lnTo>
                  <a:lnTo>
                    <a:pt x="22107" y="6394"/>
                  </a:lnTo>
                  <a:cubicBezTo>
                    <a:pt x="20924" y="6394"/>
                    <a:pt x="19215" y="6378"/>
                    <a:pt x="17094" y="6378"/>
                  </a:cubicBezTo>
                  <a:lnTo>
                    <a:pt x="165" y="6345"/>
                  </a:lnTo>
                  <a:lnTo>
                    <a:pt x="165" y="6345"/>
                  </a:lnTo>
                  <a:cubicBezTo>
                    <a:pt x="165" y="5347"/>
                    <a:pt x="165" y="4334"/>
                    <a:pt x="165" y="3304"/>
                  </a:cubicBezTo>
                  <a:lnTo>
                    <a:pt x="165" y="1710"/>
                  </a:lnTo>
                  <a:lnTo>
                    <a:pt x="165" y="165"/>
                  </a:lnTo>
                  <a:lnTo>
                    <a:pt x="165" y="165"/>
                  </a:lnTo>
                  <a:cubicBezTo>
                    <a:pt x="9849" y="149"/>
                    <a:pt x="18455" y="148"/>
                    <a:pt x="23883" y="132"/>
                  </a:cubicBezTo>
                  <a:lnTo>
                    <a:pt x="23883" y="132"/>
                  </a:lnTo>
                  <a:cubicBezTo>
                    <a:pt x="23883" y="2098"/>
                    <a:pt x="23899" y="3659"/>
                    <a:pt x="23899" y="4734"/>
                  </a:cubicBezTo>
                  <a:cubicBezTo>
                    <a:pt x="23915" y="5277"/>
                    <a:pt x="23915" y="5688"/>
                    <a:pt x="23915" y="5983"/>
                  </a:cubicBezTo>
                  <a:cubicBezTo>
                    <a:pt x="23915" y="6115"/>
                    <a:pt x="23915" y="6230"/>
                    <a:pt x="23915" y="6312"/>
                  </a:cubicBezTo>
                  <a:cubicBezTo>
                    <a:pt x="23915" y="6345"/>
                    <a:pt x="23915" y="6378"/>
                    <a:pt x="23932" y="6411"/>
                  </a:cubicBezTo>
                  <a:cubicBezTo>
                    <a:pt x="23932" y="6378"/>
                    <a:pt x="23932" y="6345"/>
                    <a:pt x="23932" y="6312"/>
                  </a:cubicBezTo>
                  <a:cubicBezTo>
                    <a:pt x="23932" y="6246"/>
                    <a:pt x="23932" y="6131"/>
                    <a:pt x="23932" y="6000"/>
                  </a:cubicBezTo>
                  <a:cubicBezTo>
                    <a:pt x="23932" y="5720"/>
                    <a:pt x="23948" y="5310"/>
                    <a:pt x="23948" y="4767"/>
                  </a:cubicBezTo>
                  <a:cubicBezTo>
                    <a:pt x="23948" y="3682"/>
                    <a:pt x="23965" y="2088"/>
                    <a:pt x="23981" y="83"/>
                  </a:cubicBezTo>
                  <a:lnTo>
                    <a:pt x="23981" y="33"/>
                  </a:lnTo>
                  <a:lnTo>
                    <a:pt x="23932" y="33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7542491" y="3932081"/>
              <a:ext cx="79310" cy="68390"/>
            </a:xfrm>
            <a:custGeom>
              <a:avLst/>
              <a:gdLst/>
              <a:ahLst/>
              <a:cxnLst/>
              <a:rect l="l" t="t" r="r" b="b"/>
              <a:pathLst>
                <a:path w="2433" h="2098" extrusionOk="0">
                  <a:moveTo>
                    <a:pt x="1381" y="0"/>
                  </a:moveTo>
                  <a:cubicBezTo>
                    <a:pt x="461" y="0"/>
                    <a:pt x="0" y="1134"/>
                    <a:pt x="658" y="1792"/>
                  </a:cubicBezTo>
                  <a:cubicBezTo>
                    <a:pt x="869" y="2003"/>
                    <a:pt x="1128" y="2097"/>
                    <a:pt x="1382" y="2097"/>
                  </a:cubicBezTo>
                  <a:cubicBezTo>
                    <a:pt x="1918" y="2097"/>
                    <a:pt x="2433" y="1677"/>
                    <a:pt x="2433" y="1052"/>
                  </a:cubicBezTo>
                  <a:cubicBezTo>
                    <a:pt x="2433" y="477"/>
                    <a:pt x="1973" y="0"/>
                    <a:pt x="138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7199044" y="3497557"/>
              <a:ext cx="221304" cy="244872"/>
            </a:xfrm>
            <a:custGeom>
              <a:avLst/>
              <a:gdLst/>
              <a:ahLst/>
              <a:cxnLst/>
              <a:rect l="l" t="t" r="r" b="b"/>
              <a:pathLst>
                <a:path w="6789" h="7512" extrusionOk="0">
                  <a:moveTo>
                    <a:pt x="1463" y="0"/>
                  </a:moveTo>
                  <a:lnTo>
                    <a:pt x="2630" y="1677"/>
                  </a:lnTo>
                  <a:cubicBezTo>
                    <a:pt x="2630" y="1677"/>
                    <a:pt x="0" y="2400"/>
                    <a:pt x="0" y="4734"/>
                  </a:cubicBezTo>
                  <a:cubicBezTo>
                    <a:pt x="0" y="7068"/>
                    <a:pt x="1611" y="7512"/>
                    <a:pt x="3354" y="7512"/>
                  </a:cubicBezTo>
                  <a:cubicBezTo>
                    <a:pt x="5112" y="7512"/>
                    <a:pt x="6789" y="7002"/>
                    <a:pt x="6723" y="4668"/>
                  </a:cubicBezTo>
                  <a:cubicBezTo>
                    <a:pt x="6641" y="2334"/>
                    <a:pt x="4455" y="1463"/>
                    <a:pt x="4455" y="1463"/>
                  </a:cubicBezTo>
                  <a:lnTo>
                    <a:pt x="5556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7652866" y="3598283"/>
              <a:ext cx="668705" cy="139322"/>
            </a:xfrm>
            <a:custGeom>
              <a:avLst/>
              <a:gdLst/>
              <a:ahLst/>
              <a:cxnLst/>
              <a:rect l="l" t="t" r="r" b="b"/>
              <a:pathLst>
                <a:path w="20514" h="4274" extrusionOk="0">
                  <a:moveTo>
                    <a:pt x="2137" y="0"/>
                  </a:moveTo>
                  <a:cubicBezTo>
                    <a:pt x="954" y="0"/>
                    <a:pt x="0" y="953"/>
                    <a:pt x="0" y="2137"/>
                  </a:cubicBezTo>
                  <a:cubicBezTo>
                    <a:pt x="0" y="3320"/>
                    <a:pt x="954" y="4274"/>
                    <a:pt x="2137" y="4274"/>
                  </a:cubicBezTo>
                  <a:lnTo>
                    <a:pt x="20513" y="4274"/>
                  </a:lnTo>
                  <a:lnTo>
                    <a:pt x="2051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083642" y="3627751"/>
              <a:ext cx="237929" cy="80940"/>
            </a:xfrm>
            <a:custGeom>
              <a:avLst/>
              <a:gdLst/>
              <a:ahLst/>
              <a:cxnLst/>
              <a:rect l="l" t="t" r="r" b="b"/>
              <a:pathLst>
                <a:path w="7299" h="2483" extrusionOk="0">
                  <a:moveTo>
                    <a:pt x="559" y="0"/>
                  </a:moveTo>
                  <a:cubicBezTo>
                    <a:pt x="247" y="0"/>
                    <a:pt x="0" y="247"/>
                    <a:pt x="0" y="559"/>
                  </a:cubicBezTo>
                  <a:lnTo>
                    <a:pt x="0" y="1923"/>
                  </a:lnTo>
                  <a:cubicBezTo>
                    <a:pt x="0" y="2235"/>
                    <a:pt x="247" y="2482"/>
                    <a:pt x="559" y="2482"/>
                  </a:cubicBezTo>
                  <a:lnTo>
                    <a:pt x="7298" y="2482"/>
                  </a:lnTo>
                  <a:lnTo>
                    <a:pt x="729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7652866" y="3464861"/>
              <a:ext cx="668705" cy="138800"/>
            </a:xfrm>
            <a:custGeom>
              <a:avLst/>
              <a:gdLst/>
              <a:ahLst/>
              <a:cxnLst/>
              <a:rect l="l" t="t" r="r" b="b"/>
              <a:pathLst>
                <a:path w="20514" h="4258" extrusionOk="0">
                  <a:moveTo>
                    <a:pt x="2137" y="0"/>
                  </a:moveTo>
                  <a:cubicBezTo>
                    <a:pt x="954" y="0"/>
                    <a:pt x="0" y="954"/>
                    <a:pt x="0" y="2137"/>
                  </a:cubicBezTo>
                  <a:cubicBezTo>
                    <a:pt x="0" y="3304"/>
                    <a:pt x="954" y="4257"/>
                    <a:pt x="2137" y="4257"/>
                  </a:cubicBezTo>
                  <a:lnTo>
                    <a:pt x="20513" y="4257"/>
                  </a:lnTo>
                  <a:lnTo>
                    <a:pt x="2051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8083642" y="3493775"/>
              <a:ext cx="237929" cy="80940"/>
            </a:xfrm>
            <a:custGeom>
              <a:avLst/>
              <a:gdLst/>
              <a:ahLst/>
              <a:cxnLst/>
              <a:rect l="l" t="t" r="r" b="b"/>
              <a:pathLst>
                <a:path w="7299" h="2483" extrusionOk="0">
                  <a:moveTo>
                    <a:pt x="559" y="1"/>
                  </a:moveTo>
                  <a:cubicBezTo>
                    <a:pt x="247" y="1"/>
                    <a:pt x="0" y="248"/>
                    <a:pt x="0" y="560"/>
                  </a:cubicBezTo>
                  <a:lnTo>
                    <a:pt x="0" y="1924"/>
                  </a:lnTo>
                  <a:cubicBezTo>
                    <a:pt x="0" y="2236"/>
                    <a:pt x="247" y="2483"/>
                    <a:pt x="559" y="2483"/>
                  </a:cubicBezTo>
                  <a:lnTo>
                    <a:pt x="7298" y="2483"/>
                  </a:lnTo>
                  <a:lnTo>
                    <a:pt x="729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175" name="Google Shape;175;p8"/>
          <p:cNvSpPr/>
          <p:nvPr/>
        </p:nvSpPr>
        <p:spPr>
          <a:xfrm>
            <a:off x="3084924" y="652742"/>
            <a:ext cx="3356557" cy="3389906"/>
          </a:xfrm>
          <a:custGeom>
            <a:avLst/>
            <a:gdLst/>
            <a:ahLst/>
            <a:cxnLst/>
            <a:rect l="l" t="t" r="r" b="b"/>
            <a:pathLst>
              <a:path w="29274" h="22174" extrusionOk="0">
                <a:moveTo>
                  <a:pt x="318" y="1"/>
                </a:moveTo>
                <a:lnTo>
                  <a:pt x="0" y="21755"/>
                </a:lnTo>
                <a:lnTo>
                  <a:pt x="28956" y="22173"/>
                </a:lnTo>
                <a:lnTo>
                  <a:pt x="29274" y="419"/>
                </a:lnTo>
                <a:lnTo>
                  <a:pt x="318" y="1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78" name="Google Shape;178;p9"/>
          <p:cNvSpPr/>
          <p:nvPr/>
        </p:nvSpPr>
        <p:spPr>
          <a:xfrm>
            <a:off x="3429000" y="-125"/>
            <a:ext cx="3429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79" name="Google Shape;179;p9"/>
          <p:cNvSpPr txBox="1">
            <a:spLocks noGrp="1"/>
          </p:cNvSpPr>
          <p:nvPr>
            <p:ph type="title"/>
          </p:nvPr>
        </p:nvSpPr>
        <p:spPr>
          <a:xfrm>
            <a:off x="540002" y="1233175"/>
            <a:ext cx="2693025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180" name="Google Shape;180;p9"/>
          <p:cNvSpPr txBox="1">
            <a:spLocks noGrp="1"/>
          </p:cNvSpPr>
          <p:nvPr>
            <p:ph type="subTitle" idx="1"/>
          </p:nvPr>
        </p:nvSpPr>
        <p:spPr>
          <a:xfrm>
            <a:off x="540002" y="2803075"/>
            <a:ext cx="2693025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181" name="Google Shape;181;p9"/>
          <p:cNvSpPr txBox="1">
            <a:spLocks noGrp="1"/>
          </p:cNvSpPr>
          <p:nvPr>
            <p:ph type="body" idx="2"/>
          </p:nvPr>
        </p:nvSpPr>
        <p:spPr>
          <a:xfrm>
            <a:off x="3704627" y="724075"/>
            <a:ext cx="2613375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342884" lvl="0" indent="-223826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685766" lvl="1" indent="-223826" rtl="0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2pPr>
            <a:lvl3pPr marL="1028649" lvl="2" indent="-223826" rtl="0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3pPr>
            <a:lvl4pPr marL="1371532" lvl="3" indent="-223826" rtl="0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4pPr>
            <a:lvl5pPr marL="1714415" lvl="4" indent="-223826" rtl="0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5pPr>
            <a:lvl6pPr marL="2057297" lvl="5" indent="-223826" rtl="0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6pPr>
            <a:lvl7pPr marL="2400180" lvl="6" indent="-223826" rtl="0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7pPr>
            <a:lvl8pPr marL="2743064" lvl="7" indent="-223826" rtl="0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8pPr>
            <a:lvl9pPr marL="3085946" lvl="8" indent="-223826" rtl="0">
              <a:spcBef>
                <a:spcPts val="1200"/>
              </a:spcBef>
              <a:spcAft>
                <a:spcPts val="12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84" name="Google Shape;184;p10"/>
          <p:cNvSpPr txBox="1">
            <a:spLocks noGrp="1"/>
          </p:cNvSpPr>
          <p:nvPr>
            <p:ph type="body" idx="1"/>
          </p:nvPr>
        </p:nvSpPr>
        <p:spPr>
          <a:xfrm>
            <a:off x="544950" y="3995700"/>
            <a:ext cx="44991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342884" lvl="0" indent="-17144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>
            <a:off x="-547" y="4672701"/>
            <a:ext cx="6857875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87" name="Google Shape;187;p11"/>
          <p:cNvSpPr txBox="1">
            <a:spLocks noGrp="1"/>
          </p:cNvSpPr>
          <p:nvPr>
            <p:ph type="title" hasCustomPrompt="1"/>
          </p:nvPr>
        </p:nvSpPr>
        <p:spPr>
          <a:xfrm>
            <a:off x="540000" y="1106125"/>
            <a:ext cx="5778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188" name="Google Shape;188;p11"/>
          <p:cNvSpPr txBox="1">
            <a:spLocks noGrp="1"/>
          </p:cNvSpPr>
          <p:nvPr>
            <p:ph type="body" idx="1"/>
          </p:nvPr>
        </p:nvSpPr>
        <p:spPr>
          <a:xfrm>
            <a:off x="540000" y="3152225"/>
            <a:ext cx="5778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84" lvl="0" indent="-223826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685766" lvl="1" indent="-223826" algn="ctr" rtl="0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2pPr>
            <a:lvl3pPr marL="1028649" lvl="2" indent="-223826" algn="ctr" rtl="0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3pPr>
            <a:lvl4pPr marL="1371532" lvl="3" indent="-223826" algn="ctr" rtl="0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4pPr>
            <a:lvl5pPr marL="1714415" lvl="4" indent="-223826" algn="ctr" rtl="0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5pPr>
            <a:lvl6pPr marL="2057297" lvl="5" indent="-223826" algn="ctr" rtl="0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6pPr>
            <a:lvl7pPr marL="2400180" lvl="6" indent="-223826" algn="ctr" rtl="0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7pPr>
            <a:lvl8pPr marL="2743064" lvl="7" indent="-223826" algn="ctr" rtl="0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8pPr>
            <a:lvl9pPr marL="3085946" lvl="8" indent="-223826" algn="ctr" rtl="0">
              <a:spcBef>
                <a:spcPts val="1200"/>
              </a:spcBef>
              <a:spcAft>
                <a:spcPts val="12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●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○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■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●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○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■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●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○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Josefin Sans"/>
              <a:buChar char="■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8" r:id="rId18"/>
    <p:sldLayoutId id="2147483669" r:id="rId19"/>
    <p:sldLayoutId id="2147483676" r:id="rId20"/>
    <p:sldLayoutId id="2147483677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co-Schools-Thailand-1293156000775839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Thitinh@wwf.or.th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mailto:ecoschoolsth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slide" Target="slide8.xm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34"/>
          <p:cNvSpPr txBox="1">
            <a:spLocks noGrp="1"/>
          </p:cNvSpPr>
          <p:nvPr>
            <p:ph type="ctrTitle"/>
          </p:nvPr>
        </p:nvSpPr>
        <p:spPr>
          <a:xfrm>
            <a:off x="387681" y="809180"/>
            <a:ext cx="2870413" cy="1548675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lvl="0" algn="ctr"/>
            <a:r>
              <a:rPr lang="en-US" sz="27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Eco-Schools</a:t>
            </a:r>
            <a:r>
              <a:rPr lang="en-US" sz="3300" dirty="0">
                <a:latin typeface="Century Gothic" panose="020B0502020202020204" pitchFamily="34" charset="0"/>
              </a:rPr>
              <a:t> </a:t>
            </a:r>
            <a:r>
              <a:rPr lang="en-US" sz="3000" dirty="0">
                <a:latin typeface="Century Gothic" panose="020B0502020202020204" pitchFamily="34" charset="0"/>
              </a:rPr>
              <a:t>Google Drive</a:t>
            </a:r>
            <a:endParaRPr sz="3300" dirty="0">
              <a:latin typeface="Century Gothic" panose="020B0502020202020204" pitchFamily="34" charset="0"/>
            </a:endParaRPr>
          </a:p>
        </p:txBody>
      </p:sp>
      <p:grpSp>
        <p:nvGrpSpPr>
          <p:cNvPr id="863" name="Google Shape;863;p34"/>
          <p:cNvGrpSpPr/>
          <p:nvPr/>
        </p:nvGrpSpPr>
        <p:grpSpPr>
          <a:xfrm>
            <a:off x="3040621" y="1733250"/>
            <a:ext cx="3237531" cy="2317443"/>
            <a:chOff x="3551078" y="894499"/>
            <a:chExt cx="5591283" cy="3790746"/>
          </a:xfrm>
        </p:grpSpPr>
        <p:sp>
          <p:nvSpPr>
            <p:cNvPr id="864" name="Google Shape;864;p34"/>
            <p:cNvSpPr/>
            <p:nvPr/>
          </p:nvSpPr>
          <p:spPr>
            <a:xfrm>
              <a:off x="7439416" y="1150995"/>
              <a:ext cx="1702945" cy="1120308"/>
            </a:xfrm>
            <a:custGeom>
              <a:avLst/>
              <a:gdLst/>
              <a:ahLst/>
              <a:cxnLst/>
              <a:rect l="l" t="t" r="r" b="b"/>
              <a:pathLst>
                <a:path w="53134" h="34955" extrusionOk="0">
                  <a:moveTo>
                    <a:pt x="3626" y="1"/>
                  </a:moveTo>
                  <a:lnTo>
                    <a:pt x="0" y="34955"/>
                  </a:lnTo>
                  <a:lnTo>
                    <a:pt x="49074" y="34955"/>
                  </a:lnTo>
                  <a:lnTo>
                    <a:pt x="5313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7610788" y="1330924"/>
              <a:ext cx="80349" cy="752438"/>
            </a:xfrm>
            <a:custGeom>
              <a:avLst/>
              <a:gdLst/>
              <a:ahLst/>
              <a:cxnLst/>
              <a:rect l="l" t="t" r="r" b="b"/>
              <a:pathLst>
                <a:path w="2507" h="23477" extrusionOk="0">
                  <a:moveTo>
                    <a:pt x="2473" y="1"/>
                  </a:moveTo>
                  <a:lnTo>
                    <a:pt x="2473" y="1"/>
                  </a:lnTo>
                  <a:cubicBezTo>
                    <a:pt x="2423" y="1"/>
                    <a:pt x="1855" y="5247"/>
                    <a:pt x="1187" y="11730"/>
                  </a:cubicBezTo>
                  <a:cubicBezTo>
                    <a:pt x="518" y="18213"/>
                    <a:pt x="0" y="23476"/>
                    <a:pt x="50" y="23476"/>
                  </a:cubicBezTo>
                  <a:cubicBezTo>
                    <a:pt x="84" y="23476"/>
                    <a:pt x="669" y="18230"/>
                    <a:pt x="1337" y="11747"/>
                  </a:cubicBezTo>
                  <a:cubicBezTo>
                    <a:pt x="2005" y="5264"/>
                    <a:pt x="2507" y="17"/>
                    <a:pt x="247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7740911" y="1366275"/>
              <a:ext cx="158007" cy="4840"/>
            </a:xfrm>
            <a:custGeom>
              <a:avLst/>
              <a:gdLst/>
              <a:ahLst/>
              <a:cxnLst/>
              <a:rect l="l" t="t" r="r" b="b"/>
              <a:pathLst>
                <a:path w="4930" h="151" extrusionOk="0">
                  <a:moveTo>
                    <a:pt x="2457" y="0"/>
                  </a:moveTo>
                  <a:cubicBezTo>
                    <a:pt x="1103" y="0"/>
                    <a:pt x="0" y="34"/>
                    <a:pt x="0" y="67"/>
                  </a:cubicBezTo>
                  <a:cubicBezTo>
                    <a:pt x="0" y="117"/>
                    <a:pt x="1103" y="151"/>
                    <a:pt x="2457" y="151"/>
                  </a:cubicBezTo>
                  <a:cubicBezTo>
                    <a:pt x="3827" y="151"/>
                    <a:pt x="4929" y="117"/>
                    <a:pt x="4929" y="67"/>
                  </a:cubicBezTo>
                  <a:cubicBezTo>
                    <a:pt x="4929" y="34"/>
                    <a:pt x="3827" y="0"/>
                    <a:pt x="245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7941736" y="1366275"/>
              <a:ext cx="628693" cy="4840"/>
            </a:xfrm>
            <a:custGeom>
              <a:avLst/>
              <a:gdLst/>
              <a:ahLst/>
              <a:cxnLst/>
              <a:rect l="l" t="t" r="r" b="b"/>
              <a:pathLst>
                <a:path w="19616" h="151" extrusionOk="0">
                  <a:moveTo>
                    <a:pt x="9808" y="0"/>
                  </a:moveTo>
                  <a:cubicBezTo>
                    <a:pt x="4394" y="0"/>
                    <a:pt x="0" y="34"/>
                    <a:pt x="0" y="67"/>
                  </a:cubicBezTo>
                  <a:cubicBezTo>
                    <a:pt x="0" y="117"/>
                    <a:pt x="4394" y="151"/>
                    <a:pt x="9808" y="151"/>
                  </a:cubicBezTo>
                  <a:cubicBezTo>
                    <a:pt x="15222" y="151"/>
                    <a:pt x="19616" y="117"/>
                    <a:pt x="19616" y="67"/>
                  </a:cubicBezTo>
                  <a:cubicBezTo>
                    <a:pt x="19616" y="34"/>
                    <a:pt x="15238" y="0"/>
                    <a:pt x="980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7722161" y="1764144"/>
              <a:ext cx="158007" cy="5384"/>
            </a:xfrm>
            <a:custGeom>
              <a:avLst/>
              <a:gdLst/>
              <a:ahLst/>
              <a:cxnLst/>
              <a:rect l="l" t="t" r="r" b="b"/>
              <a:pathLst>
                <a:path w="4930" h="168" extrusionOk="0">
                  <a:moveTo>
                    <a:pt x="2473" y="1"/>
                  </a:moveTo>
                  <a:cubicBezTo>
                    <a:pt x="1103" y="1"/>
                    <a:pt x="1" y="34"/>
                    <a:pt x="1" y="84"/>
                  </a:cubicBezTo>
                  <a:cubicBezTo>
                    <a:pt x="1" y="118"/>
                    <a:pt x="1103" y="168"/>
                    <a:pt x="2473" y="168"/>
                  </a:cubicBezTo>
                  <a:cubicBezTo>
                    <a:pt x="3827" y="168"/>
                    <a:pt x="4930" y="118"/>
                    <a:pt x="4930" y="84"/>
                  </a:cubicBezTo>
                  <a:cubicBezTo>
                    <a:pt x="4930" y="34"/>
                    <a:pt x="3827" y="1"/>
                    <a:pt x="247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7922987" y="1764144"/>
              <a:ext cx="629238" cy="5384"/>
            </a:xfrm>
            <a:custGeom>
              <a:avLst/>
              <a:gdLst/>
              <a:ahLst/>
              <a:cxnLst/>
              <a:rect l="l" t="t" r="r" b="b"/>
              <a:pathLst>
                <a:path w="19633" h="168" extrusionOk="0">
                  <a:moveTo>
                    <a:pt x="9808" y="1"/>
                  </a:moveTo>
                  <a:cubicBezTo>
                    <a:pt x="4395" y="1"/>
                    <a:pt x="0" y="34"/>
                    <a:pt x="0" y="84"/>
                  </a:cubicBezTo>
                  <a:cubicBezTo>
                    <a:pt x="0" y="118"/>
                    <a:pt x="4395" y="168"/>
                    <a:pt x="9808" y="168"/>
                  </a:cubicBezTo>
                  <a:cubicBezTo>
                    <a:pt x="15239" y="168"/>
                    <a:pt x="19633" y="118"/>
                    <a:pt x="19633" y="84"/>
                  </a:cubicBezTo>
                  <a:cubicBezTo>
                    <a:pt x="19633" y="34"/>
                    <a:pt x="15239" y="1"/>
                    <a:pt x="980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7708764" y="1947822"/>
              <a:ext cx="629270" cy="4872"/>
            </a:xfrm>
            <a:custGeom>
              <a:avLst/>
              <a:gdLst/>
              <a:ahLst/>
              <a:cxnLst/>
              <a:rect l="l" t="t" r="r" b="b"/>
              <a:pathLst>
                <a:path w="19634" h="152" extrusionOk="0">
                  <a:moveTo>
                    <a:pt x="9809" y="1"/>
                  </a:moveTo>
                  <a:cubicBezTo>
                    <a:pt x="4395" y="1"/>
                    <a:pt x="1" y="34"/>
                    <a:pt x="1" y="84"/>
                  </a:cubicBezTo>
                  <a:cubicBezTo>
                    <a:pt x="1" y="118"/>
                    <a:pt x="4395" y="151"/>
                    <a:pt x="9809" y="151"/>
                  </a:cubicBezTo>
                  <a:cubicBezTo>
                    <a:pt x="15239" y="151"/>
                    <a:pt x="19633" y="118"/>
                    <a:pt x="19633" y="84"/>
                  </a:cubicBezTo>
                  <a:cubicBezTo>
                    <a:pt x="19633" y="34"/>
                    <a:pt x="15239" y="1"/>
                    <a:pt x="980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7746263" y="1478194"/>
              <a:ext cx="222267" cy="5384"/>
            </a:xfrm>
            <a:custGeom>
              <a:avLst/>
              <a:gdLst/>
              <a:ahLst/>
              <a:cxnLst/>
              <a:rect l="l" t="t" r="r" b="b"/>
              <a:pathLst>
                <a:path w="6935" h="168" extrusionOk="0">
                  <a:moveTo>
                    <a:pt x="3459" y="0"/>
                  </a:moveTo>
                  <a:cubicBezTo>
                    <a:pt x="1554" y="0"/>
                    <a:pt x="1" y="51"/>
                    <a:pt x="1" y="84"/>
                  </a:cubicBezTo>
                  <a:cubicBezTo>
                    <a:pt x="1" y="134"/>
                    <a:pt x="1554" y="168"/>
                    <a:pt x="3459" y="168"/>
                  </a:cubicBezTo>
                  <a:cubicBezTo>
                    <a:pt x="5381" y="168"/>
                    <a:pt x="6935" y="134"/>
                    <a:pt x="6935" y="84"/>
                  </a:cubicBezTo>
                  <a:cubicBezTo>
                    <a:pt x="6935" y="51"/>
                    <a:pt x="5381" y="0"/>
                    <a:pt x="345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7740366" y="1643123"/>
              <a:ext cx="222267" cy="5384"/>
            </a:xfrm>
            <a:custGeom>
              <a:avLst/>
              <a:gdLst/>
              <a:ahLst/>
              <a:cxnLst/>
              <a:rect l="l" t="t" r="r" b="b"/>
              <a:pathLst>
                <a:path w="6935" h="168" extrusionOk="0">
                  <a:moveTo>
                    <a:pt x="3476" y="1"/>
                  </a:moveTo>
                  <a:cubicBezTo>
                    <a:pt x="1555" y="1"/>
                    <a:pt x="1" y="34"/>
                    <a:pt x="1" y="84"/>
                  </a:cubicBezTo>
                  <a:cubicBezTo>
                    <a:pt x="1" y="134"/>
                    <a:pt x="1555" y="168"/>
                    <a:pt x="3476" y="168"/>
                  </a:cubicBezTo>
                  <a:cubicBezTo>
                    <a:pt x="5381" y="168"/>
                    <a:pt x="6935" y="134"/>
                    <a:pt x="6935" y="84"/>
                  </a:cubicBezTo>
                  <a:cubicBezTo>
                    <a:pt x="6935" y="34"/>
                    <a:pt x="5381" y="1"/>
                    <a:pt x="347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7928339" y="1878755"/>
              <a:ext cx="222267" cy="5384"/>
            </a:xfrm>
            <a:custGeom>
              <a:avLst/>
              <a:gdLst/>
              <a:ahLst/>
              <a:cxnLst/>
              <a:rect l="l" t="t" r="r" b="b"/>
              <a:pathLst>
                <a:path w="6935" h="168" extrusionOk="0">
                  <a:moveTo>
                    <a:pt x="3459" y="0"/>
                  </a:moveTo>
                  <a:cubicBezTo>
                    <a:pt x="1554" y="0"/>
                    <a:pt x="0" y="34"/>
                    <a:pt x="0" y="84"/>
                  </a:cubicBezTo>
                  <a:cubicBezTo>
                    <a:pt x="0" y="117"/>
                    <a:pt x="1554" y="167"/>
                    <a:pt x="3459" y="167"/>
                  </a:cubicBezTo>
                  <a:cubicBezTo>
                    <a:pt x="5381" y="167"/>
                    <a:pt x="6934" y="117"/>
                    <a:pt x="6934" y="84"/>
                  </a:cubicBezTo>
                  <a:cubicBezTo>
                    <a:pt x="6934" y="34"/>
                    <a:pt x="5381" y="0"/>
                    <a:pt x="345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208937" y="1478194"/>
              <a:ext cx="567670" cy="5384"/>
            </a:xfrm>
            <a:custGeom>
              <a:avLst/>
              <a:gdLst/>
              <a:ahLst/>
              <a:cxnLst/>
              <a:rect l="l" t="t" r="r" b="b"/>
              <a:pathLst>
                <a:path w="17712" h="168" extrusionOk="0">
                  <a:moveTo>
                    <a:pt x="8856" y="0"/>
                  </a:moveTo>
                  <a:cubicBezTo>
                    <a:pt x="3961" y="0"/>
                    <a:pt x="1" y="51"/>
                    <a:pt x="1" y="84"/>
                  </a:cubicBezTo>
                  <a:cubicBezTo>
                    <a:pt x="1" y="134"/>
                    <a:pt x="3961" y="168"/>
                    <a:pt x="8856" y="168"/>
                  </a:cubicBezTo>
                  <a:cubicBezTo>
                    <a:pt x="13752" y="168"/>
                    <a:pt x="17712" y="134"/>
                    <a:pt x="17712" y="84"/>
                  </a:cubicBezTo>
                  <a:cubicBezTo>
                    <a:pt x="17712" y="51"/>
                    <a:pt x="13752" y="0"/>
                    <a:pt x="885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033848" y="1652770"/>
              <a:ext cx="567670" cy="5384"/>
            </a:xfrm>
            <a:custGeom>
              <a:avLst/>
              <a:gdLst/>
              <a:ahLst/>
              <a:cxnLst/>
              <a:rect l="l" t="t" r="r" b="b"/>
              <a:pathLst>
                <a:path w="17712" h="168" extrusionOk="0">
                  <a:moveTo>
                    <a:pt x="8856" y="0"/>
                  </a:moveTo>
                  <a:cubicBezTo>
                    <a:pt x="3960" y="0"/>
                    <a:pt x="0" y="34"/>
                    <a:pt x="0" y="84"/>
                  </a:cubicBezTo>
                  <a:cubicBezTo>
                    <a:pt x="0" y="117"/>
                    <a:pt x="3960" y="167"/>
                    <a:pt x="8856" y="167"/>
                  </a:cubicBezTo>
                  <a:cubicBezTo>
                    <a:pt x="13751" y="167"/>
                    <a:pt x="17711" y="117"/>
                    <a:pt x="17711" y="84"/>
                  </a:cubicBezTo>
                  <a:cubicBezTo>
                    <a:pt x="17711" y="34"/>
                    <a:pt x="13751" y="0"/>
                    <a:pt x="885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8229288" y="1878755"/>
              <a:ext cx="567670" cy="5384"/>
            </a:xfrm>
            <a:custGeom>
              <a:avLst/>
              <a:gdLst/>
              <a:ahLst/>
              <a:cxnLst/>
              <a:rect l="l" t="t" r="r" b="b"/>
              <a:pathLst>
                <a:path w="17712" h="168" extrusionOk="0">
                  <a:moveTo>
                    <a:pt x="8856" y="0"/>
                  </a:moveTo>
                  <a:cubicBezTo>
                    <a:pt x="3961" y="0"/>
                    <a:pt x="1" y="34"/>
                    <a:pt x="1" y="84"/>
                  </a:cubicBezTo>
                  <a:cubicBezTo>
                    <a:pt x="1" y="117"/>
                    <a:pt x="3961" y="167"/>
                    <a:pt x="8856" y="167"/>
                  </a:cubicBezTo>
                  <a:cubicBezTo>
                    <a:pt x="13735" y="167"/>
                    <a:pt x="17712" y="117"/>
                    <a:pt x="17712" y="84"/>
                  </a:cubicBezTo>
                  <a:cubicBezTo>
                    <a:pt x="17712" y="34"/>
                    <a:pt x="13735" y="0"/>
                    <a:pt x="885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7710912" y="2080637"/>
              <a:ext cx="567670" cy="5384"/>
            </a:xfrm>
            <a:custGeom>
              <a:avLst/>
              <a:gdLst/>
              <a:ahLst/>
              <a:cxnLst/>
              <a:rect l="l" t="t" r="r" b="b"/>
              <a:pathLst>
                <a:path w="17712" h="168" extrusionOk="0">
                  <a:moveTo>
                    <a:pt x="8856" y="1"/>
                  </a:moveTo>
                  <a:cubicBezTo>
                    <a:pt x="3961" y="1"/>
                    <a:pt x="1" y="34"/>
                    <a:pt x="1" y="84"/>
                  </a:cubicBezTo>
                  <a:cubicBezTo>
                    <a:pt x="1" y="117"/>
                    <a:pt x="3961" y="168"/>
                    <a:pt x="8856" y="168"/>
                  </a:cubicBezTo>
                  <a:cubicBezTo>
                    <a:pt x="13752" y="168"/>
                    <a:pt x="17712" y="117"/>
                    <a:pt x="17712" y="84"/>
                  </a:cubicBezTo>
                  <a:cubicBezTo>
                    <a:pt x="17712" y="34"/>
                    <a:pt x="13752" y="1"/>
                    <a:pt x="885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8338547" y="2080637"/>
              <a:ext cx="567670" cy="5384"/>
            </a:xfrm>
            <a:custGeom>
              <a:avLst/>
              <a:gdLst/>
              <a:ahLst/>
              <a:cxnLst/>
              <a:rect l="l" t="t" r="r" b="b"/>
              <a:pathLst>
                <a:path w="17712" h="168" extrusionOk="0">
                  <a:moveTo>
                    <a:pt x="8856" y="1"/>
                  </a:moveTo>
                  <a:cubicBezTo>
                    <a:pt x="3960" y="1"/>
                    <a:pt x="0" y="34"/>
                    <a:pt x="0" y="84"/>
                  </a:cubicBezTo>
                  <a:cubicBezTo>
                    <a:pt x="0" y="117"/>
                    <a:pt x="3960" y="168"/>
                    <a:pt x="8856" y="168"/>
                  </a:cubicBezTo>
                  <a:cubicBezTo>
                    <a:pt x="13751" y="168"/>
                    <a:pt x="17711" y="117"/>
                    <a:pt x="17711" y="84"/>
                  </a:cubicBezTo>
                  <a:cubicBezTo>
                    <a:pt x="17711" y="34"/>
                    <a:pt x="13751" y="1"/>
                    <a:pt x="885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710912" y="2146500"/>
              <a:ext cx="567670" cy="4872"/>
            </a:xfrm>
            <a:custGeom>
              <a:avLst/>
              <a:gdLst/>
              <a:ahLst/>
              <a:cxnLst/>
              <a:rect l="l" t="t" r="r" b="b"/>
              <a:pathLst>
                <a:path w="17712" h="152" extrusionOk="0">
                  <a:moveTo>
                    <a:pt x="8856" y="1"/>
                  </a:moveTo>
                  <a:cubicBezTo>
                    <a:pt x="3961" y="1"/>
                    <a:pt x="1" y="34"/>
                    <a:pt x="1" y="84"/>
                  </a:cubicBezTo>
                  <a:cubicBezTo>
                    <a:pt x="1" y="118"/>
                    <a:pt x="3961" y="151"/>
                    <a:pt x="8856" y="151"/>
                  </a:cubicBezTo>
                  <a:cubicBezTo>
                    <a:pt x="13735" y="151"/>
                    <a:pt x="17712" y="118"/>
                    <a:pt x="17712" y="84"/>
                  </a:cubicBezTo>
                  <a:cubicBezTo>
                    <a:pt x="17712" y="34"/>
                    <a:pt x="13752" y="1"/>
                    <a:pt x="885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7738218" y="1525852"/>
              <a:ext cx="567670" cy="4840"/>
            </a:xfrm>
            <a:custGeom>
              <a:avLst/>
              <a:gdLst/>
              <a:ahLst/>
              <a:cxnLst/>
              <a:rect l="l" t="t" r="r" b="b"/>
              <a:pathLst>
                <a:path w="17712" h="151" extrusionOk="0">
                  <a:moveTo>
                    <a:pt x="8856" y="0"/>
                  </a:moveTo>
                  <a:cubicBezTo>
                    <a:pt x="3978" y="0"/>
                    <a:pt x="1" y="34"/>
                    <a:pt x="1" y="84"/>
                  </a:cubicBezTo>
                  <a:cubicBezTo>
                    <a:pt x="1" y="117"/>
                    <a:pt x="3978" y="151"/>
                    <a:pt x="8856" y="151"/>
                  </a:cubicBezTo>
                  <a:cubicBezTo>
                    <a:pt x="13752" y="151"/>
                    <a:pt x="17712" y="117"/>
                    <a:pt x="17712" y="84"/>
                  </a:cubicBezTo>
                  <a:cubicBezTo>
                    <a:pt x="17712" y="34"/>
                    <a:pt x="13752" y="0"/>
                    <a:pt x="885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8008656" y="1479251"/>
              <a:ext cx="146244" cy="4872"/>
            </a:xfrm>
            <a:custGeom>
              <a:avLst/>
              <a:gdLst/>
              <a:ahLst/>
              <a:cxnLst/>
              <a:rect l="l" t="t" r="r" b="b"/>
              <a:pathLst>
                <a:path w="4563" h="152" extrusionOk="0">
                  <a:moveTo>
                    <a:pt x="2273" y="1"/>
                  </a:moveTo>
                  <a:cubicBezTo>
                    <a:pt x="1020" y="1"/>
                    <a:pt x="1" y="34"/>
                    <a:pt x="1" y="68"/>
                  </a:cubicBezTo>
                  <a:cubicBezTo>
                    <a:pt x="1" y="118"/>
                    <a:pt x="1020" y="151"/>
                    <a:pt x="2273" y="151"/>
                  </a:cubicBezTo>
                  <a:cubicBezTo>
                    <a:pt x="3543" y="151"/>
                    <a:pt x="4562" y="118"/>
                    <a:pt x="4562" y="68"/>
                  </a:cubicBezTo>
                  <a:cubicBezTo>
                    <a:pt x="4562" y="34"/>
                    <a:pt x="3543" y="1"/>
                    <a:pt x="227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715206" y="1818244"/>
              <a:ext cx="146212" cy="5384"/>
            </a:xfrm>
            <a:custGeom>
              <a:avLst/>
              <a:gdLst/>
              <a:ahLst/>
              <a:cxnLst/>
              <a:rect l="l" t="t" r="r" b="b"/>
              <a:pathLst>
                <a:path w="4562" h="168" extrusionOk="0">
                  <a:moveTo>
                    <a:pt x="2289" y="0"/>
                  </a:moveTo>
                  <a:cubicBezTo>
                    <a:pt x="1020" y="0"/>
                    <a:pt x="0" y="34"/>
                    <a:pt x="0" y="84"/>
                  </a:cubicBezTo>
                  <a:cubicBezTo>
                    <a:pt x="0" y="134"/>
                    <a:pt x="1020" y="167"/>
                    <a:pt x="2289" y="167"/>
                  </a:cubicBezTo>
                  <a:cubicBezTo>
                    <a:pt x="3543" y="167"/>
                    <a:pt x="4562" y="134"/>
                    <a:pt x="4562" y="84"/>
                  </a:cubicBezTo>
                  <a:cubicBezTo>
                    <a:pt x="4562" y="34"/>
                    <a:pt x="3543" y="0"/>
                    <a:pt x="228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712001" y="1878755"/>
              <a:ext cx="146212" cy="5384"/>
            </a:xfrm>
            <a:custGeom>
              <a:avLst/>
              <a:gdLst/>
              <a:ahLst/>
              <a:cxnLst/>
              <a:rect l="l" t="t" r="r" b="b"/>
              <a:pathLst>
                <a:path w="4562" h="168" extrusionOk="0">
                  <a:moveTo>
                    <a:pt x="2273" y="0"/>
                  </a:moveTo>
                  <a:cubicBezTo>
                    <a:pt x="1019" y="0"/>
                    <a:pt x="0" y="34"/>
                    <a:pt x="0" y="84"/>
                  </a:cubicBezTo>
                  <a:cubicBezTo>
                    <a:pt x="0" y="117"/>
                    <a:pt x="1019" y="167"/>
                    <a:pt x="2273" y="167"/>
                  </a:cubicBezTo>
                  <a:cubicBezTo>
                    <a:pt x="3542" y="167"/>
                    <a:pt x="4562" y="117"/>
                    <a:pt x="4562" y="84"/>
                  </a:cubicBezTo>
                  <a:cubicBezTo>
                    <a:pt x="4562" y="34"/>
                    <a:pt x="3542" y="0"/>
                    <a:pt x="227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544380" y="1266664"/>
              <a:ext cx="1580321" cy="5384"/>
            </a:xfrm>
            <a:custGeom>
              <a:avLst/>
              <a:gdLst/>
              <a:ahLst/>
              <a:cxnLst/>
              <a:rect l="l" t="t" r="r" b="b"/>
              <a:pathLst>
                <a:path w="49308" h="168" extrusionOk="0">
                  <a:moveTo>
                    <a:pt x="24662" y="1"/>
                  </a:moveTo>
                  <a:cubicBezTo>
                    <a:pt x="11045" y="1"/>
                    <a:pt x="0" y="34"/>
                    <a:pt x="0" y="84"/>
                  </a:cubicBezTo>
                  <a:cubicBezTo>
                    <a:pt x="0" y="118"/>
                    <a:pt x="11045" y="168"/>
                    <a:pt x="24662" y="168"/>
                  </a:cubicBezTo>
                  <a:cubicBezTo>
                    <a:pt x="38280" y="168"/>
                    <a:pt x="49307" y="118"/>
                    <a:pt x="49307" y="84"/>
                  </a:cubicBezTo>
                  <a:cubicBezTo>
                    <a:pt x="49307" y="34"/>
                    <a:pt x="38280" y="1"/>
                    <a:pt x="2466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625787" y="1197051"/>
              <a:ext cx="43941" cy="37627"/>
            </a:xfrm>
            <a:custGeom>
              <a:avLst/>
              <a:gdLst/>
              <a:ahLst/>
              <a:cxnLst/>
              <a:rect l="l" t="t" r="r" b="b"/>
              <a:pathLst>
                <a:path w="1371" h="1174" extrusionOk="0">
                  <a:moveTo>
                    <a:pt x="785" y="0"/>
                  </a:moveTo>
                  <a:cubicBezTo>
                    <a:pt x="267" y="0"/>
                    <a:pt x="0" y="635"/>
                    <a:pt x="384" y="1003"/>
                  </a:cubicBezTo>
                  <a:cubicBezTo>
                    <a:pt x="502" y="1121"/>
                    <a:pt x="646" y="1173"/>
                    <a:pt x="787" y="1173"/>
                  </a:cubicBezTo>
                  <a:cubicBezTo>
                    <a:pt x="1085" y="1173"/>
                    <a:pt x="1370" y="937"/>
                    <a:pt x="1370" y="585"/>
                  </a:cubicBezTo>
                  <a:cubicBezTo>
                    <a:pt x="1370" y="268"/>
                    <a:pt x="1120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706649" y="1197051"/>
              <a:ext cx="43941" cy="37627"/>
            </a:xfrm>
            <a:custGeom>
              <a:avLst/>
              <a:gdLst/>
              <a:ahLst/>
              <a:cxnLst/>
              <a:rect l="l" t="t" r="r" b="b"/>
              <a:pathLst>
                <a:path w="1371" h="1174" extrusionOk="0">
                  <a:moveTo>
                    <a:pt x="785" y="0"/>
                  </a:moveTo>
                  <a:cubicBezTo>
                    <a:pt x="251" y="0"/>
                    <a:pt x="0" y="635"/>
                    <a:pt x="368" y="1003"/>
                  </a:cubicBezTo>
                  <a:cubicBezTo>
                    <a:pt x="485" y="1121"/>
                    <a:pt x="631" y="1173"/>
                    <a:pt x="774" y="1173"/>
                  </a:cubicBezTo>
                  <a:cubicBezTo>
                    <a:pt x="1077" y="1173"/>
                    <a:pt x="1370" y="937"/>
                    <a:pt x="1370" y="585"/>
                  </a:cubicBezTo>
                  <a:cubicBezTo>
                    <a:pt x="1370" y="268"/>
                    <a:pt x="1103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7786966" y="1197051"/>
              <a:ext cx="43941" cy="37627"/>
            </a:xfrm>
            <a:custGeom>
              <a:avLst/>
              <a:gdLst/>
              <a:ahLst/>
              <a:cxnLst/>
              <a:rect l="l" t="t" r="r" b="b"/>
              <a:pathLst>
                <a:path w="1371" h="1174" extrusionOk="0">
                  <a:moveTo>
                    <a:pt x="786" y="0"/>
                  </a:moveTo>
                  <a:cubicBezTo>
                    <a:pt x="251" y="0"/>
                    <a:pt x="0" y="635"/>
                    <a:pt x="368" y="1003"/>
                  </a:cubicBezTo>
                  <a:cubicBezTo>
                    <a:pt x="486" y="1121"/>
                    <a:pt x="631" y="1173"/>
                    <a:pt x="774" y="1173"/>
                  </a:cubicBezTo>
                  <a:cubicBezTo>
                    <a:pt x="1077" y="1173"/>
                    <a:pt x="1370" y="937"/>
                    <a:pt x="1370" y="585"/>
                  </a:cubicBezTo>
                  <a:cubicBezTo>
                    <a:pt x="1370" y="268"/>
                    <a:pt x="1103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4706705" y="1223300"/>
              <a:ext cx="1060342" cy="697793"/>
            </a:xfrm>
            <a:custGeom>
              <a:avLst/>
              <a:gdLst/>
              <a:ahLst/>
              <a:cxnLst/>
              <a:rect l="l" t="t" r="r" b="b"/>
              <a:pathLst>
                <a:path w="33084" h="21772" extrusionOk="0">
                  <a:moveTo>
                    <a:pt x="2256" y="0"/>
                  </a:moveTo>
                  <a:lnTo>
                    <a:pt x="1" y="21771"/>
                  </a:lnTo>
                  <a:lnTo>
                    <a:pt x="30561" y="21771"/>
                  </a:lnTo>
                  <a:lnTo>
                    <a:pt x="3308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4812726" y="1335731"/>
              <a:ext cx="51440" cy="468603"/>
            </a:xfrm>
            <a:custGeom>
              <a:avLst/>
              <a:gdLst/>
              <a:ahLst/>
              <a:cxnLst/>
              <a:rect l="l" t="t" r="r" b="b"/>
              <a:pathLst>
                <a:path w="1605" h="14621" extrusionOk="0">
                  <a:moveTo>
                    <a:pt x="1554" y="1"/>
                  </a:moveTo>
                  <a:cubicBezTo>
                    <a:pt x="1503" y="1"/>
                    <a:pt x="1136" y="3269"/>
                    <a:pt x="719" y="7303"/>
                  </a:cubicBezTo>
                  <a:cubicBezTo>
                    <a:pt x="302" y="11329"/>
                    <a:pt x="1" y="14604"/>
                    <a:pt x="51" y="14621"/>
                  </a:cubicBezTo>
                  <a:cubicBezTo>
                    <a:pt x="84" y="14621"/>
                    <a:pt x="469" y="11346"/>
                    <a:pt x="886" y="7319"/>
                  </a:cubicBezTo>
                  <a:cubicBezTo>
                    <a:pt x="1304" y="3276"/>
                    <a:pt x="1605" y="1"/>
                    <a:pt x="1555" y="1"/>
                  </a:cubicBezTo>
                  <a:cubicBezTo>
                    <a:pt x="1555" y="1"/>
                    <a:pt x="1555" y="1"/>
                    <a:pt x="155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4894133" y="1356628"/>
              <a:ext cx="98586" cy="4840"/>
            </a:xfrm>
            <a:custGeom>
              <a:avLst/>
              <a:gdLst/>
              <a:ahLst/>
              <a:cxnLst/>
              <a:rect l="l" t="t" r="r" b="b"/>
              <a:pathLst>
                <a:path w="3076" h="151" extrusionOk="0">
                  <a:moveTo>
                    <a:pt x="1538" y="1"/>
                  </a:moveTo>
                  <a:cubicBezTo>
                    <a:pt x="686" y="1"/>
                    <a:pt x="1" y="34"/>
                    <a:pt x="1" y="67"/>
                  </a:cubicBezTo>
                  <a:cubicBezTo>
                    <a:pt x="1" y="118"/>
                    <a:pt x="686" y="151"/>
                    <a:pt x="1538" y="151"/>
                  </a:cubicBezTo>
                  <a:cubicBezTo>
                    <a:pt x="2390" y="151"/>
                    <a:pt x="3075" y="118"/>
                    <a:pt x="3075" y="67"/>
                  </a:cubicBezTo>
                  <a:cubicBezTo>
                    <a:pt x="3075" y="34"/>
                    <a:pt x="2390" y="1"/>
                    <a:pt x="153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5019449" y="1356628"/>
              <a:ext cx="391491" cy="4840"/>
            </a:xfrm>
            <a:custGeom>
              <a:avLst/>
              <a:gdLst/>
              <a:ahLst/>
              <a:cxnLst/>
              <a:rect l="l" t="t" r="r" b="b"/>
              <a:pathLst>
                <a:path w="12215" h="151" extrusionOk="0">
                  <a:moveTo>
                    <a:pt x="6116" y="1"/>
                  </a:moveTo>
                  <a:cubicBezTo>
                    <a:pt x="2724" y="1"/>
                    <a:pt x="0" y="34"/>
                    <a:pt x="0" y="67"/>
                  </a:cubicBezTo>
                  <a:cubicBezTo>
                    <a:pt x="0" y="118"/>
                    <a:pt x="2741" y="151"/>
                    <a:pt x="6116" y="151"/>
                  </a:cubicBezTo>
                  <a:cubicBezTo>
                    <a:pt x="9491" y="151"/>
                    <a:pt x="12214" y="118"/>
                    <a:pt x="12214" y="67"/>
                  </a:cubicBezTo>
                  <a:cubicBezTo>
                    <a:pt x="12214" y="34"/>
                    <a:pt x="9491" y="1"/>
                    <a:pt x="61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4882884" y="1604567"/>
              <a:ext cx="98041" cy="4872"/>
            </a:xfrm>
            <a:custGeom>
              <a:avLst/>
              <a:gdLst/>
              <a:ahLst/>
              <a:cxnLst/>
              <a:rect l="l" t="t" r="r" b="b"/>
              <a:pathLst>
                <a:path w="3059" h="152" extrusionOk="0">
                  <a:moveTo>
                    <a:pt x="1521" y="1"/>
                  </a:moveTo>
                  <a:cubicBezTo>
                    <a:pt x="686" y="1"/>
                    <a:pt x="1" y="34"/>
                    <a:pt x="1" y="67"/>
                  </a:cubicBezTo>
                  <a:cubicBezTo>
                    <a:pt x="1" y="118"/>
                    <a:pt x="686" y="151"/>
                    <a:pt x="1521" y="151"/>
                  </a:cubicBezTo>
                  <a:cubicBezTo>
                    <a:pt x="2373" y="151"/>
                    <a:pt x="3058" y="118"/>
                    <a:pt x="3058" y="67"/>
                  </a:cubicBezTo>
                  <a:cubicBezTo>
                    <a:pt x="3058" y="34"/>
                    <a:pt x="2373" y="1"/>
                    <a:pt x="152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5007655" y="1604567"/>
              <a:ext cx="392036" cy="4872"/>
            </a:xfrm>
            <a:custGeom>
              <a:avLst/>
              <a:gdLst/>
              <a:ahLst/>
              <a:cxnLst/>
              <a:rect l="l" t="t" r="r" b="b"/>
              <a:pathLst>
                <a:path w="12232" h="152" extrusionOk="0">
                  <a:moveTo>
                    <a:pt x="6116" y="1"/>
                  </a:moveTo>
                  <a:cubicBezTo>
                    <a:pt x="2741" y="1"/>
                    <a:pt x="1" y="34"/>
                    <a:pt x="1" y="67"/>
                  </a:cubicBezTo>
                  <a:cubicBezTo>
                    <a:pt x="1" y="118"/>
                    <a:pt x="2741" y="151"/>
                    <a:pt x="6116" y="151"/>
                  </a:cubicBezTo>
                  <a:cubicBezTo>
                    <a:pt x="9491" y="151"/>
                    <a:pt x="12232" y="118"/>
                    <a:pt x="12232" y="67"/>
                  </a:cubicBezTo>
                  <a:cubicBezTo>
                    <a:pt x="12232" y="34"/>
                    <a:pt x="9491" y="1"/>
                    <a:pt x="61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4874327" y="1718633"/>
              <a:ext cx="391491" cy="5384"/>
            </a:xfrm>
            <a:custGeom>
              <a:avLst/>
              <a:gdLst/>
              <a:ahLst/>
              <a:cxnLst/>
              <a:rect l="l" t="t" r="r" b="b"/>
              <a:pathLst>
                <a:path w="12215" h="168" extrusionOk="0">
                  <a:moveTo>
                    <a:pt x="6116" y="1"/>
                  </a:moveTo>
                  <a:cubicBezTo>
                    <a:pt x="2741" y="1"/>
                    <a:pt x="0" y="34"/>
                    <a:pt x="0" y="84"/>
                  </a:cubicBezTo>
                  <a:cubicBezTo>
                    <a:pt x="0" y="134"/>
                    <a:pt x="2741" y="168"/>
                    <a:pt x="6116" y="168"/>
                  </a:cubicBezTo>
                  <a:cubicBezTo>
                    <a:pt x="9491" y="168"/>
                    <a:pt x="12214" y="134"/>
                    <a:pt x="12214" y="84"/>
                  </a:cubicBezTo>
                  <a:cubicBezTo>
                    <a:pt x="12214" y="34"/>
                    <a:pt x="9491" y="1"/>
                    <a:pt x="61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4897338" y="1426241"/>
              <a:ext cx="138744" cy="5384"/>
            </a:xfrm>
            <a:custGeom>
              <a:avLst/>
              <a:gdLst/>
              <a:ahLst/>
              <a:cxnLst/>
              <a:rect l="l" t="t" r="r" b="b"/>
              <a:pathLst>
                <a:path w="4329" h="168" extrusionOk="0">
                  <a:moveTo>
                    <a:pt x="2173" y="1"/>
                  </a:moveTo>
                  <a:cubicBezTo>
                    <a:pt x="970" y="1"/>
                    <a:pt x="1" y="34"/>
                    <a:pt x="1" y="84"/>
                  </a:cubicBezTo>
                  <a:cubicBezTo>
                    <a:pt x="1" y="134"/>
                    <a:pt x="970" y="168"/>
                    <a:pt x="2173" y="168"/>
                  </a:cubicBezTo>
                  <a:cubicBezTo>
                    <a:pt x="3359" y="168"/>
                    <a:pt x="4328" y="134"/>
                    <a:pt x="4328" y="84"/>
                  </a:cubicBezTo>
                  <a:cubicBezTo>
                    <a:pt x="4328" y="34"/>
                    <a:pt x="3359" y="1"/>
                    <a:pt x="217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4894133" y="1529057"/>
              <a:ext cx="138200" cy="4872"/>
            </a:xfrm>
            <a:custGeom>
              <a:avLst/>
              <a:gdLst/>
              <a:ahLst/>
              <a:cxnLst/>
              <a:rect l="l" t="t" r="r" b="b"/>
              <a:pathLst>
                <a:path w="4312" h="152" extrusionOk="0">
                  <a:moveTo>
                    <a:pt x="2156" y="1"/>
                  </a:moveTo>
                  <a:cubicBezTo>
                    <a:pt x="970" y="1"/>
                    <a:pt x="1" y="34"/>
                    <a:pt x="1" y="84"/>
                  </a:cubicBezTo>
                  <a:cubicBezTo>
                    <a:pt x="1" y="118"/>
                    <a:pt x="970" y="151"/>
                    <a:pt x="2156" y="151"/>
                  </a:cubicBezTo>
                  <a:cubicBezTo>
                    <a:pt x="3342" y="151"/>
                    <a:pt x="4311" y="118"/>
                    <a:pt x="4311" y="84"/>
                  </a:cubicBezTo>
                  <a:cubicBezTo>
                    <a:pt x="4311" y="34"/>
                    <a:pt x="3342" y="1"/>
                    <a:pt x="215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5010892" y="1675782"/>
              <a:ext cx="138712" cy="4872"/>
            </a:xfrm>
            <a:custGeom>
              <a:avLst/>
              <a:gdLst/>
              <a:ahLst/>
              <a:cxnLst/>
              <a:rect l="l" t="t" r="r" b="b"/>
              <a:pathLst>
                <a:path w="4328" h="152" extrusionOk="0">
                  <a:moveTo>
                    <a:pt x="2172" y="1"/>
                  </a:moveTo>
                  <a:cubicBezTo>
                    <a:pt x="969" y="1"/>
                    <a:pt x="0" y="34"/>
                    <a:pt x="0" y="84"/>
                  </a:cubicBezTo>
                  <a:cubicBezTo>
                    <a:pt x="0" y="118"/>
                    <a:pt x="969" y="151"/>
                    <a:pt x="2172" y="151"/>
                  </a:cubicBezTo>
                  <a:cubicBezTo>
                    <a:pt x="3359" y="151"/>
                    <a:pt x="4328" y="118"/>
                    <a:pt x="4328" y="84"/>
                  </a:cubicBezTo>
                  <a:cubicBezTo>
                    <a:pt x="4328" y="34"/>
                    <a:pt x="3359" y="1"/>
                    <a:pt x="217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5185981" y="1426241"/>
              <a:ext cx="353479" cy="5384"/>
            </a:xfrm>
            <a:custGeom>
              <a:avLst/>
              <a:gdLst/>
              <a:ahLst/>
              <a:cxnLst/>
              <a:rect l="l" t="t" r="r" b="b"/>
              <a:pathLst>
                <a:path w="11029" h="168" extrusionOk="0">
                  <a:moveTo>
                    <a:pt x="5515" y="1"/>
                  </a:moveTo>
                  <a:cubicBezTo>
                    <a:pt x="2474" y="1"/>
                    <a:pt x="1" y="34"/>
                    <a:pt x="1" y="84"/>
                  </a:cubicBezTo>
                  <a:cubicBezTo>
                    <a:pt x="1" y="134"/>
                    <a:pt x="2474" y="168"/>
                    <a:pt x="5515" y="168"/>
                  </a:cubicBezTo>
                  <a:cubicBezTo>
                    <a:pt x="8556" y="168"/>
                    <a:pt x="11028" y="134"/>
                    <a:pt x="11028" y="84"/>
                  </a:cubicBezTo>
                  <a:cubicBezTo>
                    <a:pt x="11028" y="34"/>
                    <a:pt x="8556" y="1"/>
                    <a:pt x="55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076754" y="1534954"/>
              <a:ext cx="353447" cy="5384"/>
            </a:xfrm>
            <a:custGeom>
              <a:avLst/>
              <a:gdLst/>
              <a:ahLst/>
              <a:cxnLst/>
              <a:rect l="l" t="t" r="r" b="b"/>
              <a:pathLst>
                <a:path w="11028" h="168" extrusionOk="0">
                  <a:moveTo>
                    <a:pt x="5514" y="1"/>
                  </a:moveTo>
                  <a:cubicBezTo>
                    <a:pt x="2473" y="1"/>
                    <a:pt x="0" y="34"/>
                    <a:pt x="0" y="84"/>
                  </a:cubicBezTo>
                  <a:cubicBezTo>
                    <a:pt x="0" y="117"/>
                    <a:pt x="2473" y="168"/>
                    <a:pt x="5514" y="168"/>
                  </a:cubicBezTo>
                  <a:cubicBezTo>
                    <a:pt x="8555" y="168"/>
                    <a:pt x="11028" y="117"/>
                    <a:pt x="11028" y="84"/>
                  </a:cubicBezTo>
                  <a:cubicBezTo>
                    <a:pt x="11028" y="34"/>
                    <a:pt x="8572" y="1"/>
                    <a:pt x="551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198320" y="1675782"/>
              <a:ext cx="353447" cy="4872"/>
            </a:xfrm>
            <a:custGeom>
              <a:avLst/>
              <a:gdLst/>
              <a:ahLst/>
              <a:cxnLst/>
              <a:rect l="l" t="t" r="r" b="b"/>
              <a:pathLst>
                <a:path w="11028" h="152" extrusionOk="0">
                  <a:moveTo>
                    <a:pt x="5514" y="1"/>
                  </a:moveTo>
                  <a:cubicBezTo>
                    <a:pt x="2473" y="1"/>
                    <a:pt x="0" y="34"/>
                    <a:pt x="0" y="84"/>
                  </a:cubicBezTo>
                  <a:cubicBezTo>
                    <a:pt x="0" y="118"/>
                    <a:pt x="2473" y="151"/>
                    <a:pt x="5514" y="151"/>
                  </a:cubicBezTo>
                  <a:cubicBezTo>
                    <a:pt x="8572" y="151"/>
                    <a:pt x="11028" y="118"/>
                    <a:pt x="11028" y="84"/>
                  </a:cubicBezTo>
                  <a:cubicBezTo>
                    <a:pt x="11028" y="34"/>
                    <a:pt x="8572" y="1"/>
                    <a:pt x="551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4875384" y="1801642"/>
              <a:ext cx="354024" cy="4840"/>
            </a:xfrm>
            <a:custGeom>
              <a:avLst/>
              <a:gdLst/>
              <a:ahLst/>
              <a:cxnLst/>
              <a:rect l="l" t="t" r="r" b="b"/>
              <a:pathLst>
                <a:path w="11046" h="151" extrusionOk="0">
                  <a:moveTo>
                    <a:pt x="5531" y="0"/>
                  </a:moveTo>
                  <a:cubicBezTo>
                    <a:pt x="2474" y="0"/>
                    <a:pt x="1" y="34"/>
                    <a:pt x="1" y="84"/>
                  </a:cubicBezTo>
                  <a:cubicBezTo>
                    <a:pt x="1" y="117"/>
                    <a:pt x="2474" y="151"/>
                    <a:pt x="5531" y="151"/>
                  </a:cubicBezTo>
                  <a:cubicBezTo>
                    <a:pt x="8572" y="151"/>
                    <a:pt x="11045" y="117"/>
                    <a:pt x="11045" y="84"/>
                  </a:cubicBezTo>
                  <a:cubicBezTo>
                    <a:pt x="11045" y="34"/>
                    <a:pt x="8572" y="0"/>
                    <a:pt x="553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5266843" y="1801642"/>
              <a:ext cx="353479" cy="4840"/>
            </a:xfrm>
            <a:custGeom>
              <a:avLst/>
              <a:gdLst/>
              <a:ahLst/>
              <a:cxnLst/>
              <a:rect l="l" t="t" r="r" b="b"/>
              <a:pathLst>
                <a:path w="11029" h="151" extrusionOk="0">
                  <a:moveTo>
                    <a:pt x="5515" y="0"/>
                  </a:moveTo>
                  <a:cubicBezTo>
                    <a:pt x="2457" y="0"/>
                    <a:pt x="1" y="34"/>
                    <a:pt x="1" y="84"/>
                  </a:cubicBezTo>
                  <a:cubicBezTo>
                    <a:pt x="1" y="117"/>
                    <a:pt x="2457" y="151"/>
                    <a:pt x="5515" y="151"/>
                  </a:cubicBezTo>
                  <a:cubicBezTo>
                    <a:pt x="8556" y="151"/>
                    <a:pt x="11028" y="117"/>
                    <a:pt x="11028" y="84"/>
                  </a:cubicBezTo>
                  <a:cubicBezTo>
                    <a:pt x="11028" y="34"/>
                    <a:pt x="8556" y="0"/>
                    <a:pt x="551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4875384" y="1842346"/>
              <a:ext cx="354024" cy="5384"/>
            </a:xfrm>
            <a:custGeom>
              <a:avLst/>
              <a:gdLst/>
              <a:ahLst/>
              <a:cxnLst/>
              <a:rect l="l" t="t" r="r" b="b"/>
              <a:pathLst>
                <a:path w="11046" h="168" extrusionOk="0">
                  <a:moveTo>
                    <a:pt x="5531" y="0"/>
                  </a:moveTo>
                  <a:cubicBezTo>
                    <a:pt x="2474" y="0"/>
                    <a:pt x="1" y="34"/>
                    <a:pt x="1" y="84"/>
                  </a:cubicBezTo>
                  <a:cubicBezTo>
                    <a:pt x="1" y="134"/>
                    <a:pt x="2474" y="167"/>
                    <a:pt x="5531" y="167"/>
                  </a:cubicBezTo>
                  <a:cubicBezTo>
                    <a:pt x="8572" y="167"/>
                    <a:pt x="11045" y="134"/>
                    <a:pt x="11045" y="84"/>
                  </a:cubicBezTo>
                  <a:cubicBezTo>
                    <a:pt x="11045" y="34"/>
                    <a:pt x="8572" y="0"/>
                    <a:pt x="553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4892531" y="1455695"/>
              <a:ext cx="353992" cy="5384"/>
            </a:xfrm>
            <a:custGeom>
              <a:avLst/>
              <a:gdLst/>
              <a:ahLst/>
              <a:cxnLst/>
              <a:rect l="l" t="t" r="r" b="b"/>
              <a:pathLst>
                <a:path w="11045" h="168" extrusionOk="0">
                  <a:moveTo>
                    <a:pt x="5531" y="1"/>
                  </a:moveTo>
                  <a:cubicBezTo>
                    <a:pt x="2473" y="1"/>
                    <a:pt x="1" y="34"/>
                    <a:pt x="1" y="84"/>
                  </a:cubicBezTo>
                  <a:cubicBezTo>
                    <a:pt x="1" y="134"/>
                    <a:pt x="2473" y="168"/>
                    <a:pt x="5531" y="168"/>
                  </a:cubicBezTo>
                  <a:cubicBezTo>
                    <a:pt x="8572" y="168"/>
                    <a:pt x="11045" y="134"/>
                    <a:pt x="11045" y="84"/>
                  </a:cubicBezTo>
                  <a:cubicBezTo>
                    <a:pt x="11045" y="34"/>
                    <a:pt x="8572" y="1"/>
                    <a:pt x="553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061210" y="1426785"/>
              <a:ext cx="91086" cy="4840"/>
            </a:xfrm>
            <a:custGeom>
              <a:avLst/>
              <a:gdLst/>
              <a:ahLst/>
              <a:cxnLst/>
              <a:rect l="l" t="t" r="r" b="b"/>
              <a:pathLst>
                <a:path w="2842" h="151" extrusionOk="0">
                  <a:moveTo>
                    <a:pt x="1421" y="0"/>
                  </a:moveTo>
                  <a:cubicBezTo>
                    <a:pt x="636" y="0"/>
                    <a:pt x="1" y="34"/>
                    <a:pt x="1" y="84"/>
                  </a:cubicBezTo>
                  <a:cubicBezTo>
                    <a:pt x="1" y="117"/>
                    <a:pt x="636" y="151"/>
                    <a:pt x="1421" y="151"/>
                  </a:cubicBezTo>
                  <a:cubicBezTo>
                    <a:pt x="2206" y="151"/>
                    <a:pt x="2841" y="117"/>
                    <a:pt x="2841" y="84"/>
                  </a:cubicBezTo>
                  <a:cubicBezTo>
                    <a:pt x="2841" y="34"/>
                    <a:pt x="2206" y="0"/>
                    <a:pt x="142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4878621" y="1638315"/>
              <a:ext cx="91054" cy="4840"/>
            </a:xfrm>
            <a:custGeom>
              <a:avLst/>
              <a:gdLst/>
              <a:ahLst/>
              <a:cxnLst/>
              <a:rect l="l" t="t" r="r" b="b"/>
              <a:pathLst>
                <a:path w="2841" h="151" extrusionOk="0">
                  <a:moveTo>
                    <a:pt x="1420" y="0"/>
                  </a:moveTo>
                  <a:cubicBezTo>
                    <a:pt x="635" y="0"/>
                    <a:pt x="0" y="34"/>
                    <a:pt x="0" y="67"/>
                  </a:cubicBezTo>
                  <a:cubicBezTo>
                    <a:pt x="0" y="117"/>
                    <a:pt x="635" y="151"/>
                    <a:pt x="1420" y="151"/>
                  </a:cubicBezTo>
                  <a:cubicBezTo>
                    <a:pt x="2206" y="151"/>
                    <a:pt x="2841" y="117"/>
                    <a:pt x="2841" y="67"/>
                  </a:cubicBezTo>
                  <a:cubicBezTo>
                    <a:pt x="2841" y="34"/>
                    <a:pt x="2206" y="0"/>
                    <a:pt x="142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4876474" y="1675782"/>
              <a:ext cx="91054" cy="4872"/>
            </a:xfrm>
            <a:custGeom>
              <a:avLst/>
              <a:gdLst/>
              <a:ahLst/>
              <a:cxnLst/>
              <a:rect l="l" t="t" r="r" b="b"/>
              <a:pathLst>
                <a:path w="2841" h="152" extrusionOk="0">
                  <a:moveTo>
                    <a:pt x="1420" y="1"/>
                  </a:moveTo>
                  <a:cubicBezTo>
                    <a:pt x="635" y="1"/>
                    <a:pt x="0" y="34"/>
                    <a:pt x="0" y="84"/>
                  </a:cubicBezTo>
                  <a:cubicBezTo>
                    <a:pt x="0" y="118"/>
                    <a:pt x="635" y="151"/>
                    <a:pt x="1420" y="151"/>
                  </a:cubicBezTo>
                  <a:cubicBezTo>
                    <a:pt x="2206" y="151"/>
                    <a:pt x="2841" y="118"/>
                    <a:pt x="2841" y="84"/>
                  </a:cubicBezTo>
                  <a:cubicBezTo>
                    <a:pt x="2841" y="34"/>
                    <a:pt x="2206" y="1"/>
                    <a:pt x="142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4772055" y="1294515"/>
              <a:ext cx="984288" cy="5384"/>
            </a:xfrm>
            <a:custGeom>
              <a:avLst/>
              <a:gdLst/>
              <a:ahLst/>
              <a:cxnLst/>
              <a:rect l="l" t="t" r="r" b="b"/>
              <a:pathLst>
                <a:path w="30711" h="168" extrusionOk="0">
                  <a:moveTo>
                    <a:pt x="15355" y="0"/>
                  </a:moveTo>
                  <a:cubicBezTo>
                    <a:pt x="6867" y="0"/>
                    <a:pt x="0" y="34"/>
                    <a:pt x="0" y="84"/>
                  </a:cubicBezTo>
                  <a:cubicBezTo>
                    <a:pt x="0" y="117"/>
                    <a:pt x="6867" y="167"/>
                    <a:pt x="15355" y="167"/>
                  </a:cubicBezTo>
                  <a:cubicBezTo>
                    <a:pt x="23827" y="167"/>
                    <a:pt x="30710" y="117"/>
                    <a:pt x="30710" y="84"/>
                  </a:cubicBezTo>
                  <a:cubicBezTo>
                    <a:pt x="30710" y="34"/>
                    <a:pt x="23827" y="0"/>
                    <a:pt x="1535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4822918" y="1252209"/>
              <a:ext cx="27339" cy="23364"/>
            </a:xfrm>
            <a:custGeom>
              <a:avLst/>
              <a:gdLst/>
              <a:ahLst/>
              <a:cxnLst/>
              <a:rect l="l" t="t" r="r" b="b"/>
              <a:pathLst>
                <a:path w="853" h="729" extrusionOk="0">
                  <a:moveTo>
                    <a:pt x="485" y="0"/>
                  </a:moveTo>
                  <a:cubicBezTo>
                    <a:pt x="167" y="0"/>
                    <a:pt x="0" y="385"/>
                    <a:pt x="234" y="619"/>
                  </a:cubicBezTo>
                  <a:cubicBezTo>
                    <a:pt x="305" y="695"/>
                    <a:pt x="395" y="728"/>
                    <a:pt x="484" y="728"/>
                  </a:cubicBezTo>
                  <a:cubicBezTo>
                    <a:pt x="670" y="728"/>
                    <a:pt x="853" y="582"/>
                    <a:pt x="853" y="368"/>
                  </a:cubicBezTo>
                  <a:cubicBezTo>
                    <a:pt x="853" y="168"/>
                    <a:pt x="685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4872724" y="1252209"/>
              <a:ext cx="27339" cy="23364"/>
            </a:xfrm>
            <a:custGeom>
              <a:avLst/>
              <a:gdLst/>
              <a:ahLst/>
              <a:cxnLst/>
              <a:rect l="l" t="t" r="r" b="b"/>
              <a:pathLst>
                <a:path w="853" h="729" extrusionOk="0">
                  <a:moveTo>
                    <a:pt x="485" y="0"/>
                  </a:moveTo>
                  <a:cubicBezTo>
                    <a:pt x="167" y="0"/>
                    <a:pt x="0" y="385"/>
                    <a:pt x="234" y="619"/>
                  </a:cubicBezTo>
                  <a:cubicBezTo>
                    <a:pt x="310" y="695"/>
                    <a:pt x="402" y="728"/>
                    <a:pt x="491" y="728"/>
                  </a:cubicBezTo>
                  <a:cubicBezTo>
                    <a:pt x="677" y="728"/>
                    <a:pt x="852" y="582"/>
                    <a:pt x="852" y="368"/>
                  </a:cubicBezTo>
                  <a:cubicBezTo>
                    <a:pt x="852" y="168"/>
                    <a:pt x="685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4923043" y="1252209"/>
              <a:ext cx="27371" cy="23364"/>
            </a:xfrm>
            <a:custGeom>
              <a:avLst/>
              <a:gdLst/>
              <a:ahLst/>
              <a:cxnLst/>
              <a:rect l="l" t="t" r="r" b="b"/>
              <a:pathLst>
                <a:path w="854" h="729" extrusionOk="0">
                  <a:moveTo>
                    <a:pt x="485" y="0"/>
                  </a:moveTo>
                  <a:cubicBezTo>
                    <a:pt x="168" y="0"/>
                    <a:pt x="1" y="385"/>
                    <a:pt x="235" y="619"/>
                  </a:cubicBezTo>
                  <a:cubicBezTo>
                    <a:pt x="305" y="695"/>
                    <a:pt x="395" y="728"/>
                    <a:pt x="484" y="728"/>
                  </a:cubicBezTo>
                  <a:cubicBezTo>
                    <a:pt x="670" y="728"/>
                    <a:pt x="853" y="582"/>
                    <a:pt x="853" y="368"/>
                  </a:cubicBezTo>
                  <a:cubicBezTo>
                    <a:pt x="853" y="168"/>
                    <a:pt x="686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7882283" y="2757533"/>
              <a:ext cx="493762" cy="1596891"/>
            </a:xfrm>
            <a:custGeom>
              <a:avLst/>
              <a:gdLst/>
              <a:ahLst/>
              <a:cxnLst/>
              <a:rect l="l" t="t" r="r" b="b"/>
              <a:pathLst>
                <a:path w="15406" h="49825" extrusionOk="0">
                  <a:moveTo>
                    <a:pt x="0" y="0"/>
                  </a:moveTo>
                  <a:lnTo>
                    <a:pt x="0" y="49825"/>
                  </a:lnTo>
                  <a:lnTo>
                    <a:pt x="15406" y="49825"/>
                  </a:lnTo>
                  <a:lnTo>
                    <a:pt x="1540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8376013" y="2758046"/>
              <a:ext cx="418797" cy="1596378"/>
            </a:xfrm>
            <a:custGeom>
              <a:avLst/>
              <a:gdLst/>
              <a:ahLst/>
              <a:cxnLst/>
              <a:rect l="l" t="t" r="r" b="b"/>
              <a:pathLst>
                <a:path w="13067" h="49809" extrusionOk="0">
                  <a:moveTo>
                    <a:pt x="1" y="1"/>
                  </a:moveTo>
                  <a:lnTo>
                    <a:pt x="1" y="49809"/>
                  </a:lnTo>
                  <a:lnTo>
                    <a:pt x="13067" y="49809"/>
                  </a:lnTo>
                  <a:lnTo>
                    <a:pt x="1306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7920839" y="2822307"/>
              <a:ext cx="396298" cy="343832"/>
            </a:xfrm>
            <a:custGeom>
              <a:avLst/>
              <a:gdLst/>
              <a:ahLst/>
              <a:cxnLst/>
              <a:rect l="l" t="t" r="r" b="b"/>
              <a:pathLst>
                <a:path w="12365" h="10728" extrusionOk="0">
                  <a:moveTo>
                    <a:pt x="0" y="1"/>
                  </a:moveTo>
                  <a:lnTo>
                    <a:pt x="0" y="10728"/>
                  </a:lnTo>
                  <a:lnTo>
                    <a:pt x="12365" y="10728"/>
                  </a:lnTo>
                  <a:lnTo>
                    <a:pt x="1236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7920839" y="3205208"/>
              <a:ext cx="396298" cy="344345"/>
            </a:xfrm>
            <a:custGeom>
              <a:avLst/>
              <a:gdLst/>
              <a:ahLst/>
              <a:cxnLst/>
              <a:rect l="l" t="t" r="r" b="b"/>
              <a:pathLst>
                <a:path w="12365" h="10744" extrusionOk="0">
                  <a:moveTo>
                    <a:pt x="0" y="0"/>
                  </a:moveTo>
                  <a:lnTo>
                    <a:pt x="0" y="10744"/>
                  </a:lnTo>
                  <a:lnTo>
                    <a:pt x="12365" y="10744"/>
                  </a:lnTo>
                  <a:lnTo>
                    <a:pt x="1236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7920839" y="3588077"/>
              <a:ext cx="396298" cy="344377"/>
            </a:xfrm>
            <a:custGeom>
              <a:avLst/>
              <a:gdLst/>
              <a:ahLst/>
              <a:cxnLst/>
              <a:rect l="l" t="t" r="r" b="b"/>
              <a:pathLst>
                <a:path w="12365" h="10745" extrusionOk="0">
                  <a:moveTo>
                    <a:pt x="0" y="1"/>
                  </a:moveTo>
                  <a:lnTo>
                    <a:pt x="0" y="10745"/>
                  </a:lnTo>
                  <a:lnTo>
                    <a:pt x="12365" y="10745"/>
                  </a:lnTo>
                  <a:lnTo>
                    <a:pt x="1236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7920839" y="3971523"/>
              <a:ext cx="396298" cy="343832"/>
            </a:xfrm>
            <a:custGeom>
              <a:avLst/>
              <a:gdLst/>
              <a:ahLst/>
              <a:cxnLst/>
              <a:rect l="l" t="t" r="r" b="b"/>
              <a:pathLst>
                <a:path w="12365" h="10728" extrusionOk="0">
                  <a:moveTo>
                    <a:pt x="0" y="0"/>
                  </a:moveTo>
                  <a:lnTo>
                    <a:pt x="0" y="10727"/>
                  </a:lnTo>
                  <a:lnTo>
                    <a:pt x="12365" y="10727"/>
                  </a:lnTo>
                  <a:lnTo>
                    <a:pt x="1236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086858" y="2872112"/>
              <a:ext cx="32146" cy="27659"/>
            </a:xfrm>
            <a:custGeom>
              <a:avLst/>
              <a:gdLst/>
              <a:ahLst/>
              <a:cxnLst/>
              <a:rect l="l" t="t" r="r" b="b"/>
              <a:pathLst>
                <a:path w="1003" h="863" extrusionOk="0">
                  <a:moveTo>
                    <a:pt x="568" y="1"/>
                  </a:moveTo>
                  <a:cubicBezTo>
                    <a:pt x="184" y="1"/>
                    <a:pt x="0" y="469"/>
                    <a:pt x="267" y="736"/>
                  </a:cubicBezTo>
                  <a:cubicBezTo>
                    <a:pt x="355" y="823"/>
                    <a:pt x="463" y="862"/>
                    <a:pt x="570" y="862"/>
                  </a:cubicBezTo>
                  <a:cubicBezTo>
                    <a:pt x="790" y="862"/>
                    <a:pt x="1003" y="694"/>
                    <a:pt x="1003" y="435"/>
                  </a:cubicBezTo>
                  <a:cubicBezTo>
                    <a:pt x="1003" y="184"/>
                    <a:pt x="802" y="1"/>
                    <a:pt x="5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086858" y="3259821"/>
              <a:ext cx="32146" cy="27339"/>
            </a:xfrm>
            <a:custGeom>
              <a:avLst/>
              <a:gdLst/>
              <a:ahLst/>
              <a:cxnLst/>
              <a:rect l="l" t="t" r="r" b="b"/>
              <a:pathLst>
                <a:path w="1003" h="853" extrusionOk="0">
                  <a:moveTo>
                    <a:pt x="568" y="1"/>
                  </a:moveTo>
                  <a:cubicBezTo>
                    <a:pt x="184" y="1"/>
                    <a:pt x="0" y="452"/>
                    <a:pt x="267" y="719"/>
                  </a:cubicBezTo>
                  <a:cubicBezTo>
                    <a:pt x="355" y="812"/>
                    <a:pt x="463" y="853"/>
                    <a:pt x="570" y="853"/>
                  </a:cubicBezTo>
                  <a:cubicBezTo>
                    <a:pt x="790" y="853"/>
                    <a:pt x="1003" y="677"/>
                    <a:pt x="1003" y="418"/>
                  </a:cubicBezTo>
                  <a:cubicBezTo>
                    <a:pt x="1003" y="184"/>
                    <a:pt x="802" y="1"/>
                    <a:pt x="5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086858" y="3646985"/>
              <a:ext cx="32146" cy="27659"/>
            </a:xfrm>
            <a:custGeom>
              <a:avLst/>
              <a:gdLst/>
              <a:ahLst/>
              <a:cxnLst/>
              <a:rect l="l" t="t" r="r" b="b"/>
              <a:pathLst>
                <a:path w="1003" h="863" extrusionOk="0">
                  <a:moveTo>
                    <a:pt x="568" y="1"/>
                  </a:moveTo>
                  <a:cubicBezTo>
                    <a:pt x="184" y="1"/>
                    <a:pt x="0" y="469"/>
                    <a:pt x="267" y="736"/>
                  </a:cubicBezTo>
                  <a:cubicBezTo>
                    <a:pt x="355" y="823"/>
                    <a:pt x="463" y="862"/>
                    <a:pt x="570" y="862"/>
                  </a:cubicBezTo>
                  <a:cubicBezTo>
                    <a:pt x="790" y="862"/>
                    <a:pt x="1003" y="694"/>
                    <a:pt x="1003" y="435"/>
                  </a:cubicBezTo>
                  <a:cubicBezTo>
                    <a:pt x="1003" y="201"/>
                    <a:pt x="802" y="1"/>
                    <a:pt x="5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8086858" y="4034694"/>
              <a:ext cx="32146" cy="27371"/>
            </a:xfrm>
            <a:custGeom>
              <a:avLst/>
              <a:gdLst/>
              <a:ahLst/>
              <a:cxnLst/>
              <a:rect l="l" t="t" r="r" b="b"/>
              <a:pathLst>
                <a:path w="1003" h="854" extrusionOk="0">
                  <a:moveTo>
                    <a:pt x="568" y="1"/>
                  </a:moveTo>
                  <a:cubicBezTo>
                    <a:pt x="184" y="1"/>
                    <a:pt x="0" y="452"/>
                    <a:pt x="267" y="719"/>
                  </a:cubicBezTo>
                  <a:cubicBezTo>
                    <a:pt x="355" y="812"/>
                    <a:pt x="463" y="853"/>
                    <a:pt x="570" y="853"/>
                  </a:cubicBezTo>
                  <a:cubicBezTo>
                    <a:pt x="790" y="853"/>
                    <a:pt x="1003" y="678"/>
                    <a:pt x="1003" y="419"/>
                  </a:cubicBezTo>
                  <a:cubicBezTo>
                    <a:pt x="1003" y="185"/>
                    <a:pt x="802" y="1"/>
                    <a:pt x="5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7882283" y="4354393"/>
              <a:ext cx="57337" cy="320821"/>
            </a:xfrm>
            <a:custGeom>
              <a:avLst/>
              <a:gdLst/>
              <a:ahLst/>
              <a:cxnLst/>
              <a:rect l="l" t="t" r="r" b="b"/>
              <a:pathLst>
                <a:path w="1789" h="10010" extrusionOk="0">
                  <a:moveTo>
                    <a:pt x="0" y="1"/>
                  </a:moveTo>
                  <a:lnTo>
                    <a:pt x="0" y="10009"/>
                  </a:lnTo>
                  <a:lnTo>
                    <a:pt x="1788" y="10009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316593" y="4354393"/>
              <a:ext cx="57305" cy="320821"/>
            </a:xfrm>
            <a:custGeom>
              <a:avLst/>
              <a:gdLst/>
              <a:ahLst/>
              <a:cxnLst/>
              <a:rect l="l" t="t" r="r" b="b"/>
              <a:pathLst>
                <a:path w="1788" h="10010" extrusionOk="0">
                  <a:moveTo>
                    <a:pt x="0" y="1"/>
                  </a:moveTo>
                  <a:lnTo>
                    <a:pt x="0" y="10009"/>
                  </a:lnTo>
                  <a:lnTo>
                    <a:pt x="1788" y="10009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731608" y="4354393"/>
              <a:ext cx="56793" cy="320821"/>
            </a:xfrm>
            <a:custGeom>
              <a:avLst/>
              <a:gdLst/>
              <a:ahLst/>
              <a:cxnLst/>
              <a:rect l="l" t="t" r="r" b="b"/>
              <a:pathLst>
                <a:path w="1772" h="10010" extrusionOk="0">
                  <a:moveTo>
                    <a:pt x="0" y="1"/>
                  </a:moveTo>
                  <a:lnTo>
                    <a:pt x="0" y="10009"/>
                  </a:lnTo>
                  <a:lnTo>
                    <a:pt x="1771" y="10009"/>
                  </a:lnTo>
                  <a:lnTo>
                    <a:pt x="177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3690303" y="4272954"/>
              <a:ext cx="403285" cy="315853"/>
            </a:xfrm>
            <a:custGeom>
              <a:avLst/>
              <a:gdLst/>
              <a:ahLst/>
              <a:cxnLst/>
              <a:rect l="l" t="t" r="r" b="b"/>
              <a:pathLst>
                <a:path w="12583" h="9855" extrusionOk="0">
                  <a:moveTo>
                    <a:pt x="8578" y="0"/>
                  </a:moveTo>
                  <a:cubicBezTo>
                    <a:pt x="7317" y="0"/>
                    <a:pt x="6147" y="819"/>
                    <a:pt x="5498" y="1907"/>
                  </a:cubicBezTo>
                  <a:cubicBezTo>
                    <a:pt x="4930" y="2876"/>
                    <a:pt x="4696" y="4096"/>
                    <a:pt x="3827" y="4831"/>
                  </a:cubicBezTo>
                  <a:cubicBezTo>
                    <a:pt x="3376" y="5215"/>
                    <a:pt x="2791" y="5416"/>
                    <a:pt x="2240" y="5650"/>
                  </a:cubicBezTo>
                  <a:cubicBezTo>
                    <a:pt x="1688" y="5884"/>
                    <a:pt x="1070" y="6134"/>
                    <a:pt x="786" y="6669"/>
                  </a:cubicBezTo>
                  <a:cubicBezTo>
                    <a:pt x="1" y="8106"/>
                    <a:pt x="1020" y="9342"/>
                    <a:pt x="1471" y="9727"/>
                  </a:cubicBezTo>
                  <a:lnTo>
                    <a:pt x="1655" y="9610"/>
                  </a:lnTo>
                  <a:lnTo>
                    <a:pt x="9775" y="9844"/>
                  </a:lnTo>
                  <a:cubicBezTo>
                    <a:pt x="9914" y="9850"/>
                    <a:pt x="10057" y="9854"/>
                    <a:pt x="10200" y="9854"/>
                  </a:cubicBezTo>
                  <a:cubicBezTo>
                    <a:pt x="10832" y="9854"/>
                    <a:pt x="11481" y="9767"/>
                    <a:pt x="11931" y="9359"/>
                  </a:cubicBezTo>
                  <a:cubicBezTo>
                    <a:pt x="12532" y="8808"/>
                    <a:pt x="12582" y="7872"/>
                    <a:pt x="12566" y="7053"/>
                  </a:cubicBezTo>
                  <a:cubicBezTo>
                    <a:pt x="12549" y="5566"/>
                    <a:pt x="12532" y="4029"/>
                    <a:pt x="11981" y="2659"/>
                  </a:cubicBezTo>
                  <a:cubicBezTo>
                    <a:pt x="11413" y="1272"/>
                    <a:pt x="10176" y="69"/>
                    <a:pt x="8689" y="2"/>
                  </a:cubicBezTo>
                  <a:cubicBezTo>
                    <a:pt x="8652" y="1"/>
                    <a:pt x="8615" y="0"/>
                    <a:pt x="8578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3551078" y="3872457"/>
              <a:ext cx="684428" cy="801154"/>
            </a:xfrm>
            <a:custGeom>
              <a:avLst/>
              <a:gdLst/>
              <a:ahLst/>
              <a:cxnLst/>
              <a:rect l="l" t="t" r="r" b="b"/>
              <a:pathLst>
                <a:path w="21355" h="24997" extrusionOk="0">
                  <a:moveTo>
                    <a:pt x="2423" y="201"/>
                  </a:moveTo>
                  <a:cubicBezTo>
                    <a:pt x="2507" y="652"/>
                    <a:pt x="2891" y="3075"/>
                    <a:pt x="3426" y="6349"/>
                  </a:cubicBezTo>
                  <a:lnTo>
                    <a:pt x="1287" y="6349"/>
                  </a:lnTo>
                  <a:lnTo>
                    <a:pt x="251" y="201"/>
                  </a:lnTo>
                  <a:close/>
                  <a:moveTo>
                    <a:pt x="6968" y="201"/>
                  </a:moveTo>
                  <a:lnTo>
                    <a:pt x="7453" y="6349"/>
                  </a:lnTo>
                  <a:lnTo>
                    <a:pt x="3643" y="6349"/>
                  </a:lnTo>
                  <a:cubicBezTo>
                    <a:pt x="3509" y="5497"/>
                    <a:pt x="3376" y="4695"/>
                    <a:pt x="3259" y="3977"/>
                  </a:cubicBezTo>
                  <a:cubicBezTo>
                    <a:pt x="2858" y="1487"/>
                    <a:pt x="2707" y="552"/>
                    <a:pt x="2624" y="201"/>
                  </a:cubicBezTo>
                  <a:close/>
                  <a:moveTo>
                    <a:pt x="11128" y="201"/>
                  </a:moveTo>
                  <a:lnTo>
                    <a:pt x="11262" y="6349"/>
                  </a:lnTo>
                  <a:lnTo>
                    <a:pt x="7670" y="6349"/>
                  </a:lnTo>
                  <a:lnTo>
                    <a:pt x="7185" y="201"/>
                  </a:lnTo>
                  <a:close/>
                  <a:moveTo>
                    <a:pt x="15389" y="201"/>
                  </a:moveTo>
                  <a:lnTo>
                    <a:pt x="15189" y="6349"/>
                  </a:lnTo>
                  <a:lnTo>
                    <a:pt x="11479" y="6349"/>
                  </a:lnTo>
                  <a:lnTo>
                    <a:pt x="11346" y="201"/>
                  </a:lnTo>
                  <a:close/>
                  <a:moveTo>
                    <a:pt x="18547" y="201"/>
                  </a:moveTo>
                  <a:lnTo>
                    <a:pt x="18029" y="6349"/>
                  </a:lnTo>
                  <a:lnTo>
                    <a:pt x="15406" y="6349"/>
                  </a:lnTo>
                  <a:lnTo>
                    <a:pt x="15606" y="201"/>
                  </a:lnTo>
                  <a:close/>
                  <a:moveTo>
                    <a:pt x="21103" y="201"/>
                  </a:moveTo>
                  <a:lnTo>
                    <a:pt x="20385" y="6349"/>
                  </a:lnTo>
                  <a:lnTo>
                    <a:pt x="18230" y="6349"/>
                  </a:lnTo>
                  <a:lnTo>
                    <a:pt x="18764" y="201"/>
                  </a:lnTo>
                  <a:close/>
                  <a:moveTo>
                    <a:pt x="3676" y="7937"/>
                  </a:moveTo>
                  <a:cubicBezTo>
                    <a:pt x="3994" y="9975"/>
                    <a:pt x="4361" y="12264"/>
                    <a:pt x="4729" y="14553"/>
                  </a:cubicBezTo>
                  <a:lnTo>
                    <a:pt x="2657" y="14553"/>
                  </a:lnTo>
                  <a:lnTo>
                    <a:pt x="1538" y="7937"/>
                  </a:lnTo>
                  <a:close/>
                  <a:moveTo>
                    <a:pt x="7570" y="7937"/>
                  </a:moveTo>
                  <a:lnTo>
                    <a:pt x="8087" y="14553"/>
                  </a:lnTo>
                  <a:lnTo>
                    <a:pt x="4930" y="14553"/>
                  </a:lnTo>
                  <a:cubicBezTo>
                    <a:pt x="4829" y="13885"/>
                    <a:pt x="4729" y="13200"/>
                    <a:pt x="4612" y="12532"/>
                  </a:cubicBezTo>
                  <a:cubicBezTo>
                    <a:pt x="4361" y="10961"/>
                    <a:pt x="4128" y="9407"/>
                    <a:pt x="3894" y="7937"/>
                  </a:cubicBezTo>
                  <a:close/>
                  <a:moveTo>
                    <a:pt x="11312" y="7937"/>
                  </a:moveTo>
                  <a:lnTo>
                    <a:pt x="11463" y="14553"/>
                  </a:lnTo>
                  <a:lnTo>
                    <a:pt x="8305" y="14553"/>
                  </a:lnTo>
                  <a:lnTo>
                    <a:pt x="7787" y="7937"/>
                  </a:lnTo>
                  <a:close/>
                  <a:moveTo>
                    <a:pt x="15139" y="7937"/>
                  </a:moveTo>
                  <a:lnTo>
                    <a:pt x="14921" y="14553"/>
                  </a:lnTo>
                  <a:lnTo>
                    <a:pt x="11663" y="14553"/>
                  </a:lnTo>
                  <a:lnTo>
                    <a:pt x="11513" y="7937"/>
                  </a:lnTo>
                  <a:close/>
                  <a:moveTo>
                    <a:pt x="17895" y="7937"/>
                  </a:moveTo>
                  <a:lnTo>
                    <a:pt x="17327" y="14553"/>
                  </a:lnTo>
                  <a:lnTo>
                    <a:pt x="15122" y="14553"/>
                  </a:lnTo>
                  <a:lnTo>
                    <a:pt x="15356" y="7937"/>
                  </a:lnTo>
                  <a:close/>
                  <a:moveTo>
                    <a:pt x="20201" y="7937"/>
                  </a:moveTo>
                  <a:lnTo>
                    <a:pt x="19416" y="14553"/>
                  </a:lnTo>
                  <a:lnTo>
                    <a:pt x="17528" y="14553"/>
                  </a:lnTo>
                  <a:lnTo>
                    <a:pt x="18096" y="7937"/>
                  </a:lnTo>
                  <a:close/>
                  <a:moveTo>
                    <a:pt x="4980" y="16141"/>
                  </a:moveTo>
                  <a:cubicBezTo>
                    <a:pt x="5280" y="18146"/>
                    <a:pt x="5598" y="20101"/>
                    <a:pt x="5882" y="21905"/>
                  </a:cubicBezTo>
                  <a:lnTo>
                    <a:pt x="3894" y="21905"/>
                  </a:lnTo>
                  <a:lnTo>
                    <a:pt x="2925" y="16141"/>
                  </a:lnTo>
                  <a:close/>
                  <a:moveTo>
                    <a:pt x="8221" y="16141"/>
                  </a:moveTo>
                  <a:lnTo>
                    <a:pt x="8672" y="21905"/>
                  </a:lnTo>
                  <a:lnTo>
                    <a:pt x="6099" y="21905"/>
                  </a:lnTo>
                  <a:cubicBezTo>
                    <a:pt x="5849" y="20351"/>
                    <a:pt x="5531" y="18329"/>
                    <a:pt x="5180" y="16141"/>
                  </a:cubicBezTo>
                  <a:close/>
                  <a:moveTo>
                    <a:pt x="11496" y="16141"/>
                  </a:moveTo>
                  <a:lnTo>
                    <a:pt x="11630" y="21905"/>
                  </a:lnTo>
                  <a:lnTo>
                    <a:pt x="8873" y="21905"/>
                  </a:lnTo>
                  <a:lnTo>
                    <a:pt x="8422" y="16141"/>
                  </a:lnTo>
                  <a:close/>
                  <a:moveTo>
                    <a:pt x="14854" y="16141"/>
                  </a:moveTo>
                  <a:lnTo>
                    <a:pt x="14671" y="21905"/>
                  </a:lnTo>
                  <a:lnTo>
                    <a:pt x="11847" y="21905"/>
                  </a:lnTo>
                  <a:lnTo>
                    <a:pt x="11713" y="16141"/>
                  </a:lnTo>
                  <a:close/>
                  <a:moveTo>
                    <a:pt x="17177" y="16141"/>
                  </a:moveTo>
                  <a:lnTo>
                    <a:pt x="16692" y="21905"/>
                  </a:lnTo>
                  <a:lnTo>
                    <a:pt x="14888" y="21905"/>
                  </a:lnTo>
                  <a:lnTo>
                    <a:pt x="15072" y="16141"/>
                  </a:lnTo>
                  <a:close/>
                  <a:moveTo>
                    <a:pt x="19232" y="16141"/>
                  </a:moveTo>
                  <a:lnTo>
                    <a:pt x="18547" y="21905"/>
                  </a:lnTo>
                  <a:lnTo>
                    <a:pt x="16910" y="21905"/>
                  </a:lnTo>
                  <a:lnTo>
                    <a:pt x="17394" y="16141"/>
                  </a:lnTo>
                  <a:close/>
                  <a:moveTo>
                    <a:pt x="1" y="0"/>
                  </a:moveTo>
                  <a:lnTo>
                    <a:pt x="3844" y="22824"/>
                  </a:lnTo>
                  <a:cubicBezTo>
                    <a:pt x="4011" y="23793"/>
                    <a:pt x="4712" y="24595"/>
                    <a:pt x="5665" y="24862"/>
                  </a:cubicBezTo>
                  <a:cubicBezTo>
                    <a:pt x="5681" y="24862"/>
                    <a:pt x="5715" y="24879"/>
                    <a:pt x="5732" y="24879"/>
                  </a:cubicBezTo>
                  <a:cubicBezTo>
                    <a:pt x="5798" y="24896"/>
                    <a:pt x="5865" y="24913"/>
                    <a:pt x="5932" y="24929"/>
                  </a:cubicBezTo>
                  <a:cubicBezTo>
                    <a:pt x="6066" y="24963"/>
                    <a:pt x="6216" y="24979"/>
                    <a:pt x="6367" y="24979"/>
                  </a:cubicBezTo>
                  <a:cubicBezTo>
                    <a:pt x="6367" y="24979"/>
                    <a:pt x="6367" y="24996"/>
                    <a:pt x="6367" y="24996"/>
                  </a:cubicBezTo>
                  <a:lnTo>
                    <a:pt x="6467" y="24979"/>
                  </a:lnTo>
                  <a:lnTo>
                    <a:pt x="15991" y="24979"/>
                  </a:lnTo>
                  <a:cubicBezTo>
                    <a:pt x="16158" y="24979"/>
                    <a:pt x="16342" y="24963"/>
                    <a:pt x="16509" y="24929"/>
                  </a:cubicBezTo>
                  <a:cubicBezTo>
                    <a:pt x="17645" y="24762"/>
                    <a:pt x="18530" y="23843"/>
                    <a:pt x="18664" y="22707"/>
                  </a:cubicBezTo>
                  <a:lnTo>
                    <a:pt x="20519" y="6968"/>
                  </a:lnTo>
                  <a:lnTo>
                    <a:pt x="20602" y="6349"/>
                  </a:lnTo>
                  <a:lnTo>
                    <a:pt x="21337" y="117"/>
                  </a:lnTo>
                  <a:lnTo>
                    <a:pt x="2135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5215435" y="1824654"/>
              <a:ext cx="1158896" cy="762598"/>
            </a:xfrm>
            <a:custGeom>
              <a:avLst/>
              <a:gdLst/>
              <a:ahLst/>
              <a:cxnLst/>
              <a:rect l="l" t="t" r="r" b="b"/>
              <a:pathLst>
                <a:path w="36159" h="23794" extrusionOk="0">
                  <a:moveTo>
                    <a:pt x="2474" y="1"/>
                  </a:moveTo>
                  <a:lnTo>
                    <a:pt x="1" y="23794"/>
                  </a:lnTo>
                  <a:lnTo>
                    <a:pt x="33401" y="23794"/>
                  </a:lnTo>
                  <a:lnTo>
                    <a:pt x="3615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5161366" y="1824654"/>
              <a:ext cx="1158319" cy="762598"/>
            </a:xfrm>
            <a:custGeom>
              <a:avLst/>
              <a:gdLst/>
              <a:ahLst/>
              <a:cxnLst/>
              <a:rect l="l" t="t" r="r" b="b"/>
              <a:pathLst>
                <a:path w="36141" h="23794" extrusionOk="0">
                  <a:moveTo>
                    <a:pt x="2456" y="1"/>
                  </a:moveTo>
                  <a:lnTo>
                    <a:pt x="0" y="23794"/>
                  </a:lnTo>
                  <a:lnTo>
                    <a:pt x="33384" y="23794"/>
                  </a:lnTo>
                  <a:lnTo>
                    <a:pt x="3614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5198320" y="1845006"/>
              <a:ext cx="1075310" cy="707440"/>
            </a:xfrm>
            <a:custGeom>
              <a:avLst/>
              <a:gdLst/>
              <a:ahLst/>
              <a:cxnLst/>
              <a:rect l="l" t="t" r="r" b="b"/>
              <a:pathLst>
                <a:path w="33551" h="22073" extrusionOk="0">
                  <a:moveTo>
                    <a:pt x="2306" y="1"/>
                  </a:moveTo>
                  <a:lnTo>
                    <a:pt x="0" y="22073"/>
                  </a:lnTo>
                  <a:lnTo>
                    <a:pt x="30995" y="22073"/>
                  </a:lnTo>
                  <a:lnTo>
                    <a:pt x="3355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5305944" y="1959617"/>
              <a:ext cx="50895" cy="475013"/>
            </a:xfrm>
            <a:custGeom>
              <a:avLst/>
              <a:gdLst/>
              <a:ahLst/>
              <a:cxnLst/>
              <a:rect l="l" t="t" r="r" b="b"/>
              <a:pathLst>
                <a:path w="1588" h="14821" extrusionOk="0">
                  <a:moveTo>
                    <a:pt x="1538" y="0"/>
                  </a:moveTo>
                  <a:lnTo>
                    <a:pt x="1538" y="0"/>
                  </a:lnTo>
                  <a:cubicBezTo>
                    <a:pt x="1504" y="0"/>
                    <a:pt x="1120" y="3309"/>
                    <a:pt x="702" y="7402"/>
                  </a:cubicBezTo>
                  <a:cubicBezTo>
                    <a:pt x="292" y="11267"/>
                    <a:pt x="1" y="14446"/>
                    <a:pt x="12" y="14790"/>
                  </a:cubicBezTo>
                  <a:lnTo>
                    <a:pt x="12" y="14790"/>
                  </a:lnTo>
                  <a:cubicBezTo>
                    <a:pt x="94" y="14447"/>
                    <a:pt x="458" y="11283"/>
                    <a:pt x="853" y="7419"/>
                  </a:cubicBezTo>
                  <a:cubicBezTo>
                    <a:pt x="1270" y="3325"/>
                    <a:pt x="1588" y="0"/>
                    <a:pt x="1538" y="0"/>
                  </a:cubicBezTo>
                  <a:close/>
                  <a:moveTo>
                    <a:pt x="12" y="14790"/>
                  </a:moveTo>
                  <a:cubicBezTo>
                    <a:pt x="7" y="14810"/>
                    <a:pt x="3" y="14821"/>
                    <a:pt x="1" y="14821"/>
                  </a:cubicBezTo>
                  <a:lnTo>
                    <a:pt x="17" y="14821"/>
                  </a:lnTo>
                  <a:cubicBezTo>
                    <a:pt x="14" y="14821"/>
                    <a:pt x="13" y="14810"/>
                    <a:pt x="12" y="1479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5387351" y="1981026"/>
              <a:ext cx="99643" cy="4872"/>
            </a:xfrm>
            <a:custGeom>
              <a:avLst/>
              <a:gdLst/>
              <a:ahLst/>
              <a:cxnLst/>
              <a:rect l="l" t="t" r="r" b="b"/>
              <a:pathLst>
                <a:path w="3109" h="152" extrusionOk="0">
                  <a:moveTo>
                    <a:pt x="1554" y="1"/>
                  </a:moveTo>
                  <a:cubicBezTo>
                    <a:pt x="702" y="1"/>
                    <a:pt x="0" y="34"/>
                    <a:pt x="0" y="68"/>
                  </a:cubicBezTo>
                  <a:cubicBezTo>
                    <a:pt x="0" y="118"/>
                    <a:pt x="702" y="151"/>
                    <a:pt x="1554" y="151"/>
                  </a:cubicBezTo>
                  <a:cubicBezTo>
                    <a:pt x="2423" y="151"/>
                    <a:pt x="3108" y="118"/>
                    <a:pt x="3108" y="68"/>
                  </a:cubicBezTo>
                  <a:cubicBezTo>
                    <a:pt x="3108" y="34"/>
                    <a:pt x="2423" y="1"/>
                    <a:pt x="15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5514269" y="1981026"/>
              <a:ext cx="396843" cy="4872"/>
            </a:xfrm>
            <a:custGeom>
              <a:avLst/>
              <a:gdLst/>
              <a:ahLst/>
              <a:cxnLst/>
              <a:rect l="l" t="t" r="r" b="b"/>
              <a:pathLst>
                <a:path w="12382" h="152" extrusionOk="0">
                  <a:moveTo>
                    <a:pt x="6199" y="1"/>
                  </a:moveTo>
                  <a:cubicBezTo>
                    <a:pt x="2774" y="1"/>
                    <a:pt x="0" y="34"/>
                    <a:pt x="0" y="68"/>
                  </a:cubicBezTo>
                  <a:cubicBezTo>
                    <a:pt x="0" y="118"/>
                    <a:pt x="2774" y="151"/>
                    <a:pt x="6199" y="151"/>
                  </a:cubicBezTo>
                  <a:cubicBezTo>
                    <a:pt x="9608" y="151"/>
                    <a:pt x="12381" y="118"/>
                    <a:pt x="12381" y="68"/>
                  </a:cubicBezTo>
                  <a:cubicBezTo>
                    <a:pt x="12381" y="34"/>
                    <a:pt x="9608" y="1"/>
                    <a:pt x="6199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5375556" y="2232202"/>
              <a:ext cx="99643" cy="4840"/>
            </a:xfrm>
            <a:custGeom>
              <a:avLst/>
              <a:gdLst/>
              <a:ahLst/>
              <a:cxnLst/>
              <a:rect l="l" t="t" r="r" b="b"/>
              <a:pathLst>
                <a:path w="3109" h="151" extrusionOk="0">
                  <a:moveTo>
                    <a:pt x="1555" y="0"/>
                  </a:moveTo>
                  <a:cubicBezTo>
                    <a:pt x="702" y="0"/>
                    <a:pt x="1" y="33"/>
                    <a:pt x="1" y="84"/>
                  </a:cubicBezTo>
                  <a:cubicBezTo>
                    <a:pt x="1" y="117"/>
                    <a:pt x="702" y="150"/>
                    <a:pt x="1555" y="150"/>
                  </a:cubicBezTo>
                  <a:cubicBezTo>
                    <a:pt x="2423" y="150"/>
                    <a:pt x="3108" y="117"/>
                    <a:pt x="3108" y="84"/>
                  </a:cubicBezTo>
                  <a:cubicBezTo>
                    <a:pt x="3108" y="33"/>
                    <a:pt x="2423" y="0"/>
                    <a:pt x="15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5502474" y="2232202"/>
              <a:ext cx="397388" cy="4840"/>
            </a:xfrm>
            <a:custGeom>
              <a:avLst/>
              <a:gdLst/>
              <a:ahLst/>
              <a:cxnLst/>
              <a:rect l="l" t="t" r="r" b="b"/>
              <a:pathLst>
                <a:path w="12399" h="151" extrusionOk="0">
                  <a:moveTo>
                    <a:pt x="6199" y="0"/>
                  </a:moveTo>
                  <a:cubicBezTo>
                    <a:pt x="2774" y="0"/>
                    <a:pt x="1" y="33"/>
                    <a:pt x="1" y="84"/>
                  </a:cubicBezTo>
                  <a:cubicBezTo>
                    <a:pt x="1" y="117"/>
                    <a:pt x="2774" y="150"/>
                    <a:pt x="6199" y="150"/>
                  </a:cubicBezTo>
                  <a:cubicBezTo>
                    <a:pt x="9608" y="150"/>
                    <a:pt x="12398" y="117"/>
                    <a:pt x="12398" y="84"/>
                  </a:cubicBezTo>
                  <a:cubicBezTo>
                    <a:pt x="12398" y="33"/>
                    <a:pt x="9625" y="0"/>
                    <a:pt x="619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5366999" y="2348383"/>
              <a:ext cx="397388" cy="4872"/>
            </a:xfrm>
            <a:custGeom>
              <a:avLst/>
              <a:gdLst/>
              <a:ahLst/>
              <a:cxnLst/>
              <a:rect l="l" t="t" r="r" b="b"/>
              <a:pathLst>
                <a:path w="12399" h="152" extrusionOk="0">
                  <a:moveTo>
                    <a:pt x="6199" y="1"/>
                  </a:moveTo>
                  <a:cubicBezTo>
                    <a:pt x="2774" y="1"/>
                    <a:pt x="0" y="34"/>
                    <a:pt x="0" y="68"/>
                  </a:cubicBezTo>
                  <a:cubicBezTo>
                    <a:pt x="0" y="118"/>
                    <a:pt x="2774" y="151"/>
                    <a:pt x="6199" y="151"/>
                  </a:cubicBezTo>
                  <a:cubicBezTo>
                    <a:pt x="9624" y="151"/>
                    <a:pt x="12398" y="118"/>
                    <a:pt x="12398" y="68"/>
                  </a:cubicBezTo>
                  <a:cubicBezTo>
                    <a:pt x="12398" y="34"/>
                    <a:pt x="9624" y="1"/>
                    <a:pt x="6199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5390556" y="2051728"/>
              <a:ext cx="140347" cy="4840"/>
            </a:xfrm>
            <a:custGeom>
              <a:avLst/>
              <a:gdLst/>
              <a:ahLst/>
              <a:cxnLst/>
              <a:rect l="l" t="t" r="r" b="b"/>
              <a:pathLst>
                <a:path w="4379" h="151" extrusionOk="0">
                  <a:moveTo>
                    <a:pt x="2189" y="0"/>
                  </a:moveTo>
                  <a:cubicBezTo>
                    <a:pt x="986" y="0"/>
                    <a:pt x="0" y="34"/>
                    <a:pt x="0" y="84"/>
                  </a:cubicBezTo>
                  <a:cubicBezTo>
                    <a:pt x="0" y="117"/>
                    <a:pt x="986" y="151"/>
                    <a:pt x="2189" y="151"/>
                  </a:cubicBezTo>
                  <a:cubicBezTo>
                    <a:pt x="3409" y="151"/>
                    <a:pt x="4378" y="117"/>
                    <a:pt x="4378" y="84"/>
                  </a:cubicBezTo>
                  <a:cubicBezTo>
                    <a:pt x="4378" y="34"/>
                    <a:pt x="3409" y="0"/>
                    <a:pt x="218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5387351" y="2155602"/>
              <a:ext cx="140315" cy="5384"/>
            </a:xfrm>
            <a:custGeom>
              <a:avLst/>
              <a:gdLst/>
              <a:ahLst/>
              <a:cxnLst/>
              <a:rect l="l" t="t" r="r" b="b"/>
              <a:pathLst>
                <a:path w="4378" h="168" extrusionOk="0">
                  <a:moveTo>
                    <a:pt x="2189" y="1"/>
                  </a:moveTo>
                  <a:cubicBezTo>
                    <a:pt x="969" y="1"/>
                    <a:pt x="0" y="51"/>
                    <a:pt x="0" y="84"/>
                  </a:cubicBezTo>
                  <a:cubicBezTo>
                    <a:pt x="0" y="134"/>
                    <a:pt x="969" y="168"/>
                    <a:pt x="2189" y="168"/>
                  </a:cubicBezTo>
                  <a:cubicBezTo>
                    <a:pt x="3392" y="168"/>
                    <a:pt x="4378" y="134"/>
                    <a:pt x="4378" y="84"/>
                  </a:cubicBezTo>
                  <a:cubicBezTo>
                    <a:pt x="4378" y="51"/>
                    <a:pt x="3392" y="1"/>
                    <a:pt x="2189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5505679" y="2304475"/>
              <a:ext cx="140347" cy="5384"/>
            </a:xfrm>
            <a:custGeom>
              <a:avLst/>
              <a:gdLst/>
              <a:ahLst/>
              <a:cxnLst/>
              <a:rect l="l" t="t" r="r" b="b"/>
              <a:pathLst>
                <a:path w="4379" h="168" extrusionOk="0">
                  <a:moveTo>
                    <a:pt x="2190" y="1"/>
                  </a:moveTo>
                  <a:cubicBezTo>
                    <a:pt x="987" y="1"/>
                    <a:pt x="1" y="34"/>
                    <a:pt x="1" y="84"/>
                  </a:cubicBezTo>
                  <a:cubicBezTo>
                    <a:pt x="1" y="118"/>
                    <a:pt x="987" y="168"/>
                    <a:pt x="2190" y="168"/>
                  </a:cubicBezTo>
                  <a:cubicBezTo>
                    <a:pt x="3393" y="168"/>
                    <a:pt x="4378" y="118"/>
                    <a:pt x="4378" y="84"/>
                  </a:cubicBezTo>
                  <a:cubicBezTo>
                    <a:pt x="4378" y="34"/>
                    <a:pt x="3393" y="1"/>
                    <a:pt x="2190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5682948" y="2051728"/>
              <a:ext cx="358287" cy="4840"/>
            </a:xfrm>
            <a:custGeom>
              <a:avLst/>
              <a:gdLst/>
              <a:ahLst/>
              <a:cxnLst/>
              <a:rect l="l" t="t" r="r" b="b"/>
              <a:pathLst>
                <a:path w="11179" h="151" extrusionOk="0">
                  <a:moveTo>
                    <a:pt x="5598" y="0"/>
                  </a:moveTo>
                  <a:cubicBezTo>
                    <a:pt x="2507" y="0"/>
                    <a:pt x="0" y="34"/>
                    <a:pt x="0" y="84"/>
                  </a:cubicBezTo>
                  <a:cubicBezTo>
                    <a:pt x="0" y="117"/>
                    <a:pt x="2507" y="151"/>
                    <a:pt x="5598" y="151"/>
                  </a:cubicBezTo>
                  <a:cubicBezTo>
                    <a:pt x="8689" y="151"/>
                    <a:pt x="11178" y="117"/>
                    <a:pt x="11178" y="84"/>
                  </a:cubicBezTo>
                  <a:cubicBezTo>
                    <a:pt x="11178" y="34"/>
                    <a:pt x="8689" y="0"/>
                    <a:pt x="55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5572632" y="2162044"/>
              <a:ext cx="358287" cy="4840"/>
            </a:xfrm>
            <a:custGeom>
              <a:avLst/>
              <a:gdLst/>
              <a:ahLst/>
              <a:cxnLst/>
              <a:rect l="l" t="t" r="r" b="b"/>
              <a:pathLst>
                <a:path w="11179" h="151" extrusionOk="0">
                  <a:moveTo>
                    <a:pt x="5581" y="0"/>
                  </a:moveTo>
                  <a:cubicBezTo>
                    <a:pt x="2490" y="0"/>
                    <a:pt x="0" y="34"/>
                    <a:pt x="0" y="67"/>
                  </a:cubicBezTo>
                  <a:cubicBezTo>
                    <a:pt x="0" y="117"/>
                    <a:pt x="2490" y="151"/>
                    <a:pt x="5581" y="151"/>
                  </a:cubicBezTo>
                  <a:cubicBezTo>
                    <a:pt x="8672" y="151"/>
                    <a:pt x="11178" y="117"/>
                    <a:pt x="11178" y="67"/>
                  </a:cubicBezTo>
                  <a:cubicBezTo>
                    <a:pt x="11178" y="34"/>
                    <a:pt x="8672" y="0"/>
                    <a:pt x="55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5695800" y="2304475"/>
              <a:ext cx="358287" cy="5384"/>
            </a:xfrm>
            <a:custGeom>
              <a:avLst/>
              <a:gdLst/>
              <a:ahLst/>
              <a:cxnLst/>
              <a:rect l="l" t="t" r="r" b="b"/>
              <a:pathLst>
                <a:path w="11179" h="168" extrusionOk="0">
                  <a:moveTo>
                    <a:pt x="5581" y="1"/>
                  </a:moveTo>
                  <a:cubicBezTo>
                    <a:pt x="2507" y="1"/>
                    <a:pt x="0" y="34"/>
                    <a:pt x="0" y="84"/>
                  </a:cubicBezTo>
                  <a:cubicBezTo>
                    <a:pt x="0" y="118"/>
                    <a:pt x="2507" y="168"/>
                    <a:pt x="5581" y="168"/>
                  </a:cubicBezTo>
                  <a:cubicBezTo>
                    <a:pt x="8672" y="168"/>
                    <a:pt x="11178" y="118"/>
                    <a:pt x="11178" y="84"/>
                  </a:cubicBezTo>
                  <a:cubicBezTo>
                    <a:pt x="11178" y="34"/>
                    <a:pt x="8672" y="1"/>
                    <a:pt x="55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5368602" y="2431938"/>
              <a:ext cx="358287" cy="5384"/>
            </a:xfrm>
            <a:custGeom>
              <a:avLst/>
              <a:gdLst/>
              <a:ahLst/>
              <a:cxnLst/>
              <a:rect l="l" t="t" r="r" b="b"/>
              <a:pathLst>
                <a:path w="11179" h="168" extrusionOk="0">
                  <a:moveTo>
                    <a:pt x="5581" y="0"/>
                  </a:moveTo>
                  <a:cubicBezTo>
                    <a:pt x="2507" y="0"/>
                    <a:pt x="0" y="34"/>
                    <a:pt x="0" y="84"/>
                  </a:cubicBezTo>
                  <a:cubicBezTo>
                    <a:pt x="0" y="134"/>
                    <a:pt x="2507" y="167"/>
                    <a:pt x="5581" y="167"/>
                  </a:cubicBezTo>
                  <a:cubicBezTo>
                    <a:pt x="8672" y="167"/>
                    <a:pt x="11178" y="134"/>
                    <a:pt x="11178" y="84"/>
                  </a:cubicBezTo>
                  <a:cubicBezTo>
                    <a:pt x="11178" y="34"/>
                    <a:pt x="8672" y="0"/>
                    <a:pt x="55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5764868" y="2431938"/>
              <a:ext cx="358287" cy="5384"/>
            </a:xfrm>
            <a:custGeom>
              <a:avLst/>
              <a:gdLst/>
              <a:ahLst/>
              <a:cxnLst/>
              <a:rect l="l" t="t" r="r" b="b"/>
              <a:pathLst>
                <a:path w="11179" h="168" extrusionOk="0">
                  <a:moveTo>
                    <a:pt x="5598" y="0"/>
                  </a:moveTo>
                  <a:cubicBezTo>
                    <a:pt x="2507" y="0"/>
                    <a:pt x="1" y="34"/>
                    <a:pt x="1" y="84"/>
                  </a:cubicBezTo>
                  <a:cubicBezTo>
                    <a:pt x="1" y="134"/>
                    <a:pt x="2507" y="167"/>
                    <a:pt x="5598" y="167"/>
                  </a:cubicBezTo>
                  <a:cubicBezTo>
                    <a:pt x="8673" y="167"/>
                    <a:pt x="11179" y="134"/>
                    <a:pt x="11179" y="84"/>
                  </a:cubicBezTo>
                  <a:cubicBezTo>
                    <a:pt x="11179" y="34"/>
                    <a:pt x="8673" y="0"/>
                    <a:pt x="55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5368602" y="2473699"/>
              <a:ext cx="358287" cy="4840"/>
            </a:xfrm>
            <a:custGeom>
              <a:avLst/>
              <a:gdLst/>
              <a:ahLst/>
              <a:cxnLst/>
              <a:rect l="l" t="t" r="r" b="b"/>
              <a:pathLst>
                <a:path w="11179" h="151" extrusionOk="0">
                  <a:moveTo>
                    <a:pt x="5581" y="1"/>
                  </a:moveTo>
                  <a:cubicBezTo>
                    <a:pt x="2490" y="1"/>
                    <a:pt x="0" y="34"/>
                    <a:pt x="0" y="67"/>
                  </a:cubicBezTo>
                  <a:cubicBezTo>
                    <a:pt x="0" y="118"/>
                    <a:pt x="2507" y="151"/>
                    <a:pt x="5581" y="151"/>
                  </a:cubicBezTo>
                  <a:cubicBezTo>
                    <a:pt x="8672" y="151"/>
                    <a:pt x="11178" y="118"/>
                    <a:pt x="11178" y="67"/>
                  </a:cubicBezTo>
                  <a:cubicBezTo>
                    <a:pt x="11178" y="34"/>
                    <a:pt x="8672" y="1"/>
                    <a:pt x="55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5385748" y="2081695"/>
              <a:ext cx="358800" cy="4872"/>
            </a:xfrm>
            <a:custGeom>
              <a:avLst/>
              <a:gdLst/>
              <a:ahLst/>
              <a:cxnLst/>
              <a:rect l="l" t="t" r="r" b="b"/>
              <a:pathLst>
                <a:path w="11195" h="152" extrusionOk="0">
                  <a:moveTo>
                    <a:pt x="5597" y="1"/>
                  </a:moveTo>
                  <a:cubicBezTo>
                    <a:pt x="2506" y="1"/>
                    <a:pt x="0" y="34"/>
                    <a:pt x="0" y="84"/>
                  </a:cubicBezTo>
                  <a:cubicBezTo>
                    <a:pt x="0" y="118"/>
                    <a:pt x="2506" y="151"/>
                    <a:pt x="5597" y="151"/>
                  </a:cubicBezTo>
                  <a:cubicBezTo>
                    <a:pt x="8689" y="151"/>
                    <a:pt x="11195" y="118"/>
                    <a:pt x="11195" y="84"/>
                  </a:cubicBezTo>
                  <a:cubicBezTo>
                    <a:pt x="11195" y="34"/>
                    <a:pt x="8689" y="1"/>
                    <a:pt x="55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5556575" y="2052241"/>
              <a:ext cx="92144" cy="4872"/>
            </a:xfrm>
            <a:custGeom>
              <a:avLst/>
              <a:gdLst/>
              <a:ahLst/>
              <a:cxnLst/>
              <a:rect l="l" t="t" r="r" b="b"/>
              <a:pathLst>
                <a:path w="2875" h="152" extrusionOk="0">
                  <a:moveTo>
                    <a:pt x="1437" y="1"/>
                  </a:moveTo>
                  <a:cubicBezTo>
                    <a:pt x="635" y="1"/>
                    <a:pt x="0" y="34"/>
                    <a:pt x="0" y="85"/>
                  </a:cubicBezTo>
                  <a:cubicBezTo>
                    <a:pt x="0" y="118"/>
                    <a:pt x="635" y="151"/>
                    <a:pt x="1437" y="151"/>
                  </a:cubicBezTo>
                  <a:cubicBezTo>
                    <a:pt x="2222" y="151"/>
                    <a:pt x="2874" y="118"/>
                    <a:pt x="2874" y="85"/>
                  </a:cubicBezTo>
                  <a:cubicBezTo>
                    <a:pt x="2874" y="34"/>
                    <a:pt x="2222" y="1"/>
                    <a:pt x="143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5371262" y="2266463"/>
              <a:ext cx="92144" cy="4840"/>
            </a:xfrm>
            <a:custGeom>
              <a:avLst/>
              <a:gdLst/>
              <a:ahLst/>
              <a:cxnLst/>
              <a:rect l="l" t="t" r="r" b="b"/>
              <a:pathLst>
                <a:path w="2875" h="151" extrusionOk="0">
                  <a:moveTo>
                    <a:pt x="1438" y="0"/>
                  </a:moveTo>
                  <a:cubicBezTo>
                    <a:pt x="636" y="0"/>
                    <a:pt x="1" y="34"/>
                    <a:pt x="1" y="84"/>
                  </a:cubicBezTo>
                  <a:cubicBezTo>
                    <a:pt x="1" y="117"/>
                    <a:pt x="636" y="151"/>
                    <a:pt x="1438" y="151"/>
                  </a:cubicBezTo>
                  <a:cubicBezTo>
                    <a:pt x="2240" y="151"/>
                    <a:pt x="2875" y="117"/>
                    <a:pt x="2875" y="84"/>
                  </a:cubicBezTo>
                  <a:cubicBezTo>
                    <a:pt x="2875" y="34"/>
                    <a:pt x="2240" y="0"/>
                    <a:pt x="143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5369146" y="2304475"/>
              <a:ext cx="92144" cy="5384"/>
            </a:xfrm>
            <a:custGeom>
              <a:avLst/>
              <a:gdLst/>
              <a:ahLst/>
              <a:cxnLst/>
              <a:rect l="l" t="t" r="r" b="b"/>
              <a:pathLst>
                <a:path w="2875" h="168" extrusionOk="0">
                  <a:moveTo>
                    <a:pt x="1437" y="1"/>
                  </a:moveTo>
                  <a:cubicBezTo>
                    <a:pt x="635" y="1"/>
                    <a:pt x="0" y="34"/>
                    <a:pt x="0" y="84"/>
                  </a:cubicBezTo>
                  <a:cubicBezTo>
                    <a:pt x="0" y="118"/>
                    <a:pt x="635" y="168"/>
                    <a:pt x="1437" y="168"/>
                  </a:cubicBezTo>
                  <a:cubicBezTo>
                    <a:pt x="2239" y="168"/>
                    <a:pt x="2874" y="118"/>
                    <a:pt x="2874" y="84"/>
                  </a:cubicBezTo>
                  <a:cubicBezTo>
                    <a:pt x="2874" y="34"/>
                    <a:pt x="2239" y="1"/>
                    <a:pt x="143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5263638" y="1917856"/>
              <a:ext cx="997684" cy="5384"/>
            </a:xfrm>
            <a:custGeom>
              <a:avLst/>
              <a:gdLst/>
              <a:ahLst/>
              <a:cxnLst/>
              <a:rect l="l" t="t" r="r" b="b"/>
              <a:pathLst>
                <a:path w="31129" h="168" extrusionOk="0">
                  <a:moveTo>
                    <a:pt x="15556" y="0"/>
                  </a:moveTo>
                  <a:cubicBezTo>
                    <a:pt x="6968" y="0"/>
                    <a:pt x="1" y="50"/>
                    <a:pt x="1" y="84"/>
                  </a:cubicBezTo>
                  <a:cubicBezTo>
                    <a:pt x="1" y="134"/>
                    <a:pt x="6968" y="167"/>
                    <a:pt x="15556" y="167"/>
                  </a:cubicBezTo>
                  <a:cubicBezTo>
                    <a:pt x="24161" y="167"/>
                    <a:pt x="31129" y="134"/>
                    <a:pt x="31129" y="84"/>
                  </a:cubicBezTo>
                  <a:cubicBezTo>
                    <a:pt x="31129" y="50"/>
                    <a:pt x="24161" y="0"/>
                    <a:pt x="155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5315046" y="1875005"/>
              <a:ext cx="27339" cy="23877"/>
            </a:xfrm>
            <a:custGeom>
              <a:avLst/>
              <a:gdLst/>
              <a:ahLst/>
              <a:cxnLst/>
              <a:rect l="l" t="t" r="r" b="b"/>
              <a:pathLst>
                <a:path w="853" h="745" extrusionOk="0">
                  <a:moveTo>
                    <a:pt x="485" y="0"/>
                  </a:moveTo>
                  <a:cubicBezTo>
                    <a:pt x="168" y="0"/>
                    <a:pt x="1" y="401"/>
                    <a:pt x="235" y="635"/>
                  </a:cubicBezTo>
                  <a:cubicBezTo>
                    <a:pt x="310" y="711"/>
                    <a:pt x="401" y="744"/>
                    <a:pt x="489" y="744"/>
                  </a:cubicBezTo>
                  <a:cubicBezTo>
                    <a:pt x="676" y="744"/>
                    <a:pt x="853" y="595"/>
                    <a:pt x="853" y="368"/>
                  </a:cubicBezTo>
                  <a:cubicBezTo>
                    <a:pt x="853" y="168"/>
                    <a:pt x="686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5365909" y="1875005"/>
              <a:ext cx="27371" cy="23877"/>
            </a:xfrm>
            <a:custGeom>
              <a:avLst/>
              <a:gdLst/>
              <a:ahLst/>
              <a:cxnLst/>
              <a:rect l="l" t="t" r="r" b="b"/>
              <a:pathLst>
                <a:path w="854" h="745" extrusionOk="0">
                  <a:moveTo>
                    <a:pt x="485" y="0"/>
                  </a:moveTo>
                  <a:cubicBezTo>
                    <a:pt x="151" y="0"/>
                    <a:pt x="1" y="401"/>
                    <a:pt x="218" y="635"/>
                  </a:cubicBezTo>
                  <a:cubicBezTo>
                    <a:pt x="293" y="711"/>
                    <a:pt x="386" y="744"/>
                    <a:pt x="477" y="744"/>
                  </a:cubicBezTo>
                  <a:cubicBezTo>
                    <a:pt x="669" y="744"/>
                    <a:pt x="853" y="595"/>
                    <a:pt x="853" y="368"/>
                  </a:cubicBezTo>
                  <a:cubicBezTo>
                    <a:pt x="853" y="168"/>
                    <a:pt x="686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5416260" y="1875005"/>
              <a:ext cx="27883" cy="23877"/>
            </a:xfrm>
            <a:custGeom>
              <a:avLst/>
              <a:gdLst/>
              <a:ahLst/>
              <a:cxnLst/>
              <a:rect l="l" t="t" r="r" b="b"/>
              <a:pathLst>
                <a:path w="870" h="745" extrusionOk="0">
                  <a:moveTo>
                    <a:pt x="502" y="0"/>
                  </a:moveTo>
                  <a:cubicBezTo>
                    <a:pt x="168" y="0"/>
                    <a:pt x="1" y="401"/>
                    <a:pt x="234" y="635"/>
                  </a:cubicBezTo>
                  <a:cubicBezTo>
                    <a:pt x="310" y="711"/>
                    <a:pt x="402" y="744"/>
                    <a:pt x="493" y="744"/>
                  </a:cubicBezTo>
                  <a:cubicBezTo>
                    <a:pt x="685" y="744"/>
                    <a:pt x="869" y="595"/>
                    <a:pt x="869" y="368"/>
                  </a:cubicBezTo>
                  <a:cubicBezTo>
                    <a:pt x="869" y="168"/>
                    <a:pt x="702" y="0"/>
                    <a:pt x="5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6565990" y="1808052"/>
              <a:ext cx="1218862" cy="802244"/>
            </a:xfrm>
            <a:custGeom>
              <a:avLst/>
              <a:gdLst/>
              <a:ahLst/>
              <a:cxnLst/>
              <a:rect l="l" t="t" r="r" b="b"/>
              <a:pathLst>
                <a:path w="38030" h="25031" extrusionOk="0">
                  <a:moveTo>
                    <a:pt x="2607" y="1"/>
                  </a:moveTo>
                  <a:lnTo>
                    <a:pt x="1" y="25030"/>
                  </a:lnTo>
                  <a:lnTo>
                    <a:pt x="35139" y="25030"/>
                  </a:lnTo>
                  <a:lnTo>
                    <a:pt x="3803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6508684" y="1808052"/>
              <a:ext cx="1218862" cy="802244"/>
            </a:xfrm>
            <a:custGeom>
              <a:avLst/>
              <a:gdLst/>
              <a:ahLst/>
              <a:cxnLst/>
              <a:rect l="l" t="t" r="r" b="b"/>
              <a:pathLst>
                <a:path w="38030" h="25031" extrusionOk="0">
                  <a:moveTo>
                    <a:pt x="2608" y="1"/>
                  </a:moveTo>
                  <a:lnTo>
                    <a:pt x="1" y="25030"/>
                  </a:lnTo>
                  <a:lnTo>
                    <a:pt x="35139" y="25030"/>
                  </a:lnTo>
                  <a:lnTo>
                    <a:pt x="38030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6548330" y="1829494"/>
              <a:ext cx="1131012" cy="744393"/>
            </a:xfrm>
            <a:custGeom>
              <a:avLst/>
              <a:gdLst/>
              <a:ahLst/>
              <a:cxnLst/>
              <a:rect l="l" t="t" r="r" b="b"/>
              <a:pathLst>
                <a:path w="35289" h="23226" extrusionOk="0">
                  <a:moveTo>
                    <a:pt x="2406" y="0"/>
                  </a:moveTo>
                  <a:lnTo>
                    <a:pt x="0" y="23225"/>
                  </a:lnTo>
                  <a:lnTo>
                    <a:pt x="32599" y="23225"/>
                  </a:lnTo>
                  <a:lnTo>
                    <a:pt x="3528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6660794" y="1938720"/>
              <a:ext cx="54100" cy="499660"/>
            </a:xfrm>
            <a:custGeom>
              <a:avLst/>
              <a:gdLst/>
              <a:ahLst/>
              <a:cxnLst/>
              <a:rect l="l" t="t" r="r" b="b"/>
              <a:pathLst>
                <a:path w="1688" h="15590" extrusionOk="0">
                  <a:moveTo>
                    <a:pt x="1654" y="1"/>
                  </a:moveTo>
                  <a:lnTo>
                    <a:pt x="1654" y="1"/>
                  </a:lnTo>
                  <a:cubicBezTo>
                    <a:pt x="1604" y="1"/>
                    <a:pt x="1220" y="3493"/>
                    <a:pt x="769" y="7787"/>
                  </a:cubicBezTo>
                  <a:cubicBezTo>
                    <a:pt x="318" y="12098"/>
                    <a:pt x="0" y="15590"/>
                    <a:pt x="50" y="15590"/>
                  </a:cubicBezTo>
                  <a:cubicBezTo>
                    <a:pt x="50" y="15590"/>
                    <a:pt x="51" y="15590"/>
                    <a:pt x="51" y="15590"/>
                  </a:cubicBezTo>
                  <a:cubicBezTo>
                    <a:pt x="86" y="15590"/>
                    <a:pt x="486" y="12104"/>
                    <a:pt x="919" y="7804"/>
                  </a:cubicBezTo>
                  <a:cubicBezTo>
                    <a:pt x="1370" y="3510"/>
                    <a:pt x="1688" y="17"/>
                    <a:pt x="16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6747553" y="1961219"/>
              <a:ext cx="104964" cy="5384"/>
            </a:xfrm>
            <a:custGeom>
              <a:avLst/>
              <a:gdLst/>
              <a:ahLst/>
              <a:cxnLst/>
              <a:rect l="l" t="t" r="r" b="b"/>
              <a:pathLst>
                <a:path w="3275" h="168" extrusionOk="0">
                  <a:moveTo>
                    <a:pt x="1637" y="1"/>
                  </a:moveTo>
                  <a:cubicBezTo>
                    <a:pt x="735" y="1"/>
                    <a:pt x="0" y="34"/>
                    <a:pt x="0" y="84"/>
                  </a:cubicBezTo>
                  <a:cubicBezTo>
                    <a:pt x="0" y="117"/>
                    <a:pt x="735" y="168"/>
                    <a:pt x="1637" y="168"/>
                  </a:cubicBezTo>
                  <a:cubicBezTo>
                    <a:pt x="2540" y="168"/>
                    <a:pt x="3275" y="117"/>
                    <a:pt x="3275" y="84"/>
                  </a:cubicBezTo>
                  <a:cubicBezTo>
                    <a:pt x="3275" y="34"/>
                    <a:pt x="2540" y="1"/>
                    <a:pt x="16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6880881" y="1961219"/>
              <a:ext cx="417740" cy="5384"/>
            </a:xfrm>
            <a:custGeom>
              <a:avLst/>
              <a:gdLst/>
              <a:ahLst/>
              <a:cxnLst/>
              <a:rect l="l" t="t" r="r" b="b"/>
              <a:pathLst>
                <a:path w="13034" h="168" extrusionOk="0">
                  <a:moveTo>
                    <a:pt x="6517" y="1"/>
                  </a:moveTo>
                  <a:cubicBezTo>
                    <a:pt x="2924" y="1"/>
                    <a:pt x="0" y="34"/>
                    <a:pt x="0" y="84"/>
                  </a:cubicBezTo>
                  <a:cubicBezTo>
                    <a:pt x="0" y="117"/>
                    <a:pt x="2924" y="168"/>
                    <a:pt x="6517" y="168"/>
                  </a:cubicBezTo>
                  <a:cubicBezTo>
                    <a:pt x="10126" y="168"/>
                    <a:pt x="13033" y="117"/>
                    <a:pt x="13033" y="84"/>
                  </a:cubicBezTo>
                  <a:cubicBezTo>
                    <a:pt x="13033" y="34"/>
                    <a:pt x="10126" y="1"/>
                    <a:pt x="6517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6735214" y="2225760"/>
              <a:ext cx="104996" cy="5384"/>
            </a:xfrm>
            <a:custGeom>
              <a:avLst/>
              <a:gdLst/>
              <a:ahLst/>
              <a:cxnLst/>
              <a:rect l="l" t="t" r="r" b="b"/>
              <a:pathLst>
                <a:path w="3276" h="168" extrusionOk="0">
                  <a:moveTo>
                    <a:pt x="1638" y="1"/>
                  </a:moveTo>
                  <a:cubicBezTo>
                    <a:pt x="736" y="1"/>
                    <a:pt x="1" y="34"/>
                    <a:pt x="1" y="84"/>
                  </a:cubicBezTo>
                  <a:cubicBezTo>
                    <a:pt x="1" y="117"/>
                    <a:pt x="736" y="168"/>
                    <a:pt x="1638" y="168"/>
                  </a:cubicBezTo>
                  <a:cubicBezTo>
                    <a:pt x="2540" y="168"/>
                    <a:pt x="3276" y="117"/>
                    <a:pt x="3276" y="84"/>
                  </a:cubicBezTo>
                  <a:cubicBezTo>
                    <a:pt x="3276" y="34"/>
                    <a:pt x="2540" y="1"/>
                    <a:pt x="16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6868574" y="2225760"/>
              <a:ext cx="417708" cy="5384"/>
            </a:xfrm>
            <a:custGeom>
              <a:avLst/>
              <a:gdLst/>
              <a:ahLst/>
              <a:cxnLst/>
              <a:rect l="l" t="t" r="r" b="b"/>
              <a:pathLst>
                <a:path w="13033" h="168" extrusionOk="0">
                  <a:moveTo>
                    <a:pt x="6516" y="1"/>
                  </a:moveTo>
                  <a:cubicBezTo>
                    <a:pt x="2907" y="1"/>
                    <a:pt x="0" y="34"/>
                    <a:pt x="0" y="84"/>
                  </a:cubicBezTo>
                  <a:cubicBezTo>
                    <a:pt x="0" y="117"/>
                    <a:pt x="2924" y="168"/>
                    <a:pt x="6516" y="168"/>
                  </a:cubicBezTo>
                  <a:cubicBezTo>
                    <a:pt x="10109" y="168"/>
                    <a:pt x="13033" y="117"/>
                    <a:pt x="13033" y="84"/>
                  </a:cubicBezTo>
                  <a:cubicBezTo>
                    <a:pt x="13033" y="34"/>
                    <a:pt x="10126" y="1"/>
                    <a:pt x="6516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6726111" y="2347870"/>
              <a:ext cx="417740" cy="4840"/>
            </a:xfrm>
            <a:custGeom>
              <a:avLst/>
              <a:gdLst/>
              <a:ahLst/>
              <a:cxnLst/>
              <a:rect l="l" t="t" r="r" b="b"/>
              <a:pathLst>
                <a:path w="13034" h="151" extrusionOk="0">
                  <a:moveTo>
                    <a:pt x="6517" y="0"/>
                  </a:moveTo>
                  <a:cubicBezTo>
                    <a:pt x="2925" y="0"/>
                    <a:pt x="1" y="33"/>
                    <a:pt x="1" y="84"/>
                  </a:cubicBezTo>
                  <a:cubicBezTo>
                    <a:pt x="1" y="117"/>
                    <a:pt x="2925" y="150"/>
                    <a:pt x="6517" y="150"/>
                  </a:cubicBezTo>
                  <a:cubicBezTo>
                    <a:pt x="10126" y="150"/>
                    <a:pt x="13033" y="117"/>
                    <a:pt x="13033" y="84"/>
                  </a:cubicBezTo>
                  <a:cubicBezTo>
                    <a:pt x="13033" y="33"/>
                    <a:pt x="10126" y="0"/>
                    <a:pt x="6517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6751271" y="2036184"/>
              <a:ext cx="147302" cy="4872"/>
            </a:xfrm>
            <a:custGeom>
              <a:avLst/>
              <a:gdLst/>
              <a:ahLst/>
              <a:cxnLst/>
              <a:rect l="l" t="t" r="r" b="b"/>
              <a:pathLst>
                <a:path w="4596" h="152" extrusionOk="0">
                  <a:moveTo>
                    <a:pt x="2290" y="1"/>
                  </a:moveTo>
                  <a:cubicBezTo>
                    <a:pt x="1020" y="1"/>
                    <a:pt x="1" y="34"/>
                    <a:pt x="1" y="68"/>
                  </a:cubicBezTo>
                  <a:cubicBezTo>
                    <a:pt x="1" y="118"/>
                    <a:pt x="1020" y="151"/>
                    <a:pt x="2290" y="151"/>
                  </a:cubicBezTo>
                  <a:cubicBezTo>
                    <a:pt x="3560" y="151"/>
                    <a:pt x="4596" y="118"/>
                    <a:pt x="4596" y="68"/>
                  </a:cubicBezTo>
                  <a:cubicBezTo>
                    <a:pt x="4596" y="34"/>
                    <a:pt x="3560" y="1"/>
                    <a:pt x="2290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6747553" y="2145443"/>
              <a:ext cx="147270" cy="4840"/>
            </a:xfrm>
            <a:custGeom>
              <a:avLst/>
              <a:gdLst/>
              <a:ahLst/>
              <a:cxnLst/>
              <a:rect l="l" t="t" r="r" b="b"/>
              <a:pathLst>
                <a:path w="4595" h="151" extrusionOk="0">
                  <a:moveTo>
                    <a:pt x="2289" y="0"/>
                  </a:moveTo>
                  <a:cubicBezTo>
                    <a:pt x="1019" y="0"/>
                    <a:pt x="0" y="34"/>
                    <a:pt x="0" y="84"/>
                  </a:cubicBezTo>
                  <a:cubicBezTo>
                    <a:pt x="0" y="117"/>
                    <a:pt x="1019" y="151"/>
                    <a:pt x="2289" y="151"/>
                  </a:cubicBezTo>
                  <a:cubicBezTo>
                    <a:pt x="3559" y="151"/>
                    <a:pt x="4595" y="117"/>
                    <a:pt x="4595" y="84"/>
                  </a:cubicBezTo>
                  <a:cubicBezTo>
                    <a:pt x="4595" y="34"/>
                    <a:pt x="3559" y="0"/>
                    <a:pt x="228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6872324" y="2301815"/>
              <a:ext cx="147270" cy="5384"/>
            </a:xfrm>
            <a:custGeom>
              <a:avLst/>
              <a:gdLst/>
              <a:ahLst/>
              <a:cxnLst/>
              <a:rect l="l" t="t" r="r" b="b"/>
              <a:pathLst>
                <a:path w="4595" h="168" extrusionOk="0">
                  <a:moveTo>
                    <a:pt x="2289" y="0"/>
                  </a:moveTo>
                  <a:cubicBezTo>
                    <a:pt x="1019" y="0"/>
                    <a:pt x="0" y="34"/>
                    <a:pt x="0" y="84"/>
                  </a:cubicBezTo>
                  <a:cubicBezTo>
                    <a:pt x="0" y="134"/>
                    <a:pt x="1019" y="167"/>
                    <a:pt x="2289" y="167"/>
                  </a:cubicBezTo>
                  <a:cubicBezTo>
                    <a:pt x="3559" y="167"/>
                    <a:pt x="4595" y="134"/>
                    <a:pt x="4595" y="84"/>
                  </a:cubicBezTo>
                  <a:cubicBezTo>
                    <a:pt x="4595" y="34"/>
                    <a:pt x="3559" y="0"/>
                    <a:pt x="228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7058662" y="2036184"/>
              <a:ext cx="377036" cy="4872"/>
            </a:xfrm>
            <a:custGeom>
              <a:avLst/>
              <a:gdLst/>
              <a:ahLst/>
              <a:cxnLst/>
              <a:rect l="l" t="t" r="r" b="b"/>
              <a:pathLst>
                <a:path w="11764" h="152" extrusionOk="0">
                  <a:moveTo>
                    <a:pt x="5882" y="1"/>
                  </a:moveTo>
                  <a:cubicBezTo>
                    <a:pt x="2624" y="1"/>
                    <a:pt x="1" y="34"/>
                    <a:pt x="1" y="68"/>
                  </a:cubicBezTo>
                  <a:cubicBezTo>
                    <a:pt x="1" y="118"/>
                    <a:pt x="2624" y="151"/>
                    <a:pt x="5882" y="151"/>
                  </a:cubicBezTo>
                  <a:cubicBezTo>
                    <a:pt x="9124" y="151"/>
                    <a:pt x="11764" y="118"/>
                    <a:pt x="11764" y="68"/>
                  </a:cubicBezTo>
                  <a:cubicBezTo>
                    <a:pt x="11764" y="34"/>
                    <a:pt x="9124" y="1"/>
                    <a:pt x="58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6941936" y="2151853"/>
              <a:ext cx="377036" cy="4872"/>
            </a:xfrm>
            <a:custGeom>
              <a:avLst/>
              <a:gdLst/>
              <a:ahLst/>
              <a:cxnLst/>
              <a:rect l="l" t="t" r="r" b="b"/>
              <a:pathLst>
                <a:path w="11764" h="152" extrusionOk="0">
                  <a:moveTo>
                    <a:pt x="5882" y="1"/>
                  </a:moveTo>
                  <a:cubicBezTo>
                    <a:pt x="2640" y="1"/>
                    <a:pt x="0" y="34"/>
                    <a:pt x="0" y="84"/>
                  </a:cubicBezTo>
                  <a:cubicBezTo>
                    <a:pt x="0" y="118"/>
                    <a:pt x="2640" y="151"/>
                    <a:pt x="5882" y="151"/>
                  </a:cubicBezTo>
                  <a:cubicBezTo>
                    <a:pt x="9140" y="151"/>
                    <a:pt x="11763" y="118"/>
                    <a:pt x="11763" y="84"/>
                  </a:cubicBezTo>
                  <a:cubicBezTo>
                    <a:pt x="11763" y="34"/>
                    <a:pt x="9140" y="1"/>
                    <a:pt x="58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7072059" y="2301815"/>
              <a:ext cx="377036" cy="5384"/>
            </a:xfrm>
            <a:custGeom>
              <a:avLst/>
              <a:gdLst/>
              <a:ahLst/>
              <a:cxnLst/>
              <a:rect l="l" t="t" r="r" b="b"/>
              <a:pathLst>
                <a:path w="11764" h="168" extrusionOk="0">
                  <a:moveTo>
                    <a:pt x="5882" y="0"/>
                  </a:moveTo>
                  <a:cubicBezTo>
                    <a:pt x="2624" y="0"/>
                    <a:pt x="0" y="34"/>
                    <a:pt x="0" y="84"/>
                  </a:cubicBezTo>
                  <a:cubicBezTo>
                    <a:pt x="0" y="134"/>
                    <a:pt x="2624" y="167"/>
                    <a:pt x="5882" y="167"/>
                  </a:cubicBezTo>
                  <a:cubicBezTo>
                    <a:pt x="9123" y="167"/>
                    <a:pt x="11763" y="134"/>
                    <a:pt x="11763" y="84"/>
                  </a:cubicBezTo>
                  <a:cubicBezTo>
                    <a:pt x="11763" y="34"/>
                    <a:pt x="9123" y="0"/>
                    <a:pt x="58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6727714" y="2436200"/>
              <a:ext cx="377036" cy="4872"/>
            </a:xfrm>
            <a:custGeom>
              <a:avLst/>
              <a:gdLst/>
              <a:ahLst/>
              <a:cxnLst/>
              <a:rect l="l" t="t" r="r" b="b"/>
              <a:pathLst>
                <a:path w="11764" h="152" extrusionOk="0">
                  <a:moveTo>
                    <a:pt x="5882" y="1"/>
                  </a:moveTo>
                  <a:cubicBezTo>
                    <a:pt x="2624" y="1"/>
                    <a:pt x="1" y="34"/>
                    <a:pt x="1" y="68"/>
                  </a:cubicBezTo>
                  <a:cubicBezTo>
                    <a:pt x="1" y="118"/>
                    <a:pt x="2624" y="151"/>
                    <a:pt x="5882" y="151"/>
                  </a:cubicBezTo>
                  <a:cubicBezTo>
                    <a:pt x="9124" y="151"/>
                    <a:pt x="11764" y="118"/>
                    <a:pt x="11764" y="68"/>
                  </a:cubicBezTo>
                  <a:cubicBezTo>
                    <a:pt x="11764" y="34"/>
                    <a:pt x="9124" y="1"/>
                    <a:pt x="58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7144364" y="2436200"/>
              <a:ext cx="377004" cy="4872"/>
            </a:xfrm>
            <a:custGeom>
              <a:avLst/>
              <a:gdLst/>
              <a:ahLst/>
              <a:cxnLst/>
              <a:rect l="l" t="t" r="r" b="b"/>
              <a:pathLst>
                <a:path w="11763" h="152" extrusionOk="0">
                  <a:moveTo>
                    <a:pt x="5881" y="1"/>
                  </a:moveTo>
                  <a:cubicBezTo>
                    <a:pt x="2640" y="1"/>
                    <a:pt x="0" y="34"/>
                    <a:pt x="0" y="68"/>
                  </a:cubicBezTo>
                  <a:cubicBezTo>
                    <a:pt x="0" y="118"/>
                    <a:pt x="2640" y="151"/>
                    <a:pt x="5881" y="151"/>
                  </a:cubicBezTo>
                  <a:cubicBezTo>
                    <a:pt x="9140" y="151"/>
                    <a:pt x="11763" y="118"/>
                    <a:pt x="11763" y="68"/>
                  </a:cubicBezTo>
                  <a:cubicBezTo>
                    <a:pt x="11763" y="34"/>
                    <a:pt x="9140" y="1"/>
                    <a:pt x="58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6727714" y="2479596"/>
              <a:ext cx="377036" cy="5384"/>
            </a:xfrm>
            <a:custGeom>
              <a:avLst/>
              <a:gdLst/>
              <a:ahLst/>
              <a:cxnLst/>
              <a:rect l="l" t="t" r="r" b="b"/>
              <a:pathLst>
                <a:path w="11764" h="168" extrusionOk="0">
                  <a:moveTo>
                    <a:pt x="5882" y="0"/>
                  </a:moveTo>
                  <a:cubicBezTo>
                    <a:pt x="2624" y="0"/>
                    <a:pt x="1" y="34"/>
                    <a:pt x="1" y="84"/>
                  </a:cubicBezTo>
                  <a:cubicBezTo>
                    <a:pt x="1" y="117"/>
                    <a:pt x="2624" y="167"/>
                    <a:pt x="5882" y="167"/>
                  </a:cubicBezTo>
                  <a:cubicBezTo>
                    <a:pt x="9124" y="167"/>
                    <a:pt x="11764" y="117"/>
                    <a:pt x="11764" y="84"/>
                  </a:cubicBezTo>
                  <a:cubicBezTo>
                    <a:pt x="11764" y="34"/>
                    <a:pt x="9124" y="0"/>
                    <a:pt x="58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6745918" y="2067241"/>
              <a:ext cx="377036" cy="5384"/>
            </a:xfrm>
            <a:custGeom>
              <a:avLst/>
              <a:gdLst/>
              <a:ahLst/>
              <a:cxnLst/>
              <a:rect l="l" t="t" r="r" b="b"/>
              <a:pathLst>
                <a:path w="11764" h="168" extrusionOk="0">
                  <a:moveTo>
                    <a:pt x="5882" y="1"/>
                  </a:moveTo>
                  <a:cubicBezTo>
                    <a:pt x="2641" y="1"/>
                    <a:pt x="1" y="34"/>
                    <a:pt x="1" y="84"/>
                  </a:cubicBezTo>
                  <a:cubicBezTo>
                    <a:pt x="1" y="134"/>
                    <a:pt x="2641" y="168"/>
                    <a:pt x="5882" y="168"/>
                  </a:cubicBezTo>
                  <a:cubicBezTo>
                    <a:pt x="9124" y="168"/>
                    <a:pt x="11764" y="134"/>
                    <a:pt x="11764" y="84"/>
                  </a:cubicBezTo>
                  <a:cubicBezTo>
                    <a:pt x="11764" y="34"/>
                    <a:pt x="9140" y="1"/>
                    <a:pt x="58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6925334" y="2036184"/>
              <a:ext cx="96951" cy="5384"/>
            </a:xfrm>
            <a:custGeom>
              <a:avLst/>
              <a:gdLst/>
              <a:ahLst/>
              <a:cxnLst/>
              <a:rect l="l" t="t" r="r" b="b"/>
              <a:pathLst>
                <a:path w="3025" h="168" extrusionOk="0">
                  <a:moveTo>
                    <a:pt x="1521" y="1"/>
                  </a:moveTo>
                  <a:cubicBezTo>
                    <a:pt x="685" y="1"/>
                    <a:pt x="0" y="51"/>
                    <a:pt x="0" y="84"/>
                  </a:cubicBezTo>
                  <a:cubicBezTo>
                    <a:pt x="0" y="134"/>
                    <a:pt x="685" y="168"/>
                    <a:pt x="1521" y="168"/>
                  </a:cubicBezTo>
                  <a:cubicBezTo>
                    <a:pt x="2356" y="168"/>
                    <a:pt x="3025" y="134"/>
                    <a:pt x="3025" y="84"/>
                  </a:cubicBezTo>
                  <a:cubicBezTo>
                    <a:pt x="3025" y="51"/>
                    <a:pt x="2356" y="1"/>
                    <a:pt x="152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6730406" y="2261624"/>
              <a:ext cx="97496" cy="5416"/>
            </a:xfrm>
            <a:custGeom>
              <a:avLst/>
              <a:gdLst/>
              <a:ahLst/>
              <a:cxnLst/>
              <a:rect l="l" t="t" r="r" b="b"/>
              <a:pathLst>
                <a:path w="3042" h="169" extrusionOk="0">
                  <a:moveTo>
                    <a:pt x="1521" y="1"/>
                  </a:moveTo>
                  <a:cubicBezTo>
                    <a:pt x="685" y="1"/>
                    <a:pt x="0" y="34"/>
                    <a:pt x="0" y="85"/>
                  </a:cubicBezTo>
                  <a:cubicBezTo>
                    <a:pt x="0" y="135"/>
                    <a:pt x="685" y="168"/>
                    <a:pt x="1521" y="168"/>
                  </a:cubicBezTo>
                  <a:cubicBezTo>
                    <a:pt x="2356" y="168"/>
                    <a:pt x="3041" y="135"/>
                    <a:pt x="3041" y="85"/>
                  </a:cubicBezTo>
                  <a:cubicBezTo>
                    <a:pt x="3041" y="34"/>
                    <a:pt x="2356" y="1"/>
                    <a:pt x="152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6728259" y="2301815"/>
              <a:ext cx="96951" cy="5384"/>
            </a:xfrm>
            <a:custGeom>
              <a:avLst/>
              <a:gdLst/>
              <a:ahLst/>
              <a:cxnLst/>
              <a:rect l="l" t="t" r="r" b="b"/>
              <a:pathLst>
                <a:path w="3025" h="168" extrusionOk="0">
                  <a:moveTo>
                    <a:pt x="1521" y="0"/>
                  </a:moveTo>
                  <a:cubicBezTo>
                    <a:pt x="686" y="0"/>
                    <a:pt x="1" y="34"/>
                    <a:pt x="1" y="84"/>
                  </a:cubicBezTo>
                  <a:cubicBezTo>
                    <a:pt x="1" y="134"/>
                    <a:pt x="686" y="167"/>
                    <a:pt x="1521" y="167"/>
                  </a:cubicBezTo>
                  <a:cubicBezTo>
                    <a:pt x="2356" y="167"/>
                    <a:pt x="3025" y="134"/>
                    <a:pt x="3025" y="84"/>
                  </a:cubicBezTo>
                  <a:cubicBezTo>
                    <a:pt x="3025" y="34"/>
                    <a:pt x="2356" y="0"/>
                    <a:pt x="152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6616885" y="1895356"/>
              <a:ext cx="1050150" cy="4840"/>
            </a:xfrm>
            <a:custGeom>
              <a:avLst/>
              <a:gdLst/>
              <a:ahLst/>
              <a:cxnLst/>
              <a:rect l="l" t="t" r="r" b="b"/>
              <a:pathLst>
                <a:path w="32766" h="151" extrusionOk="0">
                  <a:moveTo>
                    <a:pt x="16391" y="0"/>
                  </a:moveTo>
                  <a:cubicBezTo>
                    <a:pt x="7335" y="0"/>
                    <a:pt x="0" y="34"/>
                    <a:pt x="0" y="84"/>
                  </a:cubicBezTo>
                  <a:cubicBezTo>
                    <a:pt x="0" y="117"/>
                    <a:pt x="7335" y="151"/>
                    <a:pt x="16391" y="151"/>
                  </a:cubicBezTo>
                  <a:cubicBezTo>
                    <a:pt x="25431" y="151"/>
                    <a:pt x="32766" y="117"/>
                    <a:pt x="32766" y="84"/>
                  </a:cubicBezTo>
                  <a:cubicBezTo>
                    <a:pt x="32766" y="34"/>
                    <a:pt x="25431" y="0"/>
                    <a:pt x="163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6671498" y="1849845"/>
              <a:ext cx="28941" cy="25159"/>
            </a:xfrm>
            <a:custGeom>
              <a:avLst/>
              <a:gdLst/>
              <a:ahLst/>
              <a:cxnLst/>
              <a:rect l="l" t="t" r="r" b="b"/>
              <a:pathLst>
                <a:path w="903" h="785" extrusionOk="0">
                  <a:moveTo>
                    <a:pt x="518" y="0"/>
                  </a:moveTo>
                  <a:cubicBezTo>
                    <a:pt x="167" y="0"/>
                    <a:pt x="0" y="418"/>
                    <a:pt x="234" y="668"/>
                  </a:cubicBezTo>
                  <a:cubicBezTo>
                    <a:pt x="315" y="749"/>
                    <a:pt x="412" y="784"/>
                    <a:pt x="507" y="784"/>
                  </a:cubicBezTo>
                  <a:cubicBezTo>
                    <a:pt x="709" y="784"/>
                    <a:pt x="903" y="623"/>
                    <a:pt x="903" y="384"/>
                  </a:cubicBezTo>
                  <a:cubicBezTo>
                    <a:pt x="903" y="184"/>
                    <a:pt x="736" y="0"/>
                    <a:pt x="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6724509" y="1849845"/>
              <a:ext cx="29486" cy="25159"/>
            </a:xfrm>
            <a:custGeom>
              <a:avLst/>
              <a:gdLst/>
              <a:ahLst/>
              <a:cxnLst/>
              <a:rect l="l" t="t" r="r" b="b"/>
              <a:pathLst>
                <a:path w="920" h="785" extrusionOk="0">
                  <a:moveTo>
                    <a:pt x="519" y="0"/>
                  </a:moveTo>
                  <a:cubicBezTo>
                    <a:pt x="184" y="0"/>
                    <a:pt x="1" y="418"/>
                    <a:pt x="251" y="668"/>
                  </a:cubicBezTo>
                  <a:cubicBezTo>
                    <a:pt x="331" y="749"/>
                    <a:pt x="429" y="784"/>
                    <a:pt x="524" y="784"/>
                  </a:cubicBezTo>
                  <a:cubicBezTo>
                    <a:pt x="726" y="784"/>
                    <a:pt x="920" y="623"/>
                    <a:pt x="920" y="384"/>
                  </a:cubicBezTo>
                  <a:cubicBezTo>
                    <a:pt x="920" y="184"/>
                    <a:pt x="736" y="0"/>
                    <a:pt x="5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6778064" y="1849845"/>
              <a:ext cx="28941" cy="25159"/>
            </a:xfrm>
            <a:custGeom>
              <a:avLst/>
              <a:gdLst/>
              <a:ahLst/>
              <a:cxnLst/>
              <a:rect l="l" t="t" r="r" b="b"/>
              <a:pathLst>
                <a:path w="903" h="785" extrusionOk="0">
                  <a:moveTo>
                    <a:pt x="518" y="0"/>
                  </a:moveTo>
                  <a:cubicBezTo>
                    <a:pt x="184" y="0"/>
                    <a:pt x="0" y="418"/>
                    <a:pt x="251" y="668"/>
                  </a:cubicBezTo>
                  <a:cubicBezTo>
                    <a:pt x="326" y="749"/>
                    <a:pt x="420" y="784"/>
                    <a:pt x="512" y="784"/>
                  </a:cubicBezTo>
                  <a:cubicBezTo>
                    <a:pt x="709" y="784"/>
                    <a:pt x="903" y="623"/>
                    <a:pt x="903" y="384"/>
                  </a:cubicBezTo>
                  <a:cubicBezTo>
                    <a:pt x="903" y="184"/>
                    <a:pt x="736" y="0"/>
                    <a:pt x="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5974250" y="894499"/>
              <a:ext cx="1164248" cy="766348"/>
            </a:xfrm>
            <a:custGeom>
              <a:avLst/>
              <a:gdLst/>
              <a:ahLst/>
              <a:cxnLst/>
              <a:rect l="l" t="t" r="r" b="b"/>
              <a:pathLst>
                <a:path w="36326" h="23911" extrusionOk="0">
                  <a:moveTo>
                    <a:pt x="2490" y="0"/>
                  </a:moveTo>
                  <a:lnTo>
                    <a:pt x="1" y="23910"/>
                  </a:lnTo>
                  <a:lnTo>
                    <a:pt x="33552" y="23910"/>
                  </a:lnTo>
                  <a:lnTo>
                    <a:pt x="3632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5919637" y="894499"/>
              <a:ext cx="1164216" cy="766348"/>
            </a:xfrm>
            <a:custGeom>
              <a:avLst/>
              <a:gdLst/>
              <a:ahLst/>
              <a:cxnLst/>
              <a:rect l="l" t="t" r="r" b="b"/>
              <a:pathLst>
                <a:path w="36325" h="23911" extrusionOk="0">
                  <a:moveTo>
                    <a:pt x="2490" y="0"/>
                  </a:moveTo>
                  <a:lnTo>
                    <a:pt x="1" y="23910"/>
                  </a:lnTo>
                  <a:lnTo>
                    <a:pt x="33551" y="23910"/>
                  </a:lnTo>
                  <a:lnTo>
                    <a:pt x="36325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5957136" y="915364"/>
              <a:ext cx="1080149" cy="710645"/>
            </a:xfrm>
            <a:custGeom>
              <a:avLst/>
              <a:gdLst/>
              <a:ahLst/>
              <a:cxnLst/>
              <a:rect l="l" t="t" r="r" b="b"/>
              <a:pathLst>
                <a:path w="33702" h="22173" extrusionOk="0">
                  <a:moveTo>
                    <a:pt x="2306" y="1"/>
                  </a:moveTo>
                  <a:lnTo>
                    <a:pt x="0" y="22173"/>
                  </a:lnTo>
                  <a:lnTo>
                    <a:pt x="31145" y="22173"/>
                  </a:lnTo>
                  <a:lnTo>
                    <a:pt x="33701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6065849" y="1029430"/>
              <a:ext cx="51953" cy="477192"/>
            </a:xfrm>
            <a:custGeom>
              <a:avLst/>
              <a:gdLst/>
              <a:ahLst/>
              <a:cxnLst/>
              <a:rect l="l" t="t" r="r" b="b"/>
              <a:pathLst>
                <a:path w="1621" h="14889" extrusionOk="0">
                  <a:moveTo>
                    <a:pt x="1571" y="1"/>
                  </a:moveTo>
                  <a:cubicBezTo>
                    <a:pt x="1537" y="1"/>
                    <a:pt x="1153" y="3326"/>
                    <a:pt x="735" y="7436"/>
                  </a:cubicBezTo>
                  <a:cubicBezTo>
                    <a:pt x="301" y="11546"/>
                    <a:pt x="0" y="14888"/>
                    <a:pt x="33" y="14888"/>
                  </a:cubicBezTo>
                  <a:cubicBezTo>
                    <a:pt x="34" y="14888"/>
                    <a:pt x="34" y="14888"/>
                    <a:pt x="34" y="14888"/>
                  </a:cubicBezTo>
                  <a:cubicBezTo>
                    <a:pt x="85" y="14888"/>
                    <a:pt x="469" y="11553"/>
                    <a:pt x="886" y="7453"/>
                  </a:cubicBezTo>
                  <a:cubicBezTo>
                    <a:pt x="1303" y="3342"/>
                    <a:pt x="1621" y="17"/>
                    <a:pt x="15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6148314" y="1050871"/>
              <a:ext cx="100701" cy="4840"/>
            </a:xfrm>
            <a:custGeom>
              <a:avLst/>
              <a:gdLst/>
              <a:ahLst/>
              <a:cxnLst/>
              <a:rect l="l" t="t" r="r" b="b"/>
              <a:pathLst>
                <a:path w="3142" h="151" extrusionOk="0">
                  <a:moveTo>
                    <a:pt x="1571" y="0"/>
                  </a:moveTo>
                  <a:cubicBezTo>
                    <a:pt x="702" y="0"/>
                    <a:pt x="0" y="33"/>
                    <a:pt x="0" y="84"/>
                  </a:cubicBezTo>
                  <a:cubicBezTo>
                    <a:pt x="0" y="117"/>
                    <a:pt x="702" y="150"/>
                    <a:pt x="1571" y="150"/>
                  </a:cubicBezTo>
                  <a:cubicBezTo>
                    <a:pt x="2440" y="150"/>
                    <a:pt x="3141" y="117"/>
                    <a:pt x="3141" y="84"/>
                  </a:cubicBezTo>
                  <a:cubicBezTo>
                    <a:pt x="3141" y="33"/>
                    <a:pt x="2440" y="0"/>
                    <a:pt x="15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6275745" y="1050871"/>
              <a:ext cx="398990" cy="4840"/>
            </a:xfrm>
            <a:custGeom>
              <a:avLst/>
              <a:gdLst/>
              <a:ahLst/>
              <a:cxnLst/>
              <a:rect l="l" t="t" r="r" b="b"/>
              <a:pathLst>
                <a:path w="12449" h="151" extrusionOk="0">
                  <a:moveTo>
                    <a:pt x="6233" y="0"/>
                  </a:moveTo>
                  <a:cubicBezTo>
                    <a:pt x="2791" y="0"/>
                    <a:pt x="1" y="33"/>
                    <a:pt x="1" y="84"/>
                  </a:cubicBezTo>
                  <a:cubicBezTo>
                    <a:pt x="1" y="117"/>
                    <a:pt x="2791" y="150"/>
                    <a:pt x="6233" y="150"/>
                  </a:cubicBezTo>
                  <a:cubicBezTo>
                    <a:pt x="9675" y="150"/>
                    <a:pt x="12449" y="117"/>
                    <a:pt x="12449" y="84"/>
                  </a:cubicBezTo>
                  <a:cubicBezTo>
                    <a:pt x="12449" y="33"/>
                    <a:pt x="9675" y="0"/>
                    <a:pt x="6233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6136520" y="1303617"/>
              <a:ext cx="100701" cy="4840"/>
            </a:xfrm>
            <a:custGeom>
              <a:avLst/>
              <a:gdLst/>
              <a:ahLst/>
              <a:cxnLst/>
              <a:rect l="l" t="t" r="r" b="b"/>
              <a:pathLst>
                <a:path w="3142" h="151" extrusionOk="0">
                  <a:moveTo>
                    <a:pt x="1571" y="0"/>
                  </a:moveTo>
                  <a:cubicBezTo>
                    <a:pt x="702" y="0"/>
                    <a:pt x="1" y="34"/>
                    <a:pt x="1" y="67"/>
                  </a:cubicBezTo>
                  <a:cubicBezTo>
                    <a:pt x="1" y="117"/>
                    <a:pt x="702" y="151"/>
                    <a:pt x="1571" y="151"/>
                  </a:cubicBezTo>
                  <a:cubicBezTo>
                    <a:pt x="2440" y="151"/>
                    <a:pt x="3142" y="117"/>
                    <a:pt x="3142" y="67"/>
                  </a:cubicBezTo>
                  <a:cubicBezTo>
                    <a:pt x="3142" y="34"/>
                    <a:pt x="2440" y="0"/>
                    <a:pt x="15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6263982" y="1303617"/>
              <a:ext cx="398990" cy="4840"/>
            </a:xfrm>
            <a:custGeom>
              <a:avLst/>
              <a:gdLst/>
              <a:ahLst/>
              <a:cxnLst/>
              <a:rect l="l" t="t" r="r" b="b"/>
              <a:pathLst>
                <a:path w="12449" h="151" extrusionOk="0">
                  <a:moveTo>
                    <a:pt x="6232" y="0"/>
                  </a:moveTo>
                  <a:cubicBezTo>
                    <a:pt x="2791" y="0"/>
                    <a:pt x="0" y="34"/>
                    <a:pt x="0" y="67"/>
                  </a:cubicBezTo>
                  <a:cubicBezTo>
                    <a:pt x="0" y="117"/>
                    <a:pt x="2791" y="151"/>
                    <a:pt x="6232" y="151"/>
                  </a:cubicBezTo>
                  <a:cubicBezTo>
                    <a:pt x="9674" y="151"/>
                    <a:pt x="12448" y="117"/>
                    <a:pt x="12448" y="67"/>
                  </a:cubicBezTo>
                  <a:cubicBezTo>
                    <a:pt x="12448" y="34"/>
                    <a:pt x="9674" y="0"/>
                    <a:pt x="623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6127962" y="1419831"/>
              <a:ext cx="399503" cy="5384"/>
            </a:xfrm>
            <a:custGeom>
              <a:avLst/>
              <a:gdLst/>
              <a:ahLst/>
              <a:cxnLst/>
              <a:rect l="l" t="t" r="r" b="b"/>
              <a:pathLst>
                <a:path w="12465" h="168" extrusionOk="0">
                  <a:moveTo>
                    <a:pt x="6232" y="0"/>
                  </a:moveTo>
                  <a:cubicBezTo>
                    <a:pt x="2791" y="0"/>
                    <a:pt x="0" y="34"/>
                    <a:pt x="0" y="84"/>
                  </a:cubicBezTo>
                  <a:cubicBezTo>
                    <a:pt x="0" y="117"/>
                    <a:pt x="2791" y="167"/>
                    <a:pt x="6232" y="167"/>
                  </a:cubicBezTo>
                  <a:cubicBezTo>
                    <a:pt x="9674" y="167"/>
                    <a:pt x="12465" y="117"/>
                    <a:pt x="12465" y="84"/>
                  </a:cubicBezTo>
                  <a:cubicBezTo>
                    <a:pt x="12465" y="34"/>
                    <a:pt x="9674" y="0"/>
                    <a:pt x="623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6152064" y="1122086"/>
              <a:ext cx="140860" cy="5384"/>
            </a:xfrm>
            <a:custGeom>
              <a:avLst/>
              <a:gdLst/>
              <a:ahLst/>
              <a:cxnLst/>
              <a:rect l="l" t="t" r="r" b="b"/>
              <a:pathLst>
                <a:path w="4395" h="168" extrusionOk="0">
                  <a:moveTo>
                    <a:pt x="2189" y="0"/>
                  </a:moveTo>
                  <a:cubicBezTo>
                    <a:pt x="986" y="0"/>
                    <a:pt x="0" y="34"/>
                    <a:pt x="0" y="84"/>
                  </a:cubicBezTo>
                  <a:cubicBezTo>
                    <a:pt x="0" y="134"/>
                    <a:pt x="986" y="167"/>
                    <a:pt x="2189" y="167"/>
                  </a:cubicBezTo>
                  <a:cubicBezTo>
                    <a:pt x="3409" y="167"/>
                    <a:pt x="4394" y="134"/>
                    <a:pt x="4394" y="84"/>
                  </a:cubicBezTo>
                  <a:cubicBezTo>
                    <a:pt x="4394" y="34"/>
                    <a:pt x="3409" y="0"/>
                    <a:pt x="218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6148314" y="1226505"/>
              <a:ext cx="140860" cy="5384"/>
            </a:xfrm>
            <a:custGeom>
              <a:avLst/>
              <a:gdLst/>
              <a:ahLst/>
              <a:cxnLst/>
              <a:rect l="l" t="t" r="r" b="b"/>
              <a:pathLst>
                <a:path w="4395" h="168" extrusionOk="0">
                  <a:moveTo>
                    <a:pt x="2206" y="0"/>
                  </a:moveTo>
                  <a:cubicBezTo>
                    <a:pt x="986" y="0"/>
                    <a:pt x="0" y="51"/>
                    <a:pt x="0" y="84"/>
                  </a:cubicBezTo>
                  <a:cubicBezTo>
                    <a:pt x="0" y="134"/>
                    <a:pt x="986" y="168"/>
                    <a:pt x="2206" y="168"/>
                  </a:cubicBezTo>
                  <a:cubicBezTo>
                    <a:pt x="3409" y="168"/>
                    <a:pt x="4394" y="134"/>
                    <a:pt x="4394" y="84"/>
                  </a:cubicBezTo>
                  <a:cubicBezTo>
                    <a:pt x="4394" y="51"/>
                    <a:pt x="3409" y="0"/>
                    <a:pt x="2206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6267732" y="1375922"/>
              <a:ext cx="140860" cy="5384"/>
            </a:xfrm>
            <a:custGeom>
              <a:avLst/>
              <a:gdLst/>
              <a:ahLst/>
              <a:cxnLst/>
              <a:rect l="l" t="t" r="r" b="b"/>
              <a:pathLst>
                <a:path w="4395" h="168" extrusionOk="0">
                  <a:moveTo>
                    <a:pt x="2189" y="0"/>
                  </a:moveTo>
                  <a:cubicBezTo>
                    <a:pt x="986" y="0"/>
                    <a:pt x="0" y="50"/>
                    <a:pt x="0" y="84"/>
                  </a:cubicBezTo>
                  <a:cubicBezTo>
                    <a:pt x="0" y="134"/>
                    <a:pt x="986" y="167"/>
                    <a:pt x="2189" y="167"/>
                  </a:cubicBezTo>
                  <a:cubicBezTo>
                    <a:pt x="3409" y="167"/>
                    <a:pt x="4394" y="134"/>
                    <a:pt x="4394" y="84"/>
                  </a:cubicBezTo>
                  <a:cubicBezTo>
                    <a:pt x="4394" y="50"/>
                    <a:pt x="3409" y="0"/>
                    <a:pt x="218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6445514" y="1122086"/>
              <a:ext cx="359889" cy="5384"/>
            </a:xfrm>
            <a:custGeom>
              <a:avLst/>
              <a:gdLst/>
              <a:ahLst/>
              <a:cxnLst/>
              <a:rect l="l" t="t" r="r" b="b"/>
              <a:pathLst>
                <a:path w="11229" h="168" extrusionOk="0">
                  <a:moveTo>
                    <a:pt x="5614" y="0"/>
                  </a:moveTo>
                  <a:cubicBezTo>
                    <a:pt x="2523" y="0"/>
                    <a:pt x="0" y="34"/>
                    <a:pt x="0" y="84"/>
                  </a:cubicBezTo>
                  <a:cubicBezTo>
                    <a:pt x="0" y="134"/>
                    <a:pt x="2523" y="167"/>
                    <a:pt x="5614" y="167"/>
                  </a:cubicBezTo>
                  <a:cubicBezTo>
                    <a:pt x="8722" y="167"/>
                    <a:pt x="11229" y="134"/>
                    <a:pt x="11229" y="84"/>
                  </a:cubicBezTo>
                  <a:cubicBezTo>
                    <a:pt x="11229" y="34"/>
                    <a:pt x="8722" y="0"/>
                    <a:pt x="56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6334653" y="1232915"/>
              <a:ext cx="359889" cy="4872"/>
            </a:xfrm>
            <a:custGeom>
              <a:avLst/>
              <a:gdLst/>
              <a:ahLst/>
              <a:cxnLst/>
              <a:rect l="l" t="t" r="r" b="b"/>
              <a:pathLst>
                <a:path w="11229" h="152" extrusionOk="0">
                  <a:moveTo>
                    <a:pt x="5615" y="1"/>
                  </a:moveTo>
                  <a:cubicBezTo>
                    <a:pt x="2507" y="1"/>
                    <a:pt x="1" y="34"/>
                    <a:pt x="1" y="84"/>
                  </a:cubicBezTo>
                  <a:cubicBezTo>
                    <a:pt x="1" y="118"/>
                    <a:pt x="2507" y="151"/>
                    <a:pt x="5615" y="151"/>
                  </a:cubicBezTo>
                  <a:cubicBezTo>
                    <a:pt x="8706" y="151"/>
                    <a:pt x="11229" y="118"/>
                    <a:pt x="11229" y="84"/>
                  </a:cubicBezTo>
                  <a:cubicBezTo>
                    <a:pt x="11229" y="34"/>
                    <a:pt x="8706" y="1"/>
                    <a:pt x="56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6458366" y="1375922"/>
              <a:ext cx="359889" cy="5384"/>
            </a:xfrm>
            <a:custGeom>
              <a:avLst/>
              <a:gdLst/>
              <a:ahLst/>
              <a:cxnLst/>
              <a:rect l="l" t="t" r="r" b="b"/>
              <a:pathLst>
                <a:path w="11229" h="168" extrusionOk="0">
                  <a:moveTo>
                    <a:pt x="5614" y="0"/>
                  </a:moveTo>
                  <a:cubicBezTo>
                    <a:pt x="2507" y="0"/>
                    <a:pt x="0" y="50"/>
                    <a:pt x="0" y="84"/>
                  </a:cubicBezTo>
                  <a:cubicBezTo>
                    <a:pt x="0" y="134"/>
                    <a:pt x="2507" y="167"/>
                    <a:pt x="5614" y="167"/>
                  </a:cubicBezTo>
                  <a:cubicBezTo>
                    <a:pt x="8722" y="167"/>
                    <a:pt x="11229" y="134"/>
                    <a:pt x="11229" y="84"/>
                  </a:cubicBezTo>
                  <a:cubicBezTo>
                    <a:pt x="11229" y="50"/>
                    <a:pt x="8722" y="0"/>
                    <a:pt x="56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6129565" y="1504443"/>
              <a:ext cx="359889" cy="4840"/>
            </a:xfrm>
            <a:custGeom>
              <a:avLst/>
              <a:gdLst/>
              <a:ahLst/>
              <a:cxnLst/>
              <a:rect l="l" t="t" r="r" b="b"/>
              <a:pathLst>
                <a:path w="11229" h="151" extrusionOk="0">
                  <a:moveTo>
                    <a:pt x="5614" y="0"/>
                  </a:moveTo>
                  <a:cubicBezTo>
                    <a:pt x="2523" y="0"/>
                    <a:pt x="0" y="34"/>
                    <a:pt x="0" y="67"/>
                  </a:cubicBezTo>
                  <a:cubicBezTo>
                    <a:pt x="0" y="117"/>
                    <a:pt x="2523" y="151"/>
                    <a:pt x="5614" y="151"/>
                  </a:cubicBezTo>
                  <a:cubicBezTo>
                    <a:pt x="8722" y="151"/>
                    <a:pt x="11228" y="117"/>
                    <a:pt x="11228" y="67"/>
                  </a:cubicBezTo>
                  <a:cubicBezTo>
                    <a:pt x="11228" y="34"/>
                    <a:pt x="8722" y="0"/>
                    <a:pt x="56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6527978" y="1504443"/>
              <a:ext cx="359889" cy="4840"/>
            </a:xfrm>
            <a:custGeom>
              <a:avLst/>
              <a:gdLst/>
              <a:ahLst/>
              <a:cxnLst/>
              <a:rect l="l" t="t" r="r" b="b"/>
              <a:pathLst>
                <a:path w="11229" h="151" extrusionOk="0">
                  <a:moveTo>
                    <a:pt x="5615" y="0"/>
                  </a:moveTo>
                  <a:cubicBezTo>
                    <a:pt x="2507" y="0"/>
                    <a:pt x="1" y="34"/>
                    <a:pt x="1" y="67"/>
                  </a:cubicBezTo>
                  <a:cubicBezTo>
                    <a:pt x="1" y="117"/>
                    <a:pt x="2507" y="151"/>
                    <a:pt x="5615" y="151"/>
                  </a:cubicBezTo>
                  <a:cubicBezTo>
                    <a:pt x="8706" y="151"/>
                    <a:pt x="11229" y="117"/>
                    <a:pt x="11229" y="67"/>
                  </a:cubicBezTo>
                  <a:cubicBezTo>
                    <a:pt x="11229" y="34"/>
                    <a:pt x="8706" y="0"/>
                    <a:pt x="56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6129565" y="1545659"/>
              <a:ext cx="359889" cy="5384"/>
            </a:xfrm>
            <a:custGeom>
              <a:avLst/>
              <a:gdLst/>
              <a:ahLst/>
              <a:cxnLst/>
              <a:rect l="l" t="t" r="r" b="b"/>
              <a:pathLst>
                <a:path w="11229" h="168" extrusionOk="0">
                  <a:moveTo>
                    <a:pt x="5614" y="1"/>
                  </a:moveTo>
                  <a:cubicBezTo>
                    <a:pt x="2507" y="1"/>
                    <a:pt x="0" y="51"/>
                    <a:pt x="0" y="84"/>
                  </a:cubicBezTo>
                  <a:cubicBezTo>
                    <a:pt x="0" y="134"/>
                    <a:pt x="2523" y="168"/>
                    <a:pt x="5614" y="168"/>
                  </a:cubicBezTo>
                  <a:cubicBezTo>
                    <a:pt x="8722" y="168"/>
                    <a:pt x="11228" y="134"/>
                    <a:pt x="11228" y="84"/>
                  </a:cubicBezTo>
                  <a:cubicBezTo>
                    <a:pt x="11228" y="51"/>
                    <a:pt x="8722" y="1"/>
                    <a:pt x="56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6147224" y="1152053"/>
              <a:ext cx="359889" cy="5416"/>
            </a:xfrm>
            <a:custGeom>
              <a:avLst/>
              <a:gdLst/>
              <a:ahLst/>
              <a:cxnLst/>
              <a:rect l="l" t="t" r="r" b="b"/>
              <a:pathLst>
                <a:path w="11229" h="169" extrusionOk="0">
                  <a:moveTo>
                    <a:pt x="5615" y="1"/>
                  </a:moveTo>
                  <a:cubicBezTo>
                    <a:pt x="2507" y="1"/>
                    <a:pt x="1" y="34"/>
                    <a:pt x="1" y="84"/>
                  </a:cubicBezTo>
                  <a:cubicBezTo>
                    <a:pt x="1" y="135"/>
                    <a:pt x="2507" y="168"/>
                    <a:pt x="5615" y="168"/>
                  </a:cubicBezTo>
                  <a:cubicBezTo>
                    <a:pt x="8706" y="168"/>
                    <a:pt x="11229" y="135"/>
                    <a:pt x="11229" y="84"/>
                  </a:cubicBezTo>
                  <a:cubicBezTo>
                    <a:pt x="11229" y="34"/>
                    <a:pt x="8723" y="1"/>
                    <a:pt x="56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6318596" y="1122599"/>
              <a:ext cx="92689" cy="4872"/>
            </a:xfrm>
            <a:custGeom>
              <a:avLst/>
              <a:gdLst/>
              <a:ahLst/>
              <a:cxnLst/>
              <a:rect l="l" t="t" r="r" b="b"/>
              <a:pathLst>
                <a:path w="2892" h="152" extrusionOk="0">
                  <a:moveTo>
                    <a:pt x="1437" y="1"/>
                  </a:moveTo>
                  <a:cubicBezTo>
                    <a:pt x="635" y="1"/>
                    <a:pt x="0" y="34"/>
                    <a:pt x="0" y="85"/>
                  </a:cubicBezTo>
                  <a:cubicBezTo>
                    <a:pt x="0" y="118"/>
                    <a:pt x="635" y="151"/>
                    <a:pt x="1437" y="151"/>
                  </a:cubicBezTo>
                  <a:cubicBezTo>
                    <a:pt x="2239" y="151"/>
                    <a:pt x="2891" y="118"/>
                    <a:pt x="2891" y="85"/>
                  </a:cubicBezTo>
                  <a:cubicBezTo>
                    <a:pt x="2891" y="34"/>
                    <a:pt x="2239" y="1"/>
                    <a:pt x="143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6132225" y="1337879"/>
              <a:ext cx="93233" cy="4872"/>
            </a:xfrm>
            <a:custGeom>
              <a:avLst/>
              <a:gdLst/>
              <a:ahLst/>
              <a:cxnLst/>
              <a:rect l="l" t="t" r="r" b="b"/>
              <a:pathLst>
                <a:path w="2909" h="152" extrusionOk="0">
                  <a:moveTo>
                    <a:pt x="1455" y="1"/>
                  </a:moveTo>
                  <a:cubicBezTo>
                    <a:pt x="653" y="1"/>
                    <a:pt x="1" y="34"/>
                    <a:pt x="1" y="84"/>
                  </a:cubicBezTo>
                  <a:cubicBezTo>
                    <a:pt x="1" y="118"/>
                    <a:pt x="653" y="151"/>
                    <a:pt x="1455" y="151"/>
                  </a:cubicBezTo>
                  <a:cubicBezTo>
                    <a:pt x="2257" y="151"/>
                    <a:pt x="2908" y="118"/>
                    <a:pt x="2908" y="84"/>
                  </a:cubicBezTo>
                  <a:cubicBezTo>
                    <a:pt x="2908" y="34"/>
                    <a:pt x="2257" y="1"/>
                    <a:pt x="145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6130110" y="1375922"/>
              <a:ext cx="92657" cy="5384"/>
            </a:xfrm>
            <a:custGeom>
              <a:avLst/>
              <a:gdLst/>
              <a:ahLst/>
              <a:cxnLst/>
              <a:rect l="l" t="t" r="r" b="b"/>
              <a:pathLst>
                <a:path w="2891" h="168" extrusionOk="0">
                  <a:moveTo>
                    <a:pt x="1454" y="0"/>
                  </a:moveTo>
                  <a:cubicBezTo>
                    <a:pt x="652" y="0"/>
                    <a:pt x="0" y="50"/>
                    <a:pt x="0" y="84"/>
                  </a:cubicBezTo>
                  <a:cubicBezTo>
                    <a:pt x="0" y="134"/>
                    <a:pt x="652" y="167"/>
                    <a:pt x="1454" y="167"/>
                  </a:cubicBezTo>
                  <a:cubicBezTo>
                    <a:pt x="2256" y="167"/>
                    <a:pt x="2891" y="134"/>
                    <a:pt x="2891" y="84"/>
                  </a:cubicBezTo>
                  <a:cubicBezTo>
                    <a:pt x="2891" y="50"/>
                    <a:pt x="2256" y="0"/>
                    <a:pt x="145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6024056" y="987668"/>
              <a:ext cx="1002524" cy="5384"/>
            </a:xfrm>
            <a:custGeom>
              <a:avLst/>
              <a:gdLst/>
              <a:ahLst/>
              <a:cxnLst/>
              <a:rect l="l" t="t" r="r" b="b"/>
              <a:pathLst>
                <a:path w="31280" h="168" extrusionOk="0">
                  <a:moveTo>
                    <a:pt x="15640" y="0"/>
                  </a:moveTo>
                  <a:cubicBezTo>
                    <a:pt x="7002" y="0"/>
                    <a:pt x="1" y="51"/>
                    <a:pt x="1" y="84"/>
                  </a:cubicBezTo>
                  <a:cubicBezTo>
                    <a:pt x="1" y="134"/>
                    <a:pt x="7002" y="168"/>
                    <a:pt x="15640" y="168"/>
                  </a:cubicBezTo>
                  <a:cubicBezTo>
                    <a:pt x="24278" y="168"/>
                    <a:pt x="31279" y="134"/>
                    <a:pt x="31279" y="84"/>
                  </a:cubicBezTo>
                  <a:cubicBezTo>
                    <a:pt x="31279" y="51"/>
                    <a:pt x="24278" y="0"/>
                    <a:pt x="156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6076009" y="944818"/>
              <a:ext cx="27883" cy="23877"/>
            </a:xfrm>
            <a:custGeom>
              <a:avLst/>
              <a:gdLst/>
              <a:ahLst/>
              <a:cxnLst/>
              <a:rect l="l" t="t" r="r" b="b"/>
              <a:pathLst>
                <a:path w="870" h="745" extrusionOk="0">
                  <a:moveTo>
                    <a:pt x="485" y="1"/>
                  </a:moveTo>
                  <a:cubicBezTo>
                    <a:pt x="168" y="1"/>
                    <a:pt x="0" y="402"/>
                    <a:pt x="234" y="636"/>
                  </a:cubicBezTo>
                  <a:cubicBezTo>
                    <a:pt x="310" y="711"/>
                    <a:pt x="401" y="745"/>
                    <a:pt x="490" y="745"/>
                  </a:cubicBezTo>
                  <a:cubicBezTo>
                    <a:pt x="678" y="745"/>
                    <a:pt x="858" y="595"/>
                    <a:pt x="869" y="368"/>
                  </a:cubicBezTo>
                  <a:cubicBezTo>
                    <a:pt x="853" y="168"/>
                    <a:pt x="702" y="1"/>
                    <a:pt x="4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6126873" y="944818"/>
              <a:ext cx="27883" cy="23877"/>
            </a:xfrm>
            <a:custGeom>
              <a:avLst/>
              <a:gdLst/>
              <a:ahLst/>
              <a:cxnLst/>
              <a:rect l="l" t="t" r="r" b="b"/>
              <a:pathLst>
                <a:path w="870" h="745" extrusionOk="0">
                  <a:moveTo>
                    <a:pt x="502" y="1"/>
                  </a:moveTo>
                  <a:cubicBezTo>
                    <a:pt x="168" y="1"/>
                    <a:pt x="1" y="402"/>
                    <a:pt x="235" y="636"/>
                  </a:cubicBezTo>
                  <a:cubicBezTo>
                    <a:pt x="310" y="711"/>
                    <a:pt x="403" y="745"/>
                    <a:pt x="494" y="745"/>
                  </a:cubicBezTo>
                  <a:cubicBezTo>
                    <a:pt x="685" y="745"/>
                    <a:pt x="870" y="595"/>
                    <a:pt x="870" y="368"/>
                  </a:cubicBezTo>
                  <a:cubicBezTo>
                    <a:pt x="870" y="168"/>
                    <a:pt x="703" y="1"/>
                    <a:pt x="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6177768" y="944818"/>
              <a:ext cx="27851" cy="23877"/>
            </a:xfrm>
            <a:custGeom>
              <a:avLst/>
              <a:gdLst/>
              <a:ahLst/>
              <a:cxnLst/>
              <a:rect l="l" t="t" r="r" b="b"/>
              <a:pathLst>
                <a:path w="869" h="745" extrusionOk="0">
                  <a:moveTo>
                    <a:pt x="501" y="1"/>
                  </a:moveTo>
                  <a:cubicBezTo>
                    <a:pt x="167" y="1"/>
                    <a:pt x="0" y="402"/>
                    <a:pt x="234" y="636"/>
                  </a:cubicBezTo>
                  <a:cubicBezTo>
                    <a:pt x="309" y="711"/>
                    <a:pt x="402" y="745"/>
                    <a:pt x="493" y="745"/>
                  </a:cubicBezTo>
                  <a:cubicBezTo>
                    <a:pt x="685" y="745"/>
                    <a:pt x="869" y="595"/>
                    <a:pt x="869" y="368"/>
                  </a:cubicBezTo>
                  <a:cubicBezTo>
                    <a:pt x="869" y="168"/>
                    <a:pt x="702" y="1"/>
                    <a:pt x="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5144220" y="4554160"/>
              <a:ext cx="84099" cy="114611"/>
            </a:xfrm>
            <a:custGeom>
              <a:avLst/>
              <a:gdLst/>
              <a:ahLst/>
              <a:cxnLst/>
              <a:rect l="l" t="t" r="r" b="b"/>
              <a:pathLst>
                <a:path w="2624" h="3576" extrusionOk="0">
                  <a:moveTo>
                    <a:pt x="1" y="0"/>
                  </a:moveTo>
                  <a:lnTo>
                    <a:pt x="1" y="3576"/>
                  </a:lnTo>
                  <a:lnTo>
                    <a:pt x="2624" y="3576"/>
                  </a:lnTo>
                  <a:lnTo>
                    <a:pt x="262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5677051" y="3184856"/>
              <a:ext cx="743336" cy="35896"/>
            </a:xfrm>
            <a:custGeom>
              <a:avLst/>
              <a:gdLst/>
              <a:ahLst/>
              <a:cxnLst/>
              <a:rect l="l" t="t" r="r" b="b"/>
              <a:pathLst>
                <a:path w="23193" h="1120" extrusionOk="0">
                  <a:moveTo>
                    <a:pt x="1" y="0"/>
                  </a:moveTo>
                  <a:lnTo>
                    <a:pt x="1" y="1120"/>
                  </a:lnTo>
                  <a:lnTo>
                    <a:pt x="23192" y="1120"/>
                  </a:lnTo>
                  <a:lnTo>
                    <a:pt x="2319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5968385" y="2698081"/>
              <a:ext cx="706895" cy="522671"/>
            </a:xfrm>
            <a:custGeom>
              <a:avLst/>
              <a:gdLst/>
              <a:ahLst/>
              <a:cxnLst/>
              <a:rect l="l" t="t" r="r" b="b"/>
              <a:pathLst>
                <a:path w="22056" h="16308" extrusionOk="0">
                  <a:moveTo>
                    <a:pt x="3943" y="0"/>
                  </a:moveTo>
                  <a:lnTo>
                    <a:pt x="0" y="16308"/>
                  </a:lnTo>
                  <a:lnTo>
                    <a:pt x="17694" y="16308"/>
                  </a:lnTo>
                  <a:lnTo>
                    <a:pt x="2205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6003192" y="2722727"/>
              <a:ext cx="639430" cy="458411"/>
            </a:xfrm>
            <a:custGeom>
              <a:avLst/>
              <a:gdLst/>
              <a:ahLst/>
              <a:cxnLst/>
              <a:rect l="l" t="t" r="r" b="b"/>
              <a:pathLst>
                <a:path w="19951" h="14303" extrusionOk="0">
                  <a:moveTo>
                    <a:pt x="3693" y="0"/>
                  </a:moveTo>
                  <a:lnTo>
                    <a:pt x="0" y="14303"/>
                  </a:lnTo>
                  <a:lnTo>
                    <a:pt x="16174" y="14303"/>
                  </a:lnTo>
                  <a:lnTo>
                    <a:pt x="1995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6102258" y="2811057"/>
              <a:ext cx="380241" cy="130187"/>
            </a:xfrm>
            <a:custGeom>
              <a:avLst/>
              <a:gdLst/>
              <a:ahLst/>
              <a:cxnLst/>
              <a:rect l="l" t="t" r="r" b="b"/>
              <a:pathLst>
                <a:path w="11864" h="4062" extrusionOk="0">
                  <a:moveTo>
                    <a:pt x="1003" y="1"/>
                  </a:moveTo>
                  <a:lnTo>
                    <a:pt x="0" y="4061"/>
                  </a:lnTo>
                  <a:lnTo>
                    <a:pt x="10727" y="4061"/>
                  </a:lnTo>
                  <a:lnTo>
                    <a:pt x="1186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6140814" y="2791795"/>
              <a:ext cx="269380" cy="4840"/>
            </a:xfrm>
            <a:custGeom>
              <a:avLst/>
              <a:gdLst/>
              <a:ahLst/>
              <a:cxnLst/>
              <a:rect l="l" t="t" r="r" b="b"/>
              <a:pathLst>
                <a:path w="8405" h="151" extrusionOk="0">
                  <a:moveTo>
                    <a:pt x="4194" y="0"/>
                  </a:moveTo>
                  <a:cubicBezTo>
                    <a:pt x="1872" y="0"/>
                    <a:pt x="0" y="34"/>
                    <a:pt x="0" y="67"/>
                  </a:cubicBezTo>
                  <a:cubicBezTo>
                    <a:pt x="0" y="117"/>
                    <a:pt x="1872" y="151"/>
                    <a:pt x="4194" y="151"/>
                  </a:cubicBezTo>
                  <a:cubicBezTo>
                    <a:pt x="6517" y="151"/>
                    <a:pt x="8405" y="117"/>
                    <a:pt x="8405" y="67"/>
                  </a:cubicBezTo>
                  <a:cubicBezTo>
                    <a:pt x="8405" y="34"/>
                    <a:pt x="6517" y="0"/>
                    <a:pt x="419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6144564" y="2833556"/>
              <a:ext cx="108714" cy="5384"/>
            </a:xfrm>
            <a:custGeom>
              <a:avLst/>
              <a:gdLst/>
              <a:ahLst/>
              <a:cxnLst/>
              <a:rect l="l" t="t" r="r" b="b"/>
              <a:pathLst>
                <a:path w="3392" h="168" extrusionOk="0">
                  <a:moveTo>
                    <a:pt x="1704" y="1"/>
                  </a:moveTo>
                  <a:cubicBezTo>
                    <a:pt x="769" y="1"/>
                    <a:pt x="0" y="34"/>
                    <a:pt x="0" y="84"/>
                  </a:cubicBezTo>
                  <a:cubicBezTo>
                    <a:pt x="0" y="118"/>
                    <a:pt x="769" y="168"/>
                    <a:pt x="1704" y="168"/>
                  </a:cubicBezTo>
                  <a:cubicBezTo>
                    <a:pt x="2640" y="168"/>
                    <a:pt x="3392" y="118"/>
                    <a:pt x="3392" y="84"/>
                  </a:cubicBezTo>
                  <a:cubicBezTo>
                    <a:pt x="3392" y="34"/>
                    <a:pt x="2640" y="1"/>
                    <a:pt x="17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6269848" y="2831409"/>
              <a:ext cx="70734" cy="5384"/>
            </a:xfrm>
            <a:custGeom>
              <a:avLst/>
              <a:gdLst/>
              <a:ahLst/>
              <a:cxnLst/>
              <a:rect l="l" t="t" r="r" b="b"/>
              <a:pathLst>
                <a:path w="2207" h="168" extrusionOk="0">
                  <a:moveTo>
                    <a:pt x="1104" y="1"/>
                  </a:moveTo>
                  <a:cubicBezTo>
                    <a:pt x="486" y="1"/>
                    <a:pt x="1" y="34"/>
                    <a:pt x="1" y="84"/>
                  </a:cubicBezTo>
                  <a:cubicBezTo>
                    <a:pt x="1" y="135"/>
                    <a:pt x="486" y="168"/>
                    <a:pt x="1104" y="168"/>
                  </a:cubicBezTo>
                  <a:cubicBezTo>
                    <a:pt x="1705" y="168"/>
                    <a:pt x="2207" y="135"/>
                    <a:pt x="2207" y="84"/>
                  </a:cubicBezTo>
                  <a:cubicBezTo>
                    <a:pt x="2207" y="34"/>
                    <a:pt x="1705" y="1"/>
                    <a:pt x="11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6141872" y="2857113"/>
              <a:ext cx="296719" cy="5384"/>
            </a:xfrm>
            <a:custGeom>
              <a:avLst/>
              <a:gdLst/>
              <a:ahLst/>
              <a:cxnLst/>
              <a:rect l="l" t="t" r="r" b="b"/>
              <a:pathLst>
                <a:path w="9258" h="168" extrusionOk="0">
                  <a:moveTo>
                    <a:pt x="4629" y="1"/>
                  </a:moveTo>
                  <a:cubicBezTo>
                    <a:pt x="2072" y="1"/>
                    <a:pt x="1" y="34"/>
                    <a:pt x="1" y="84"/>
                  </a:cubicBezTo>
                  <a:cubicBezTo>
                    <a:pt x="1" y="118"/>
                    <a:pt x="2072" y="168"/>
                    <a:pt x="4629" y="168"/>
                  </a:cubicBezTo>
                  <a:cubicBezTo>
                    <a:pt x="7185" y="168"/>
                    <a:pt x="9257" y="118"/>
                    <a:pt x="9257" y="84"/>
                  </a:cubicBezTo>
                  <a:cubicBezTo>
                    <a:pt x="9257" y="34"/>
                    <a:pt x="7185" y="1"/>
                    <a:pt x="462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6135462" y="2878554"/>
              <a:ext cx="96406" cy="5384"/>
            </a:xfrm>
            <a:custGeom>
              <a:avLst/>
              <a:gdLst/>
              <a:ahLst/>
              <a:cxnLst/>
              <a:rect l="l" t="t" r="r" b="b"/>
              <a:pathLst>
                <a:path w="3008" h="168" extrusionOk="0">
                  <a:moveTo>
                    <a:pt x="1504" y="0"/>
                  </a:moveTo>
                  <a:cubicBezTo>
                    <a:pt x="668" y="0"/>
                    <a:pt x="0" y="34"/>
                    <a:pt x="0" y="84"/>
                  </a:cubicBezTo>
                  <a:cubicBezTo>
                    <a:pt x="0" y="134"/>
                    <a:pt x="668" y="167"/>
                    <a:pt x="1504" y="167"/>
                  </a:cubicBezTo>
                  <a:cubicBezTo>
                    <a:pt x="2339" y="167"/>
                    <a:pt x="3008" y="134"/>
                    <a:pt x="3008" y="84"/>
                  </a:cubicBezTo>
                  <a:cubicBezTo>
                    <a:pt x="3008" y="34"/>
                    <a:pt x="2339" y="0"/>
                    <a:pt x="1504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6136520" y="2909611"/>
              <a:ext cx="275822" cy="4840"/>
            </a:xfrm>
            <a:custGeom>
              <a:avLst/>
              <a:gdLst/>
              <a:ahLst/>
              <a:cxnLst/>
              <a:rect l="l" t="t" r="r" b="b"/>
              <a:pathLst>
                <a:path w="8606" h="151" extrusionOk="0">
                  <a:moveTo>
                    <a:pt x="4295" y="0"/>
                  </a:moveTo>
                  <a:cubicBezTo>
                    <a:pt x="1922" y="0"/>
                    <a:pt x="1" y="34"/>
                    <a:pt x="1" y="67"/>
                  </a:cubicBezTo>
                  <a:cubicBezTo>
                    <a:pt x="1" y="117"/>
                    <a:pt x="1922" y="151"/>
                    <a:pt x="4295" y="151"/>
                  </a:cubicBezTo>
                  <a:cubicBezTo>
                    <a:pt x="6667" y="151"/>
                    <a:pt x="8605" y="117"/>
                    <a:pt x="8605" y="67"/>
                  </a:cubicBezTo>
                  <a:cubicBezTo>
                    <a:pt x="8605" y="34"/>
                    <a:pt x="6667" y="0"/>
                    <a:pt x="429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6102771" y="2976018"/>
              <a:ext cx="106598" cy="4840"/>
            </a:xfrm>
            <a:custGeom>
              <a:avLst/>
              <a:gdLst/>
              <a:ahLst/>
              <a:cxnLst/>
              <a:rect l="l" t="t" r="r" b="b"/>
              <a:pathLst>
                <a:path w="3326" h="151" extrusionOk="0">
                  <a:moveTo>
                    <a:pt x="1655" y="0"/>
                  </a:moveTo>
                  <a:cubicBezTo>
                    <a:pt x="736" y="0"/>
                    <a:pt x="1" y="34"/>
                    <a:pt x="1" y="84"/>
                  </a:cubicBezTo>
                  <a:cubicBezTo>
                    <a:pt x="1" y="117"/>
                    <a:pt x="736" y="151"/>
                    <a:pt x="1655" y="151"/>
                  </a:cubicBezTo>
                  <a:cubicBezTo>
                    <a:pt x="2574" y="151"/>
                    <a:pt x="3326" y="117"/>
                    <a:pt x="3326" y="84"/>
                  </a:cubicBezTo>
                  <a:cubicBezTo>
                    <a:pt x="3326" y="34"/>
                    <a:pt x="2574" y="0"/>
                    <a:pt x="165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6227542" y="2976018"/>
              <a:ext cx="72882" cy="5384"/>
            </a:xfrm>
            <a:custGeom>
              <a:avLst/>
              <a:gdLst/>
              <a:ahLst/>
              <a:cxnLst/>
              <a:rect l="l" t="t" r="r" b="b"/>
              <a:pathLst>
                <a:path w="2274" h="168" extrusionOk="0">
                  <a:moveTo>
                    <a:pt x="1137" y="0"/>
                  </a:moveTo>
                  <a:cubicBezTo>
                    <a:pt x="519" y="0"/>
                    <a:pt x="1" y="34"/>
                    <a:pt x="1" y="67"/>
                  </a:cubicBezTo>
                  <a:cubicBezTo>
                    <a:pt x="1" y="117"/>
                    <a:pt x="519" y="151"/>
                    <a:pt x="1137" y="167"/>
                  </a:cubicBezTo>
                  <a:cubicBezTo>
                    <a:pt x="1772" y="167"/>
                    <a:pt x="2273" y="134"/>
                    <a:pt x="2273" y="84"/>
                  </a:cubicBezTo>
                  <a:cubicBezTo>
                    <a:pt x="2273" y="50"/>
                    <a:pt x="1772" y="17"/>
                    <a:pt x="11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6320743" y="2973871"/>
              <a:ext cx="31089" cy="5384"/>
            </a:xfrm>
            <a:custGeom>
              <a:avLst/>
              <a:gdLst/>
              <a:ahLst/>
              <a:cxnLst/>
              <a:rect l="l" t="t" r="r" b="b"/>
              <a:pathLst>
                <a:path w="970" h="168" extrusionOk="0">
                  <a:moveTo>
                    <a:pt x="485" y="0"/>
                  </a:moveTo>
                  <a:cubicBezTo>
                    <a:pt x="217" y="0"/>
                    <a:pt x="0" y="34"/>
                    <a:pt x="0" y="84"/>
                  </a:cubicBezTo>
                  <a:cubicBezTo>
                    <a:pt x="0" y="134"/>
                    <a:pt x="217" y="167"/>
                    <a:pt x="485" y="167"/>
                  </a:cubicBezTo>
                  <a:cubicBezTo>
                    <a:pt x="752" y="167"/>
                    <a:pt x="969" y="134"/>
                    <a:pt x="969" y="84"/>
                  </a:cubicBezTo>
                  <a:cubicBezTo>
                    <a:pt x="969" y="34"/>
                    <a:pt x="752" y="0"/>
                    <a:pt x="48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6104918" y="3002780"/>
              <a:ext cx="33781" cy="4840"/>
            </a:xfrm>
            <a:custGeom>
              <a:avLst/>
              <a:gdLst/>
              <a:ahLst/>
              <a:cxnLst/>
              <a:rect l="l" t="t" r="r" b="b"/>
              <a:pathLst>
                <a:path w="1054" h="151" extrusionOk="0">
                  <a:moveTo>
                    <a:pt x="519" y="1"/>
                  </a:moveTo>
                  <a:cubicBezTo>
                    <a:pt x="235" y="1"/>
                    <a:pt x="1" y="34"/>
                    <a:pt x="1" y="84"/>
                  </a:cubicBezTo>
                  <a:cubicBezTo>
                    <a:pt x="1" y="118"/>
                    <a:pt x="235" y="151"/>
                    <a:pt x="519" y="151"/>
                  </a:cubicBezTo>
                  <a:cubicBezTo>
                    <a:pt x="819" y="151"/>
                    <a:pt x="1053" y="118"/>
                    <a:pt x="1053" y="84"/>
                  </a:cubicBezTo>
                  <a:cubicBezTo>
                    <a:pt x="1053" y="34"/>
                    <a:pt x="819" y="1"/>
                    <a:pt x="519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6159019" y="3002780"/>
              <a:ext cx="80894" cy="4840"/>
            </a:xfrm>
            <a:custGeom>
              <a:avLst/>
              <a:gdLst/>
              <a:ahLst/>
              <a:cxnLst/>
              <a:rect l="l" t="t" r="r" b="b"/>
              <a:pathLst>
                <a:path w="2524" h="151" extrusionOk="0">
                  <a:moveTo>
                    <a:pt x="1270" y="1"/>
                  </a:moveTo>
                  <a:cubicBezTo>
                    <a:pt x="568" y="1"/>
                    <a:pt x="0" y="34"/>
                    <a:pt x="0" y="84"/>
                  </a:cubicBezTo>
                  <a:cubicBezTo>
                    <a:pt x="0" y="118"/>
                    <a:pt x="568" y="151"/>
                    <a:pt x="1270" y="151"/>
                  </a:cubicBezTo>
                  <a:cubicBezTo>
                    <a:pt x="1955" y="151"/>
                    <a:pt x="2523" y="118"/>
                    <a:pt x="2523" y="84"/>
                  </a:cubicBezTo>
                  <a:cubicBezTo>
                    <a:pt x="2523" y="34"/>
                    <a:pt x="1955" y="1"/>
                    <a:pt x="12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6265585" y="2999575"/>
              <a:ext cx="216370" cy="4840"/>
            </a:xfrm>
            <a:custGeom>
              <a:avLst/>
              <a:gdLst/>
              <a:ahLst/>
              <a:cxnLst/>
              <a:rect l="l" t="t" r="r" b="b"/>
              <a:pathLst>
                <a:path w="6751" h="151" extrusionOk="0">
                  <a:moveTo>
                    <a:pt x="3375" y="0"/>
                  </a:moveTo>
                  <a:cubicBezTo>
                    <a:pt x="1504" y="0"/>
                    <a:pt x="0" y="34"/>
                    <a:pt x="0" y="84"/>
                  </a:cubicBezTo>
                  <a:cubicBezTo>
                    <a:pt x="0" y="117"/>
                    <a:pt x="1504" y="151"/>
                    <a:pt x="3375" y="151"/>
                  </a:cubicBezTo>
                  <a:cubicBezTo>
                    <a:pt x="5230" y="151"/>
                    <a:pt x="6751" y="117"/>
                    <a:pt x="6751" y="84"/>
                  </a:cubicBezTo>
                  <a:cubicBezTo>
                    <a:pt x="6751" y="34"/>
                    <a:pt x="5230" y="0"/>
                    <a:pt x="337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6098508" y="3030087"/>
              <a:ext cx="34838" cy="5384"/>
            </a:xfrm>
            <a:custGeom>
              <a:avLst/>
              <a:gdLst/>
              <a:ahLst/>
              <a:cxnLst/>
              <a:rect l="l" t="t" r="r" b="b"/>
              <a:pathLst>
                <a:path w="1087" h="168" extrusionOk="0">
                  <a:moveTo>
                    <a:pt x="552" y="1"/>
                  </a:moveTo>
                  <a:cubicBezTo>
                    <a:pt x="251" y="1"/>
                    <a:pt x="0" y="34"/>
                    <a:pt x="0" y="84"/>
                  </a:cubicBezTo>
                  <a:cubicBezTo>
                    <a:pt x="0" y="134"/>
                    <a:pt x="251" y="168"/>
                    <a:pt x="552" y="168"/>
                  </a:cubicBezTo>
                  <a:cubicBezTo>
                    <a:pt x="852" y="168"/>
                    <a:pt x="1086" y="134"/>
                    <a:pt x="1086" y="84"/>
                  </a:cubicBezTo>
                  <a:cubicBezTo>
                    <a:pt x="1086" y="34"/>
                    <a:pt x="852" y="1"/>
                    <a:pt x="5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6144564" y="3029029"/>
              <a:ext cx="42338" cy="5384"/>
            </a:xfrm>
            <a:custGeom>
              <a:avLst/>
              <a:gdLst/>
              <a:ahLst/>
              <a:cxnLst/>
              <a:rect l="l" t="t" r="r" b="b"/>
              <a:pathLst>
                <a:path w="1321" h="168" extrusionOk="0">
                  <a:moveTo>
                    <a:pt x="669" y="0"/>
                  </a:moveTo>
                  <a:cubicBezTo>
                    <a:pt x="301" y="0"/>
                    <a:pt x="0" y="50"/>
                    <a:pt x="0" y="84"/>
                  </a:cubicBezTo>
                  <a:cubicBezTo>
                    <a:pt x="0" y="134"/>
                    <a:pt x="301" y="167"/>
                    <a:pt x="669" y="167"/>
                  </a:cubicBezTo>
                  <a:cubicBezTo>
                    <a:pt x="1019" y="167"/>
                    <a:pt x="1320" y="134"/>
                    <a:pt x="1320" y="84"/>
                  </a:cubicBezTo>
                  <a:cubicBezTo>
                    <a:pt x="1320" y="50"/>
                    <a:pt x="1019" y="0"/>
                    <a:pt x="6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6209337" y="3027427"/>
              <a:ext cx="136052" cy="4840"/>
            </a:xfrm>
            <a:custGeom>
              <a:avLst/>
              <a:gdLst/>
              <a:ahLst/>
              <a:cxnLst/>
              <a:rect l="l" t="t" r="r" b="b"/>
              <a:pathLst>
                <a:path w="4245" h="151" extrusionOk="0">
                  <a:moveTo>
                    <a:pt x="2123" y="0"/>
                  </a:moveTo>
                  <a:cubicBezTo>
                    <a:pt x="953" y="0"/>
                    <a:pt x="1" y="34"/>
                    <a:pt x="1" y="67"/>
                  </a:cubicBezTo>
                  <a:cubicBezTo>
                    <a:pt x="1" y="117"/>
                    <a:pt x="953" y="151"/>
                    <a:pt x="2123" y="151"/>
                  </a:cubicBezTo>
                  <a:cubicBezTo>
                    <a:pt x="3292" y="151"/>
                    <a:pt x="4245" y="117"/>
                    <a:pt x="4245" y="67"/>
                  </a:cubicBezTo>
                  <a:cubicBezTo>
                    <a:pt x="4245" y="34"/>
                    <a:pt x="3292" y="0"/>
                    <a:pt x="21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6096361" y="3075598"/>
              <a:ext cx="164961" cy="4872"/>
            </a:xfrm>
            <a:custGeom>
              <a:avLst/>
              <a:gdLst/>
              <a:ahLst/>
              <a:cxnLst/>
              <a:rect l="l" t="t" r="r" b="b"/>
              <a:pathLst>
                <a:path w="5147" h="152" extrusionOk="0">
                  <a:moveTo>
                    <a:pt x="2574" y="1"/>
                  </a:moveTo>
                  <a:cubicBezTo>
                    <a:pt x="1153" y="1"/>
                    <a:pt x="0" y="34"/>
                    <a:pt x="0" y="68"/>
                  </a:cubicBezTo>
                  <a:cubicBezTo>
                    <a:pt x="0" y="118"/>
                    <a:pt x="1153" y="151"/>
                    <a:pt x="2574" y="151"/>
                  </a:cubicBezTo>
                  <a:cubicBezTo>
                    <a:pt x="3994" y="151"/>
                    <a:pt x="5147" y="118"/>
                    <a:pt x="5147" y="68"/>
                  </a:cubicBezTo>
                  <a:cubicBezTo>
                    <a:pt x="5147" y="34"/>
                    <a:pt x="4010" y="1"/>
                    <a:pt x="257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6283245" y="3073482"/>
              <a:ext cx="74484" cy="4840"/>
            </a:xfrm>
            <a:custGeom>
              <a:avLst/>
              <a:gdLst/>
              <a:ahLst/>
              <a:cxnLst/>
              <a:rect l="l" t="t" r="r" b="b"/>
              <a:pathLst>
                <a:path w="2324" h="151" extrusionOk="0">
                  <a:moveTo>
                    <a:pt x="1154" y="0"/>
                  </a:moveTo>
                  <a:cubicBezTo>
                    <a:pt x="519" y="0"/>
                    <a:pt x="1" y="34"/>
                    <a:pt x="1" y="67"/>
                  </a:cubicBezTo>
                  <a:cubicBezTo>
                    <a:pt x="1" y="117"/>
                    <a:pt x="519" y="150"/>
                    <a:pt x="1154" y="150"/>
                  </a:cubicBezTo>
                  <a:cubicBezTo>
                    <a:pt x="1805" y="150"/>
                    <a:pt x="2323" y="117"/>
                    <a:pt x="2323" y="67"/>
                  </a:cubicBezTo>
                  <a:cubicBezTo>
                    <a:pt x="2323" y="34"/>
                    <a:pt x="1805" y="0"/>
                    <a:pt x="1154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6376959" y="3073482"/>
              <a:ext cx="123745" cy="4840"/>
            </a:xfrm>
            <a:custGeom>
              <a:avLst/>
              <a:gdLst/>
              <a:ahLst/>
              <a:cxnLst/>
              <a:rect l="l" t="t" r="r" b="b"/>
              <a:pathLst>
                <a:path w="3861" h="151" extrusionOk="0">
                  <a:moveTo>
                    <a:pt x="1922" y="0"/>
                  </a:moveTo>
                  <a:cubicBezTo>
                    <a:pt x="853" y="0"/>
                    <a:pt x="1" y="34"/>
                    <a:pt x="1" y="67"/>
                  </a:cubicBezTo>
                  <a:cubicBezTo>
                    <a:pt x="1" y="117"/>
                    <a:pt x="853" y="150"/>
                    <a:pt x="1922" y="150"/>
                  </a:cubicBezTo>
                  <a:cubicBezTo>
                    <a:pt x="2992" y="150"/>
                    <a:pt x="3860" y="117"/>
                    <a:pt x="3860" y="67"/>
                  </a:cubicBezTo>
                  <a:cubicBezTo>
                    <a:pt x="3860" y="34"/>
                    <a:pt x="2992" y="0"/>
                    <a:pt x="19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6441764" y="2789648"/>
              <a:ext cx="25736" cy="4840"/>
            </a:xfrm>
            <a:custGeom>
              <a:avLst/>
              <a:gdLst/>
              <a:ahLst/>
              <a:cxnLst/>
              <a:rect l="l" t="t" r="r" b="b"/>
              <a:pathLst>
                <a:path w="803" h="151" extrusionOk="0">
                  <a:moveTo>
                    <a:pt x="401" y="1"/>
                  </a:moveTo>
                  <a:cubicBezTo>
                    <a:pt x="184" y="1"/>
                    <a:pt x="0" y="34"/>
                    <a:pt x="0" y="84"/>
                  </a:cubicBezTo>
                  <a:cubicBezTo>
                    <a:pt x="0" y="118"/>
                    <a:pt x="184" y="151"/>
                    <a:pt x="401" y="151"/>
                  </a:cubicBezTo>
                  <a:cubicBezTo>
                    <a:pt x="619" y="151"/>
                    <a:pt x="802" y="118"/>
                    <a:pt x="802" y="84"/>
                  </a:cubicBezTo>
                  <a:cubicBezTo>
                    <a:pt x="802" y="34"/>
                    <a:pt x="619" y="1"/>
                    <a:pt x="4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6149917" y="2771988"/>
              <a:ext cx="56248" cy="5384"/>
            </a:xfrm>
            <a:custGeom>
              <a:avLst/>
              <a:gdLst/>
              <a:ahLst/>
              <a:cxnLst/>
              <a:rect l="l" t="t" r="r" b="b"/>
              <a:pathLst>
                <a:path w="1755" h="168" extrusionOk="0">
                  <a:moveTo>
                    <a:pt x="886" y="0"/>
                  </a:moveTo>
                  <a:cubicBezTo>
                    <a:pt x="385" y="0"/>
                    <a:pt x="0" y="50"/>
                    <a:pt x="0" y="84"/>
                  </a:cubicBezTo>
                  <a:cubicBezTo>
                    <a:pt x="0" y="134"/>
                    <a:pt x="385" y="167"/>
                    <a:pt x="886" y="167"/>
                  </a:cubicBezTo>
                  <a:cubicBezTo>
                    <a:pt x="1370" y="167"/>
                    <a:pt x="1755" y="134"/>
                    <a:pt x="1755" y="84"/>
                  </a:cubicBezTo>
                  <a:cubicBezTo>
                    <a:pt x="1755" y="50"/>
                    <a:pt x="1370" y="0"/>
                    <a:pt x="886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6112418" y="2722727"/>
              <a:ext cx="530203" cy="32691"/>
            </a:xfrm>
            <a:custGeom>
              <a:avLst/>
              <a:gdLst/>
              <a:ahLst/>
              <a:cxnLst/>
              <a:rect l="l" t="t" r="r" b="b"/>
              <a:pathLst>
                <a:path w="16543" h="1020" extrusionOk="0">
                  <a:moveTo>
                    <a:pt x="285" y="0"/>
                  </a:moveTo>
                  <a:lnTo>
                    <a:pt x="1" y="1019"/>
                  </a:lnTo>
                  <a:lnTo>
                    <a:pt x="16275" y="1019"/>
                  </a:lnTo>
                  <a:lnTo>
                    <a:pt x="1654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6135462" y="2733432"/>
              <a:ext cx="13397" cy="11442"/>
            </a:xfrm>
            <a:custGeom>
              <a:avLst/>
              <a:gdLst/>
              <a:ahLst/>
              <a:cxnLst/>
              <a:rect l="l" t="t" r="r" b="b"/>
              <a:pathLst>
                <a:path w="418" h="357" extrusionOk="0">
                  <a:moveTo>
                    <a:pt x="251" y="0"/>
                  </a:moveTo>
                  <a:cubicBezTo>
                    <a:pt x="84" y="0"/>
                    <a:pt x="0" y="184"/>
                    <a:pt x="117" y="301"/>
                  </a:cubicBezTo>
                  <a:cubicBezTo>
                    <a:pt x="155" y="339"/>
                    <a:pt x="201" y="356"/>
                    <a:pt x="245" y="356"/>
                  </a:cubicBezTo>
                  <a:cubicBezTo>
                    <a:pt x="335" y="356"/>
                    <a:pt x="418" y="285"/>
                    <a:pt x="418" y="184"/>
                  </a:cubicBezTo>
                  <a:cubicBezTo>
                    <a:pt x="418" y="84"/>
                    <a:pt x="334" y="0"/>
                    <a:pt x="25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6155269" y="2733432"/>
              <a:ext cx="13429" cy="11442"/>
            </a:xfrm>
            <a:custGeom>
              <a:avLst/>
              <a:gdLst/>
              <a:ahLst/>
              <a:cxnLst/>
              <a:rect l="l" t="t" r="r" b="b"/>
              <a:pathLst>
                <a:path w="419" h="357" extrusionOk="0">
                  <a:moveTo>
                    <a:pt x="234" y="0"/>
                  </a:moveTo>
                  <a:cubicBezTo>
                    <a:pt x="84" y="0"/>
                    <a:pt x="0" y="184"/>
                    <a:pt x="117" y="301"/>
                  </a:cubicBezTo>
                  <a:cubicBezTo>
                    <a:pt x="150" y="339"/>
                    <a:pt x="194" y="356"/>
                    <a:pt x="237" y="356"/>
                  </a:cubicBezTo>
                  <a:cubicBezTo>
                    <a:pt x="327" y="356"/>
                    <a:pt x="418" y="285"/>
                    <a:pt x="418" y="184"/>
                  </a:cubicBezTo>
                  <a:cubicBezTo>
                    <a:pt x="418" y="84"/>
                    <a:pt x="335" y="0"/>
                    <a:pt x="2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6175076" y="2733432"/>
              <a:ext cx="12884" cy="11442"/>
            </a:xfrm>
            <a:custGeom>
              <a:avLst/>
              <a:gdLst/>
              <a:ahLst/>
              <a:cxnLst/>
              <a:rect l="l" t="t" r="r" b="b"/>
              <a:pathLst>
                <a:path w="402" h="357" extrusionOk="0">
                  <a:moveTo>
                    <a:pt x="234" y="0"/>
                  </a:moveTo>
                  <a:cubicBezTo>
                    <a:pt x="67" y="0"/>
                    <a:pt x="1" y="184"/>
                    <a:pt x="101" y="301"/>
                  </a:cubicBezTo>
                  <a:cubicBezTo>
                    <a:pt x="139" y="339"/>
                    <a:pt x="185" y="356"/>
                    <a:pt x="228" y="356"/>
                  </a:cubicBezTo>
                  <a:cubicBezTo>
                    <a:pt x="318" y="356"/>
                    <a:pt x="402" y="285"/>
                    <a:pt x="402" y="184"/>
                  </a:cubicBezTo>
                  <a:cubicBezTo>
                    <a:pt x="402" y="84"/>
                    <a:pt x="335" y="0"/>
                    <a:pt x="2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6033158" y="3269468"/>
              <a:ext cx="1236008" cy="720837"/>
            </a:xfrm>
            <a:custGeom>
              <a:avLst/>
              <a:gdLst/>
              <a:ahLst/>
              <a:cxnLst/>
              <a:rect l="l" t="t" r="r" b="b"/>
              <a:pathLst>
                <a:path w="38565" h="22491" extrusionOk="0">
                  <a:moveTo>
                    <a:pt x="1" y="0"/>
                  </a:moveTo>
                  <a:lnTo>
                    <a:pt x="1" y="22490"/>
                  </a:lnTo>
                  <a:lnTo>
                    <a:pt x="38564" y="22490"/>
                  </a:lnTo>
                  <a:lnTo>
                    <a:pt x="3856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033158" y="3269468"/>
              <a:ext cx="562862" cy="720837"/>
            </a:xfrm>
            <a:custGeom>
              <a:avLst/>
              <a:gdLst/>
              <a:ahLst/>
              <a:cxnLst/>
              <a:rect l="l" t="t" r="r" b="b"/>
              <a:pathLst>
                <a:path w="17562" h="22491" extrusionOk="0">
                  <a:moveTo>
                    <a:pt x="1" y="0"/>
                  </a:moveTo>
                  <a:lnTo>
                    <a:pt x="1" y="22490"/>
                  </a:lnTo>
                  <a:lnTo>
                    <a:pt x="17561" y="22490"/>
                  </a:lnTo>
                  <a:lnTo>
                    <a:pt x="1756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6083509" y="3311229"/>
              <a:ext cx="457354" cy="205665"/>
            </a:xfrm>
            <a:custGeom>
              <a:avLst/>
              <a:gdLst/>
              <a:ahLst/>
              <a:cxnLst/>
              <a:rect l="l" t="t" r="r" b="b"/>
              <a:pathLst>
                <a:path w="14270" h="6417" extrusionOk="0">
                  <a:moveTo>
                    <a:pt x="152" y="83"/>
                  </a:moveTo>
                  <a:cubicBezTo>
                    <a:pt x="152" y="83"/>
                    <a:pt x="152" y="83"/>
                    <a:pt x="151" y="84"/>
                  </a:cubicBezTo>
                  <a:lnTo>
                    <a:pt x="151" y="84"/>
                  </a:lnTo>
                  <a:lnTo>
                    <a:pt x="151" y="84"/>
                  </a:lnTo>
                  <a:cubicBezTo>
                    <a:pt x="152" y="83"/>
                    <a:pt x="152" y="83"/>
                    <a:pt x="152" y="83"/>
                  </a:cubicBezTo>
                  <a:close/>
                  <a:moveTo>
                    <a:pt x="84" y="1"/>
                  </a:moveTo>
                  <a:cubicBezTo>
                    <a:pt x="58" y="27"/>
                    <a:pt x="9" y="76"/>
                    <a:pt x="0" y="84"/>
                  </a:cubicBezTo>
                  <a:lnTo>
                    <a:pt x="0" y="84"/>
                  </a:lnTo>
                  <a:lnTo>
                    <a:pt x="0" y="903"/>
                  </a:lnTo>
                  <a:lnTo>
                    <a:pt x="0" y="1722"/>
                  </a:lnTo>
                  <a:lnTo>
                    <a:pt x="0" y="3309"/>
                  </a:lnTo>
                  <a:cubicBezTo>
                    <a:pt x="0" y="4345"/>
                    <a:pt x="0" y="5364"/>
                    <a:pt x="0" y="6333"/>
                  </a:cubicBezTo>
                  <a:lnTo>
                    <a:pt x="0" y="6417"/>
                  </a:lnTo>
                  <a:lnTo>
                    <a:pt x="84" y="6417"/>
                  </a:lnTo>
                  <a:lnTo>
                    <a:pt x="10243" y="6383"/>
                  </a:lnTo>
                  <a:cubicBezTo>
                    <a:pt x="11496" y="6367"/>
                    <a:pt x="12482" y="6367"/>
                    <a:pt x="13167" y="6350"/>
                  </a:cubicBezTo>
                  <a:lnTo>
                    <a:pt x="14136" y="6350"/>
                  </a:lnTo>
                  <a:cubicBezTo>
                    <a:pt x="14169" y="6350"/>
                    <a:pt x="14186" y="6333"/>
                    <a:pt x="14203" y="6333"/>
                  </a:cubicBezTo>
                  <a:lnTo>
                    <a:pt x="13935" y="6333"/>
                  </a:lnTo>
                  <a:lnTo>
                    <a:pt x="13133" y="6317"/>
                  </a:lnTo>
                  <a:cubicBezTo>
                    <a:pt x="12448" y="6317"/>
                    <a:pt x="11446" y="6300"/>
                    <a:pt x="10193" y="6300"/>
                  </a:cubicBezTo>
                  <a:lnTo>
                    <a:pt x="151" y="6267"/>
                  </a:lnTo>
                  <a:lnTo>
                    <a:pt x="151" y="6267"/>
                  </a:lnTo>
                  <a:cubicBezTo>
                    <a:pt x="151" y="5317"/>
                    <a:pt x="151" y="4321"/>
                    <a:pt x="151" y="3309"/>
                  </a:cubicBezTo>
                  <a:lnTo>
                    <a:pt x="151" y="1722"/>
                  </a:lnTo>
                  <a:lnTo>
                    <a:pt x="151" y="903"/>
                  </a:lnTo>
                  <a:lnTo>
                    <a:pt x="151" y="168"/>
                  </a:lnTo>
                  <a:lnTo>
                    <a:pt x="151" y="168"/>
                  </a:lnTo>
                  <a:lnTo>
                    <a:pt x="14153" y="151"/>
                  </a:lnTo>
                  <a:lnTo>
                    <a:pt x="14153" y="151"/>
                  </a:lnTo>
                  <a:cubicBezTo>
                    <a:pt x="14169" y="2042"/>
                    <a:pt x="14169" y="3572"/>
                    <a:pt x="14186" y="4646"/>
                  </a:cubicBezTo>
                  <a:cubicBezTo>
                    <a:pt x="14186" y="5180"/>
                    <a:pt x="14186" y="5598"/>
                    <a:pt x="14186" y="5899"/>
                  </a:cubicBezTo>
                  <a:cubicBezTo>
                    <a:pt x="14203" y="6032"/>
                    <a:pt x="14203" y="6133"/>
                    <a:pt x="14203" y="6216"/>
                  </a:cubicBezTo>
                  <a:cubicBezTo>
                    <a:pt x="14203" y="6266"/>
                    <a:pt x="14203" y="6300"/>
                    <a:pt x="14203" y="6333"/>
                  </a:cubicBezTo>
                  <a:cubicBezTo>
                    <a:pt x="14219" y="6300"/>
                    <a:pt x="14219" y="6266"/>
                    <a:pt x="14219" y="6233"/>
                  </a:cubicBezTo>
                  <a:cubicBezTo>
                    <a:pt x="14219" y="6149"/>
                    <a:pt x="14219" y="6049"/>
                    <a:pt x="14219" y="5916"/>
                  </a:cubicBezTo>
                  <a:cubicBezTo>
                    <a:pt x="14219" y="5615"/>
                    <a:pt x="14219" y="5214"/>
                    <a:pt x="14236" y="4679"/>
                  </a:cubicBezTo>
                  <a:cubicBezTo>
                    <a:pt x="14236" y="3576"/>
                    <a:pt x="14253" y="2022"/>
                    <a:pt x="14270" y="84"/>
                  </a:cubicBezTo>
                  <a:lnTo>
                    <a:pt x="14270" y="34"/>
                  </a:lnTo>
                  <a:lnTo>
                    <a:pt x="14203" y="34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6285937" y="3392636"/>
              <a:ext cx="46601" cy="43107"/>
            </a:xfrm>
            <a:custGeom>
              <a:avLst/>
              <a:gdLst/>
              <a:ahLst/>
              <a:cxnLst/>
              <a:rect l="l" t="t" r="r" b="b"/>
              <a:pathLst>
                <a:path w="1454" h="1345" extrusionOk="0">
                  <a:moveTo>
                    <a:pt x="808" y="1"/>
                  </a:moveTo>
                  <a:cubicBezTo>
                    <a:pt x="737" y="1"/>
                    <a:pt x="667" y="12"/>
                    <a:pt x="602" y="34"/>
                  </a:cubicBezTo>
                  <a:cubicBezTo>
                    <a:pt x="0" y="251"/>
                    <a:pt x="0" y="1103"/>
                    <a:pt x="602" y="1304"/>
                  </a:cubicBezTo>
                  <a:cubicBezTo>
                    <a:pt x="669" y="1331"/>
                    <a:pt x="741" y="1344"/>
                    <a:pt x="814" y="1344"/>
                  </a:cubicBezTo>
                  <a:cubicBezTo>
                    <a:pt x="960" y="1344"/>
                    <a:pt x="1109" y="1293"/>
                    <a:pt x="1220" y="1203"/>
                  </a:cubicBezTo>
                  <a:cubicBezTo>
                    <a:pt x="1337" y="1103"/>
                    <a:pt x="1420" y="969"/>
                    <a:pt x="1437" y="836"/>
                  </a:cubicBezTo>
                  <a:cubicBezTo>
                    <a:pt x="1454" y="736"/>
                    <a:pt x="1437" y="669"/>
                    <a:pt x="1420" y="669"/>
                  </a:cubicBezTo>
                  <a:cubicBezTo>
                    <a:pt x="1387" y="836"/>
                    <a:pt x="1287" y="1003"/>
                    <a:pt x="1153" y="1103"/>
                  </a:cubicBezTo>
                  <a:cubicBezTo>
                    <a:pt x="1056" y="1168"/>
                    <a:pt x="945" y="1205"/>
                    <a:pt x="833" y="1205"/>
                  </a:cubicBezTo>
                  <a:cubicBezTo>
                    <a:pt x="772" y="1205"/>
                    <a:pt x="711" y="1194"/>
                    <a:pt x="652" y="1170"/>
                  </a:cubicBezTo>
                  <a:cubicBezTo>
                    <a:pt x="184" y="1003"/>
                    <a:pt x="184" y="351"/>
                    <a:pt x="652" y="184"/>
                  </a:cubicBezTo>
                  <a:cubicBezTo>
                    <a:pt x="719" y="157"/>
                    <a:pt x="788" y="144"/>
                    <a:pt x="857" y="144"/>
                  </a:cubicBezTo>
                  <a:cubicBezTo>
                    <a:pt x="961" y="144"/>
                    <a:pt x="1063" y="174"/>
                    <a:pt x="1153" y="234"/>
                  </a:cubicBezTo>
                  <a:cubicBezTo>
                    <a:pt x="1287" y="351"/>
                    <a:pt x="1387" y="502"/>
                    <a:pt x="1420" y="669"/>
                  </a:cubicBezTo>
                  <a:cubicBezTo>
                    <a:pt x="1437" y="669"/>
                    <a:pt x="1454" y="619"/>
                    <a:pt x="1437" y="518"/>
                  </a:cubicBezTo>
                  <a:cubicBezTo>
                    <a:pt x="1420" y="368"/>
                    <a:pt x="1337" y="251"/>
                    <a:pt x="1220" y="151"/>
                  </a:cubicBezTo>
                  <a:cubicBezTo>
                    <a:pt x="1107" y="49"/>
                    <a:pt x="956" y="1"/>
                    <a:pt x="8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6083509" y="3531861"/>
              <a:ext cx="457354" cy="205665"/>
            </a:xfrm>
            <a:custGeom>
              <a:avLst/>
              <a:gdLst/>
              <a:ahLst/>
              <a:cxnLst/>
              <a:rect l="l" t="t" r="r" b="b"/>
              <a:pathLst>
                <a:path w="14270" h="6417" extrusionOk="0">
                  <a:moveTo>
                    <a:pt x="152" y="83"/>
                  </a:moveTo>
                  <a:cubicBezTo>
                    <a:pt x="152" y="83"/>
                    <a:pt x="152" y="83"/>
                    <a:pt x="151" y="84"/>
                  </a:cubicBezTo>
                  <a:lnTo>
                    <a:pt x="151" y="84"/>
                  </a:lnTo>
                  <a:lnTo>
                    <a:pt x="151" y="84"/>
                  </a:lnTo>
                  <a:cubicBezTo>
                    <a:pt x="152" y="83"/>
                    <a:pt x="152" y="83"/>
                    <a:pt x="152" y="83"/>
                  </a:cubicBezTo>
                  <a:close/>
                  <a:moveTo>
                    <a:pt x="84" y="1"/>
                  </a:moveTo>
                  <a:cubicBezTo>
                    <a:pt x="58" y="27"/>
                    <a:pt x="9" y="76"/>
                    <a:pt x="0" y="84"/>
                  </a:cubicBezTo>
                  <a:lnTo>
                    <a:pt x="0" y="84"/>
                  </a:lnTo>
                  <a:lnTo>
                    <a:pt x="0" y="903"/>
                  </a:lnTo>
                  <a:lnTo>
                    <a:pt x="0" y="1705"/>
                  </a:lnTo>
                  <a:lnTo>
                    <a:pt x="0" y="3309"/>
                  </a:lnTo>
                  <a:cubicBezTo>
                    <a:pt x="0" y="4345"/>
                    <a:pt x="0" y="5364"/>
                    <a:pt x="0" y="6333"/>
                  </a:cubicBezTo>
                  <a:lnTo>
                    <a:pt x="0" y="6417"/>
                  </a:lnTo>
                  <a:lnTo>
                    <a:pt x="84" y="6417"/>
                  </a:lnTo>
                  <a:lnTo>
                    <a:pt x="10243" y="6367"/>
                  </a:lnTo>
                  <a:cubicBezTo>
                    <a:pt x="11496" y="6367"/>
                    <a:pt x="12482" y="6350"/>
                    <a:pt x="13167" y="6350"/>
                  </a:cubicBezTo>
                  <a:lnTo>
                    <a:pt x="13952" y="6350"/>
                  </a:lnTo>
                  <a:cubicBezTo>
                    <a:pt x="14019" y="6333"/>
                    <a:pt x="14086" y="6333"/>
                    <a:pt x="14136" y="6333"/>
                  </a:cubicBezTo>
                  <a:cubicBezTo>
                    <a:pt x="14086" y="6333"/>
                    <a:pt x="14019" y="6333"/>
                    <a:pt x="13935" y="6316"/>
                  </a:cubicBezTo>
                  <a:lnTo>
                    <a:pt x="13133" y="6316"/>
                  </a:lnTo>
                  <a:lnTo>
                    <a:pt x="10193" y="6300"/>
                  </a:lnTo>
                  <a:lnTo>
                    <a:pt x="151" y="6267"/>
                  </a:lnTo>
                  <a:lnTo>
                    <a:pt x="151" y="6267"/>
                  </a:lnTo>
                  <a:cubicBezTo>
                    <a:pt x="151" y="5317"/>
                    <a:pt x="151" y="4321"/>
                    <a:pt x="151" y="3309"/>
                  </a:cubicBezTo>
                  <a:lnTo>
                    <a:pt x="151" y="1705"/>
                  </a:lnTo>
                  <a:lnTo>
                    <a:pt x="151" y="903"/>
                  </a:lnTo>
                  <a:lnTo>
                    <a:pt x="151" y="167"/>
                  </a:lnTo>
                  <a:lnTo>
                    <a:pt x="151" y="167"/>
                  </a:lnTo>
                  <a:cubicBezTo>
                    <a:pt x="5580" y="151"/>
                    <a:pt x="10530" y="151"/>
                    <a:pt x="14153" y="134"/>
                  </a:cubicBezTo>
                  <a:lnTo>
                    <a:pt x="14153" y="134"/>
                  </a:lnTo>
                  <a:cubicBezTo>
                    <a:pt x="14169" y="2033"/>
                    <a:pt x="14169" y="3569"/>
                    <a:pt x="14186" y="4646"/>
                  </a:cubicBezTo>
                  <a:cubicBezTo>
                    <a:pt x="14186" y="5180"/>
                    <a:pt x="14186" y="5598"/>
                    <a:pt x="14186" y="5882"/>
                  </a:cubicBezTo>
                  <a:cubicBezTo>
                    <a:pt x="14203" y="6032"/>
                    <a:pt x="14203" y="6133"/>
                    <a:pt x="14203" y="6216"/>
                  </a:cubicBezTo>
                  <a:cubicBezTo>
                    <a:pt x="14203" y="6250"/>
                    <a:pt x="14203" y="6300"/>
                    <a:pt x="14203" y="6333"/>
                  </a:cubicBezTo>
                  <a:cubicBezTo>
                    <a:pt x="14219" y="6300"/>
                    <a:pt x="14219" y="6266"/>
                    <a:pt x="14219" y="6233"/>
                  </a:cubicBezTo>
                  <a:cubicBezTo>
                    <a:pt x="14219" y="6149"/>
                    <a:pt x="14219" y="6049"/>
                    <a:pt x="14219" y="5915"/>
                  </a:cubicBezTo>
                  <a:cubicBezTo>
                    <a:pt x="14219" y="5615"/>
                    <a:pt x="14219" y="5197"/>
                    <a:pt x="14236" y="4679"/>
                  </a:cubicBezTo>
                  <a:cubicBezTo>
                    <a:pt x="14236" y="3576"/>
                    <a:pt x="14253" y="2006"/>
                    <a:pt x="14270" y="84"/>
                  </a:cubicBezTo>
                  <a:lnTo>
                    <a:pt x="14270" y="34"/>
                  </a:lnTo>
                  <a:lnTo>
                    <a:pt x="14203" y="34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6285937" y="3613268"/>
              <a:ext cx="46601" cy="42851"/>
            </a:xfrm>
            <a:custGeom>
              <a:avLst/>
              <a:gdLst/>
              <a:ahLst/>
              <a:cxnLst/>
              <a:rect l="l" t="t" r="r" b="b"/>
              <a:pathLst>
                <a:path w="1454" h="1337" extrusionOk="0">
                  <a:moveTo>
                    <a:pt x="808" y="1"/>
                  </a:moveTo>
                  <a:cubicBezTo>
                    <a:pt x="737" y="1"/>
                    <a:pt x="667" y="12"/>
                    <a:pt x="602" y="34"/>
                  </a:cubicBezTo>
                  <a:cubicBezTo>
                    <a:pt x="0" y="251"/>
                    <a:pt x="0" y="1086"/>
                    <a:pt x="602" y="1304"/>
                  </a:cubicBezTo>
                  <a:cubicBezTo>
                    <a:pt x="667" y="1325"/>
                    <a:pt x="737" y="1336"/>
                    <a:pt x="808" y="1336"/>
                  </a:cubicBezTo>
                  <a:cubicBezTo>
                    <a:pt x="956" y="1336"/>
                    <a:pt x="1107" y="1288"/>
                    <a:pt x="1220" y="1187"/>
                  </a:cubicBezTo>
                  <a:cubicBezTo>
                    <a:pt x="1337" y="1103"/>
                    <a:pt x="1420" y="969"/>
                    <a:pt x="1437" y="819"/>
                  </a:cubicBezTo>
                  <a:cubicBezTo>
                    <a:pt x="1454" y="719"/>
                    <a:pt x="1437" y="669"/>
                    <a:pt x="1420" y="669"/>
                  </a:cubicBezTo>
                  <a:cubicBezTo>
                    <a:pt x="1387" y="836"/>
                    <a:pt x="1287" y="986"/>
                    <a:pt x="1153" y="1103"/>
                  </a:cubicBezTo>
                  <a:cubicBezTo>
                    <a:pt x="1056" y="1168"/>
                    <a:pt x="945" y="1205"/>
                    <a:pt x="833" y="1205"/>
                  </a:cubicBezTo>
                  <a:cubicBezTo>
                    <a:pt x="772" y="1205"/>
                    <a:pt x="711" y="1194"/>
                    <a:pt x="652" y="1170"/>
                  </a:cubicBezTo>
                  <a:cubicBezTo>
                    <a:pt x="184" y="986"/>
                    <a:pt x="184" y="351"/>
                    <a:pt x="652" y="167"/>
                  </a:cubicBezTo>
                  <a:cubicBezTo>
                    <a:pt x="711" y="144"/>
                    <a:pt x="772" y="133"/>
                    <a:pt x="833" y="133"/>
                  </a:cubicBezTo>
                  <a:cubicBezTo>
                    <a:pt x="945" y="133"/>
                    <a:pt x="1056" y="169"/>
                    <a:pt x="1153" y="234"/>
                  </a:cubicBezTo>
                  <a:cubicBezTo>
                    <a:pt x="1287" y="351"/>
                    <a:pt x="1387" y="502"/>
                    <a:pt x="1420" y="669"/>
                  </a:cubicBezTo>
                  <a:cubicBezTo>
                    <a:pt x="1437" y="669"/>
                    <a:pt x="1454" y="619"/>
                    <a:pt x="1437" y="518"/>
                  </a:cubicBezTo>
                  <a:cubicBezTo>
                    <a:pt x="1420" y="368"/>
                    <a:pt x="1337" y="234"/>
                    <a:pt x="1220" y="151"/>
                  </a:cubicBezTo>
                  <a:cubicBezTo>
                    <a:pt x="1107" y="49"/>
                    <a:pt x="956" y="1"/>
                    <a:pt x="8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6083509" y="3752494"/>
              <a:ext cx="457354" cy="205120"/>
            </a:xfrm>
            <a:custGeom>
              <a:avLst/>
              <a:gdLst/>
              <a:ahLst/>
              <a:cxnLst/>
              <a:rect l="l" t="t" r="r" b="b"/>
              <a:pathLst>
                <a:path w="14270" h="6400" extrusionOk="0">
                  <a:moveTo>
                    <a:pt x="14157" y="6326"/>
                  </a:moveTo>
                  <a:cubicBezTo>
                    <a:pt x="14149" y="6326"/>
                    <a:pt x="14141" y="6327"/>
                    <a:pt x="14136" y="6333"/>
                  </a:cubicBezTo>
                  <a:lnTo>
                    <a:pt x="14203" y="6333"/>
                  </a:lnTo>
                  <a:cubicBezTo>
                    <a:pt x="14192" y="6333"/>
                    <a:pt x="14173" y="6326"/>
                    <a:pt x="14157" y="6326"/>
                  </a:cubicBezTo>
                  <a:close/>
                  <a:moveTo>
                    <a:pt x="84" y="1"/>
                  </a:moveTo>
                  <a:cubicBezTo>
                    <a:pt x="58" y="26"/>
                    <a:pt x="9" y="76"/>
                    <a:pt x="0" y="84"/>
                  </a:cubicBezTo>
                  <a:lnTo>
                    <a:pt x="0" y="84"/>
                  </a:lnTo>
                  <a:lnTo>
                    <a:pt x="0" y="903"/>
                  </a:lnTo>
                  <a:lnTo>
                    <a:pt x="0" y="1705"/>
                  </a:lnTo>
                  <a:lnTo>
                    <a:pt x="0" y="3292"/>
                  </a:lnTo>
                  <a:cubicBezTo>
                    <a:pt x="0" y="4345"/>
                    <a:pt x="0" y="5364"/>
                    <a:pt x="0" y="6333"/>
                  </a:cubicBezTo>
                  <a:lnTo>
                    <a:pt x="0" y="6400"/>
                  </a:lnTo>
                  <a:lnTo>
                    <a:pt x="84" y="6400"/>
                  </a:lnTo>
                  <a:lnTo>
                    <a:pt x="10243" y="6366"/>
                  </a:lnTo>
                  <a:lnTo>
                    <a:pt x="13167" y="6350"/>
                  </a:lnTo>
                  <a:lnTo>
                    <a:pt x="13952" y="6333"/>
                  </a:lnTo>
                  <a:lnTo>
                    <a:pt x="14136" y="6333"/>
                  </a:lnTo>
                  <a:lnTo>
                    <a:pt x="13935" y="6316"/>
                  </a:lnTo>
                  <a:lnTo>
                    <a:pt x="13133" y="6316"/>
                  </a:lnTo>
                  <a:lnTo>
                    <a:pt x="10193" y="6283"/>
                  </a:lnTo>
                  <a:lnTo>
                    <a:pt x="151" y="6250"/>
                  </a:lnTo>
                  <a:lnTo>
                    <a:pt x="151" y="6250"/>
                  </a:lnTo>
                  <a:cubicBezTo>
                    <a:pt x="151" y="5306"/>
                    <a:pt x="151" y="4315"/>
                    <a:pt x="151" y="3292"/>
                  </a:cubicBezTo>
                  <a:lnTo>
                    <a:pt x="151" y="1705"/>
                  </a:lnTo>
                  <a:lnTo>
                    <a:pt x="151" y="903"/>
                  </a:lnTo>
                  <a:lnTo>
                    <a:pt x="151" y="151"/>
                  </a:lnTo>
                  <a:lnTo>
                    <a:pt x="151" y="151"/>
                  </a:lnTo>
                  <a:lnTo>
                    <a:pt x="14153" y="134"/>
                  </a:lnTo>
                  <a:lnTo>
                    <a:pt x="14153" y="134"/>
                  </a:lnTo>
                  <a:cubicBezTo>
                    <a:pt x="14169" y="2016"/>
                    <a:pt x="14169" y="3552"/>
                    <a:pt x="14186" y="4629"/>
                  </a:cubicBezTo>
                  <a:cubicBezTo>
                    <a:pt x="14186" y="5163"/>
                    <a:pt x="14186" y="5581"/>
                    <a:pt x="14186" y="5882"/>
                  </a:cubicBezTo>
                  <a:cubicBezTo>
                    <a:pt x="14203" y="6016"/>
                    <a:pt x="14203" y="6133"/>
                    <a:pt x="14203" y="6216"/>
                  </a:cubicBezTo>
                  <a:cubicBezTo>
                    <a:pt x="14203" y="6249"/>
                    <a:pt x="14203" y="6283"/>
                    <a:pt x="14203" y="6333"/>
                  </a:cubicBezTo>
                  <a:cubicBezTo>
                    <a:pt x="14219" y="6300"/>
                    <a:pt x="14219" y="6266"/>
                    <a:pt x="14219" y="6233"/>
                  </a:cubicBezTo>
                  <a:cubicBezTo>
                    <a:pt x="14219" y="6149"/>
                    <a:pt x="14219" y="6032"/>
                    <a:pt x="14219" y="5915"/>
                  </a:cubicBezTo>
                  <a:cubicBezTo>
                    <a:pt x="14219" y="5615"/>
                    <a:pt x="14219" y="5197"/>
                    <a:pt x="14236" y="4662"/>
                  </a:cubicBezTo>
                  <a:cubicBezTo>
                    <a:pt x="14236" y="3576"/>
                    <a:pt x="14253" y="2006"/>
                    <a:pt x="14270" y="84"/>
                  </a:cubicBezTo>
                  <a:lnTo>
                    <a:pt x="14270" y="17"/>
                  </a:lnTo>
                  <a:lnTo>
                    <a:pt x="14203" y="17"/>
                  </a:lnTo>
                  <a:cubicBezTo>
                    <a:pt x="10560" y="17"/>
                    <a:pt x="5564" y="17"/>
                    <a:pt x="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6285937" y="3833676"/>
              <a:ext cx="46601" cy="43075"/>
            </a:xfrm>
            <a:custGeom>
              <a:avLst/>
              <a:gdLst/>
              <a:ahLst/>
              <a:cxnLst/>
              <a:rect l="l" t="t" r="r" b="b"/>
              <a:pathLst>
                <a:path w="1454" h="1344" extrusionOk="0">
                  <a:moveTo>
                    <a:pt x="809" y="0"/>
                  </a:moveTo>
                  <a:cubicBezTo>
                    <a:pt x="738" y="0"/>
                    <a:pt x="667" y="13"/>
                    <a:pt x="602" y="41"/>
                  </a:cubicBezTo>
                  <a:cubicBezTo>
                    <a:pt x="0" y="241"/>
                    <a:pt x="0" y="1093"/>
                    <a:pt x="602" y="1310"/>
                  </a:cubicBezTo>
                  <a:cubicBezTo>
                    <a:pt x="667" y="1332"/>
                    <a:pt x="737" y="1343"/>
                    <a:pt x="808" y="1343"/>
                  </a:cubicBezTo>
                  <a:cubicBezTo>
                    <a:pt x="956" y="1343"/>
                    <a:pt x="1107" y="1295"/>
                    <a:pt x="1220" y="1194"/>
                  </a:cubicBezTo>
                  <a:cubicBezTo>
                    <a:pt x="1337" y="1093"/>
                    <a:pt x="1420" y="976"/>
                    <a:pt x="1437" y="826"/>
                  </a:cubicBezTo>
                  <a:cubicBezTo>
                    <a:pt x="1454" y="726"/>
                    <a:pt x="1437" y="676"/>
                    <a:pt x="1420" y="676"/>
                  </a:cubicBezTo>
                  <a:cubicBezTo>
                    <a:pt x="1387" y="843"/>
                    <a:pt x="1287" y="993"/>
                    <a:pt x="1153" y="1110"/>
                  </a:cubicBezTo>
                  <a:cubicBezTo>
                    <a:pt x="1063" y="1170"/>
                    <a:pt x="961" y="1200"/>
                    <a:pt x="857" y="1200"/>
                  </a:cubicBezTo>
                  <a:cubicBezTo>
                    <a:pt x="788" y="1200"/>
                    <a:pt x="719" y="1187"/>
                    <a:pt x="652" y="1160"/>
                  </a:cubicBezTo>
                  <a:cubicBezTo>
                    <a:pt x="184" y="993"/>
                    <a:pt x="184" y="341"/>
                    <a:pt x="652" y="174"/>
                  </a:cubicBezTo>
                  <a:cubicBezTo>
                    <a:pt x="711" y="151"/>
                    <a:pt x="772" y="140"/>
                    <a:pt x="833" y="140"/>
                  </a:cubicBezTo>
                  <a:cubicBezTo>
                    <a:pt x="945" y="140"/>
                    <a:pt x="1056" y="176"/>
                    <a:pt x="1153" y="241"/>
                  </a:cubicBezTo>
                  <a:cubicBezTo>
                    <a:pt x="1287" y="341"/>
                    <a:pt x="1387" y="508"/>
                    <a:pt x="1420" y="676"/>
                  </a:cubicBezTo>
                  <a:cubicBezTo>
                    <a:pt x="1437" y="676"/>
                    <a:pt x="1454" y="625"/>
                    <a:pt x="1437" y="525"/>
                  </a:cubicBezTo>
                  <a:cubicBezTo>
                    <a:pt x="1404" y="375"/>
                    <a:pt x="1337" y="241"/>
                    <a:pt x="1220" y="158"/>
                  </a:cubicBezTo>
                  <a:cubicBezTo>
                    <a:pt x="1107" y="56"/>
                    <a:pt x="957" y="0"/>
                    <a:pt x="8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4384346" y="3269468"/>
              <a:ext cx="825768" cy="1307736"/>
            </a:xfrm>
            <a:custGeom>
              <a:avLst/>
              <a:gdLst/>
              <a:ahLst/>
              <a:cxnLst/>
              <a:rect l="l" t="t" r="r" b="b"/>
              <a:pathLst>
                <a:path w="25765" h="40803" extrusionOk="0">
                  <a:moveTo>
                    <a:pt x="0" y="0"/>
                  </a:moveTo>
                  <a:lnTo>
                    <a:pt x="0" y="40786"/>
                  </a:lnTo>
                  <a:lnTo>
                    <a:pt x="25765" y="40803"/>
                  </a:lnTo>
                  <a:lnTo>
                    <a:pt x="257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4344155" y="3219118"/>
              <a:ext cx="2969977" cy="68587"/>
            </a:xfrm>
            <a:custGeom>
              <a:avLst/>
              <a:gdLst/>
              <a:ahLst/>
              <a:cxnLst/>
              <a:rect l="l" t="t" r="r" b="b"/>
              <a:pathLst>
                <a:path w="92667" h="2140" extrusionOk="0">
                  <a:moveTo>
                    <a:pt x="1" y="1"/>
                  </a:moveTo>
                  <a:lnTo>
                    <a:pt x="1" y="2140"/>
                  </a:lnTo>
                  <a:lnTo>
                    <a:pt x="92667" y="2140"/>
                  </a:lnTo>
                  <a:lnTo>
                    <a:pt x="9266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4384346" y="3287673"/>
              <a:ext cx="92112" cy="1386996"/>
            </a:xfrm>
            <a:custGeom>
              <a:avLst/>
              <a:gdLst/>
              <a:ahLst/>
              <a:cxnLst/>
              <a:rect l="l" t="t" r="r" b="b"/>
              <a:pathLst>
                <a:path w="2874" h="43276" extrusionOk="0">
                  <a:moveTo>
                    <a:pt x="0" y="1"/>
                  </a:moveTo>
                  <a:lnTo>
                    <a:pt x="0" y="43276"/>
                  </a:lnTo>
                  <a:lnTo>
                    <a:pt x="2874" y="43276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7177023" y="3287673"/>
              <a:ext cx="92144" cy="1387541"/>
            </a:xfrm>
            <a:custGeom>
              <a:avLst/>
              <a:gdLst/>
              <a:ahLst/>
              <a:cxnLst/>
              <a:rect l="l" t="t" r="r" b="b"/>
              <a:pathLst>
                <a:path w="2875" h="43293" extrusionOk="0">
                  <a:moveTo>
                    <a:pt x="0" y="1"/>
                  </a:moveTo>
                  <a:lnTo>
                    <a:pt x="0" y="43292"/>
                  </a:lnTo>
                  <a:lnTo>
                    <a:pt x="2874" y="43292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595988" y="3287673"/>
              <a:ext cx="92144" cy="1387541"/>
            </a:xfrm>
            <a:custGeom>
              <a:avLst/>
              <a:gdLst/>
              <a:ahLst/>
              <a:cxnLst/>
              <a:rect l="l" t="t" r="r" b="b"/>
              <a:pathLst>
                <a:path w="2875" h="43293" extrusionOk="0">
                  <a:moveTo>
                    <a:pt x="0" y="1"/>
                  </a:moveTo>
                  <a:lnTo>
                    <a:pt x="0" y="43292"/>
                  </a:lnTo>
                  <a:lnTo>
                    <a:pt x="2874" y="43292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4366655" y="3216457"/>
              <a:ext cx="395241" cy="5384"/>
            </a:xfrm>
            <a:custGeom>
              <a:avLst/>
              <a:gdLst/>
              <a:ahLst/>
              <a:cxnLst/>
              <a:rect l="l" t="t" r="r" b="b"/>
              <a:pathLst>
                <a:path w="12332" h="168" extrusionOk="0">
                  <a:moveTo>
                    <a:pt x="6166" y="0"/>
                  </a:moveTo>
                  <a:cubicBezTo>
                    <a:pt x="2758" y="0"/>
                    <a:pt x="1" y="34"/>
                    <a:pt x="1" y="84"/>
                  </a:cubicBezTo>
                  <a:cubicBezTo>
                    <a:pt x="1" y="134"/>
                    <a:pt x="2758" y="167"/>
                    <a:pt x="6166" y="167"/>
                  </a:cubicBezTo>
                  <a:cubicBezTo>
                    <a:pt x="9575" y="167"/>
                    <a:pt x="12332" y="134"/>
                    <a:pt x="12332" y="84"/>
                  </a:cubicBezTo>
                  <a:cubicBezTo>
                    <a:pt x="12332" y="34"/>
                    <a:pt x="9575" y="0"/>
                    <a:pt x="616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5441964" y="4502207"/>
              <a:ext cx="344890" cy="158808"/>
            </a:xfrm>
            <a:custGeom>
              <a:avLst/>
              <a:gdLst/>
              <a:ahLst/>
              <a:cxnLst/>
              <a:rect l="l" t="t" r="r" b="b"/>
              <a:pathLst>
                <a:path w="10761" h="4955" extrusionOk="0">
                  <a:moveTo>
                    <a:pt x="151" y="0"/>
                  </a:moveTo>
                  <a:lnTo>
                    <a:pt x="1" y="4528"/>
                  </a:lnTo>
                  <a:lnTo>
                    <a:pt x="351" y="4562"/>
                  </a:lnTo>
                  <a:cubicBezTo>
                    <a:pt x="1584" y="4665"/>
                    <a:pt x="5727" y="4955"/>
                    <a:pt x="8065" y="4955"/>
                  </a:cubicBezTo>
                  <a:cubicBezTo>
                    <a:pt x="8770" y="4955"/>
                    <a:pt x="9310" y="4928"/>
                    <a:pt x="9558" y="4863"/>
                  </a:cubicBezTo>
                  <a:cubicBezTo>
                    <a:pt x="10761" y="4528"/>
                    <a:pt x="5865" y="3275"/>
                    <a:pt x="5865" y="3275"/>
                  </a:cubicBezTo>
                  <a:lnTo>
                    <a:pt x="5949" y="184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5441964" y="4629670"/>
              <a:ext cx="319731" cy="30576"/>
            </a:xfrm>
            <a:custGeom>
              <a:avLst/>
              <a:gdLst/>
              <a:ahLst/>
              <a:cxnLst/>
              <a:rect l="l" t="t" r="r" b="b"/>
              <a:pathLst>
                <a:path w="9976" h="954" extrusionOk="0">
                  <a:moveTo>
                    <a:pt x="8255" y="0"/>
                  </a:moveTo>
                  <a:cubicBezTo>
                    <a:pt x="7920" y="0"/>
                    <a:pt x="7720" y="735"/>
                    <a:pt x="7720" y="735"/>
                  </a:cubicBezTo>
                  <a:lnTo>
                    <a:pt x="1" y="418"/>
                  </a:lnTo>
                  <a:lnTo>
                    <a:pt x="1" y="551"/>
                  </a:lnTo>
                  <a:cubicBezTo>
                    <a:pt x="1946" y="786"/>
                    <a:pt x="5552" y="954"/>
                    <a:pt x="7791" y="954"/>
                  </a:cubicBezTo>
                  <a:cubicBezTo>
                    <a:pt x="8897" y="954"/>
                    <a:pt x="9670" y="913"/>
                    <a:pt x="9742" y="819"/>
                  </a:cubicBezTo>
                  <a:cubicBezTo>
                    <a:pt x="9976" y="551"/>
                    <a:pt x="8255" y="0"/>
                    <a:pt x="8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5439272" y="4643035"/>
              <a:ext cx="315468" cy="10737"/>
            </a:xfrm>
            <a:custGeom>
              <a:avLst/>
              <a:gdLst/>
              <a:ahLst/>
              <a:cxnLst/>
              <a:rect l="l" t="t" r="r" b="b"/>
              <a:pathLst>
                <a:path w="9843" h="335" extrusionOk="0">
                  <a:moveTo>
                    <a:pt x="1" y="1"/>
                  </a:moveTo>
                  <a:cubicBezTo>
                    <a:pt x="34" y="17"/>
                    <a:pt x="68" y="17"/>
                    <a:pt x="101" y="17"/>
                  </a:cubicBezTo>
                  <a:cubicBezTo>
                    <a:pt x="185" y="17"/>
                    <a:pt x="285" y="34"/>
                    <a:pt x="385" y="34"/>
                  </a:cubicBezTo>
                  <a:lnTo>
                    <a:pt x="1438" y="118"/>
                  </a:lnTo>
                  <a:cubicBezTo>
                    <a:pt x="2323" y="185"/>
                    <a:pt x="3560" y="251"/>
                    <a:pt x="4913" y="285"/>
                  </a:cubicBezTo>
                  <a:cubicBezTo>
                    <a:pt x="6267" y="335"/>
                    <a:pt x="7503" y="335"/>
                    <a:pt x="8389" y="335"/>
                  </a:cubicBezTo>
                  <a:lnTo>
                    <a:pt x="9441" y="318"/>
                  </a:lnTo>
                  <a:lnTo>
                    <a:pt x="9842" y="318"/>
                  </a:lnTo>
                  <a:cubicBezTo>
                    <a:pt x="9809" y="302"/>
                    <a:pt x="9775" y="302"/>
                    <a:pt x="9742" y="302"/>
                  </a:cubicBezTo>
                  <a:lnTo>
                    <a:pt x="9441" y="302"/>
                  </a:lnTo>
                  <a:lnTo>
                    <a:pt x="8389" y="285"/>
                  </a:lnTo>
                  <a:cubicBezTo>
                    <a:pt x="7503" y="285"/>
                    <a:pt x="6267" y="251"/>
                    <a:pt x="4913" y="218"/>
                  </a:cubicBezTo>
                  <a:cubicBezTo>
                    <a:pt x="3560" y="168"/>
                    <a:pt x="2323" y="118"/>
                    <a:pt x="1438" y="68"/>
                  </a:cubicBezTo>
                  <a:cubicBezTo>
                    <a:pt x="1020" y="51"/>
                    <a:pt x="669" y="34"/>
                    <a:pt x="385" y="17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51" name="Google Shape;1051;p34"/>
            <p:cNvSpPr/>
            <p:nvPr/>
          </p:nvSpPr>
          <p:spPr>
            <a:xfrm>
              <a:off x="5688845" y="4627523"/>
              <a:ext cx="19294" cy="28396"/>
            </a:xfrm>
            <a:custGeom>
              <a:avLst/>
              <a:gdLst/>
              <a:ahLst/>
              <a:cxnLst/>
              <a:rect l="l" t="t" r="r" b="b"/>
              <a:pathLst>
                <a:path w="602" h="886" extrusionOk="0">
                  <a:moveTo>
                    <a:pt x="602" y="0"/>
                  </a:moveTo>
                  <a:cubicBezTo>
                    <a:pt x="234" y="134"/>
                    <a:pt x="0" y="501"/>
                    <a:pt x="17" y="886"/>
                  </a:cubicBezTo>
                  <a:cubicBezTo>
                    <a:pt x="100" y="535"/>
                    <a:pt x="301" y="217"/>
                    <a:pt x="6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52" name="Google Shape;1052;p34"/>
            <p:cNvSpPr/>
            <p:nvPr/>
          </p:nvSpPr>
          <p:spPr>
            <a:xfrm>
              <a:off x="5634745" y="4611402"/>
              <a:ext cx="11282" cy="15128"/>
            </a:xfrm>
            <a:custGeom>
              <a:avLst/>
              <a:gdLst/>
              <a:ahLst/>
              <a:cxnLst/>
              <a:rect l="l" t="t" r="r" b="b"/>
              <a:pathLst>
                <a:path w="352" h="472" extrusionOk="0">
                  <a:moveTo>
                    <a:pt x="330" y="0"/>
                  </a:moveTo>
                  <a:cubicBezTo>
                    <a:pt x="306" y="0"/>
                    <a:pt x="228" y="95"/>
                    <a:pt x="151" y="219"/>
                  </a:cubicBezTo>
                  <a:cubicBezTo>
                    <a:pt x="67" y="336"/>
                    <a:pt x="1" y="453"/>
                    <a:pt x="17" y="470"/>
                  </a:cubicBezTo>
                  <a:cubicBezTo>
                    <a:pt x="19" y="471"/>
                    <a:pt x="20" y="472"/>
                    <a:pt x="22" y="472"/>
                  </a:cubicBezTo>
                  <a:cubicBezTo>
                    <a:pt x="46" y="472"/>
                    <a:pt x="125" y="376"/>
                    <a:pt x="218" y="253"/>
                  </a:cubicBezTo>
                  <a:cubicBezTo>
                    <a:pt x="301" y="119"/>
                    <a:pt x="351" y="2"/>
                    <a:pt x="335" y="2"/>
                  </a:cubicBezTo>
                  <a:cubicBezTo>
                    <a:pt x="334" y="1"/>
                    <a:pt x="332" y="0"/>
                    <a:pt x="3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53" name="Google Shape;1053;p34"/>
            <p:cNvSpPr/>
            <p:nvPr/>
          </p:nvSpPr>
          <p:spPr>
            <a:xfrm>
              <a:off x="5620290" y="4607620"/>
              <a:ext cx="12884" cy="10384"/>
            </a:xfrm>
            <a:custGeom>
              <a:avLst/>
              <a:gdLst/>
              <a:ahLst/>
              <a:cxnLst/>
              <a:rect l="l" t="t" r="r" b="b"/>
              <a:pathLst>
                <a:path w="402" h="324" extrusionOk="0">
                  <a:moveTo>
                    <a:pt x="377" y="0"/>
                  </a:moveTo>
                  <a:cubicBezTo>
                    <a:pt x="350" y="0"/>
                    <a:pt x="272" y="62"/>
                    <a:pt x="168" y="137"/>
                  </a:cubicBezTo>
                  <a:cubicBezTo>
                    <a:pt x="67" y="220"/>
                    <a:pt x="0" y="304"/>
                    <a:pt x="17" y="320"/>
                  </a:cubicBezTo>
                  <a:cubicBezTo>
                    <a:pt x="17" y="323"/>
                    <a:pt x="19" y="324"/>
                    <a:pt x="22" y="324"/>
                  </a:cubicBezTo>
                  <a:cubicBezTo>
                    <a:pt x="43" y="324"/>
                    <a:pt x="130" y="274"/>
                    <a:pt x="218" y="187"/>
                  </a:cubicBezTo>
                  <a:cubicBezTo>
                    <a:pt x="318" y="103"/>
                    <a:pt x="401" y="20"/>
                    <a:pt x="385" y="3"/>
                  </a:cubicBezTo>
                  <a:cubicBezTo>
                    <a:pt x="383" y="1"/>
                    <a:pt x="381" y="0"/>
                    <a:pt x="3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54" name="Google Shape;1054;p34"/>
            <p:cNvSpPr/>
            <p:nvPr/>
          </p:nvSpPr>
          <p:spPr>
            <a:xfrm>
              <a:off x="5560132" y="4599319"/>
              <a:ext cx="102496" cy="85157"/>
            </a:xfrm>
            <a:custGeom>
              <a:avLst/>
              <a:gdLst/>
              <a:ahLst/>
              <a:cxnLst/>
              <a:rect l="l" t="t" r="r" b="b"/>
              <a:pathLst>
                <a:path w="3198" h="2657" extrusionOk="0">
                  <a:moveTo>
                    <a:pt x="1786" y="0"/>
                  </a:moveTo>
                  <a:cubicBezTo>
                    <a:pt x="1728" y="0"/>
                    <a:pt x="1669" y="9"/>
                    <a:pt x="1610" y="28"/>
                  </a:cubicBezTo>
                  <a:cubicBezTo>
                    <a:pt x="0" y="337"/>
                    <a:pt x="274" y="2657"/>
                    <a:pt x="1815" y="2657"/>
                  </a:cubicBezTo>
                  <a:cubicBezTo>
                    <a:pt x="1857" y="2657"/>
                    <a:pt x="1900" y="2655"/>
                    <a:pt x="1944" y="2651"/>
                  </a:cubicBezTo>
                  <a:cubicBezTo>
                    <a:pt x="2663" y="2601"/>
                    <a:pt x="3197" y="2016"/>
                    <a:pt x="3181" y="1315"/>
                  </a:cubicBezTo>
                  <a:cubicBezTo>
                    <a:pt x="3181" y="613"/>
                    <a:pt x="2613" y="28"/>
                    <a:pt x="1911" y="11"/>
                  </a:cubicBezTo>
                  <a:cubicBezTo>
                    <a:pt x="1869" y="4"/>
                    <a:pt x="1828" y="0"/>
                    <a:pt x="17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55" name="Google Shape;1055;p34"/>
            <p:cNvSpPr/>
            <p:nvPr/>
          </p:nvSpPr>
          <p:spPr>
            <a:xfrm>
              <a:off x="5608496" y="4587877"/>
              <a:ext cx="21986" cy="3429"/>
            </a:xfrm>
            <a:custGeom>
              <a:avLst/>
              <a:gdLst/>
              <a:ahLst/>
              <a:cxnLst/>
              <a:rect l="l" t="t" r="r" b="b"/>
              <a:pathLst>
                <a:path w="686" h="107" extrusionOk="0">
                  <a:moveTo>
                    <a:pt x="1" y="1"/>
                  </a:moveTo>
                  <a:lnTo>
                    <a:pt x="1" y="1"/>
                  </a:lnTo>
                  <a:cubicBezTo>
                    <a:pt x="134" y="73"/>
                    <a:pt x="281" y="107"/>
                    <a:pt x="424" y="107"/>
                  </a:cubicBezTo>
                  <a:cubicBezTo>
                    <a:pt x="514" y="107"/>
                    <a:pt x="602" y="93"/>
                    <a:pt x="686" y="68"/>
                  </a:cubicBezTo>
                  <a:cubicBezTo>
                    <a:pt x="469" y="51"/>
                    <a:pt x="235" y="18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5642245" y="4594447"/>
              <a:ext cx="35383" cy="19166"/>
            </a:xfrm>
            <a:custGeom>
              <a:avLst/>
              <a:gdLst/>
              <a:ahLst/>
              <a:cxnLst/>
              <a:rect l="l" t="t" r="r" b="b"/>
              <a:pathLst>
                <a:path w="1104" h="598" extrusionOk="0">
                  <a:moveTo>
                    <a:pt x="735" y="67"/>
                  </a:moveTo>
                  <a:cubicBezTo>
                    <a:pt x="829" y="67"/>
                    <a:pt x="922" y="90"/>
                    <a:pt x="1003" y="130"/>
                  </a:cubicBezTo>
                  <a:cubicBezTo>
                    <a:pt x="1053" y="180"/>
                    <a:pt x="1036" y="247"/>
                    <a:pt x="970" y="280"/>
                  </a:cubicBezTo>
                  <a:cubicBezTo>
                    <a:pt x="903" y="314"/>
                    <a:pt x="819" y="347"/>
                    <a:pt x="752" y="364"/>
                  </a:cubicBezTo>
                  <a:cubicBezTo>
                    <a:pt x="619" y="414"/>
                    <a:pt x="502" y="431"/>
                    <a:pt x="368" y="464"/>
                  </a:cubicBezTo>
                  <a:cubicBezTo>
                    <a:pt x="254" y="480"/>
                    <a:pt x="164" y="485"/>
                    <a:pt x="101" y="487"/>
                  </a:cubicBezTo>
                  <a:lnTo>
                    <a:pt x="101" y="487"/>
                  </a:lnTo>
                  <a:cubicBezTo>
                    <a:pt x="137" y="415"/>
                    <a:pt x="178" y="348"/>
                    <a:pt x="234" y="280"/>
                  </a:cubicBezTo>
                  <a:cubicBezTo>
                    <a:pt x="318" y="197"/>
                    <a:pt x="435" y="130"/>
                    <a:pt x="552" y="97"/>
                  </a:cubicBezTo>
                  <a:cubicBezTo>
                    <a:pt x="611" y="77"/>
                    <a:pt x="673" y="67"/>
                    <a:pt x="735" y="67"/>
                  </a:cubicBezTo>
                  <a:close/>
                  <a:moveTo>
                    <a:pt x="718" y="0"/>
                  </a:moveTo>
                  <a:cubicBezTo>
                    <a:pt x="522" y="0"/>
                    <a:pt x="330" y="86"/>
                    <a:pt x="201" y="247"/>
                  </a:cubicBezTo>
                  <a:cubicBezTo>
                    <a:pt x="137" y="327"/>
                    <a:pt x="88" y="408"/>
                    <a:pt x="69" y="488"/>
                  </a:cubicBezTo>
                  <a:lnTo>
                    <a:pt x="69" y="488"/>
                  </a:lnTo>
                  <a:cubicBezTo>
                    <a:pt x="24" y="489"/>
                    <a:pt x="1" y="491"/>
                    <a:pt x="1" y="498"/>
                  </a:cubicBezTo>
                  <a:cubicBezTo>
                    <a:pt x="21" y="500"/>
                    <a:pt x="42" y="503"/>
                    <a:pt x="63" y="506"/>
                  </a:cubicBezTo>
                  <a:lnTo>
                    <a:pt x="63" y="506"/>
                  </a:lnTo>
                  <a:cubicBezTo>
                    <a:pt x="51" y="537"/>
                    <a:pt x="51" y="567"/>
                    <a:pt x="51" y="598"/>
                  </a:cubicBezTo>
                  <a:cubicBezTo>
                    <a:pt x="64" y="567"/>
                    <a:pt x="77" y="538"/>
                    <a:pt x="90" y="510"/>
                  </a:cubicBezTo>
                  <a:lnTo>
                    <a:pt x="90" y="510"/>
                  </a:lnTo>
                  <a:cubicBezTo>
                    <a:pt x="147" y="516"/>
                    <a:pt x="205" y="521"/>
                    <a:pt x="262" y="521"/>
                  </a:cubicBezTo>
                  <a:cubicBezTo>
                    <a:pt x="298" y="521"/>
                    <a:pt x="334" y="519"/>
                    <a:pt x="368" y="514"/>
                  </a:cubicBezTo>
                  <a:cubicBezTo>
                    <a:pt x="502" y="498"/>
                    <a:pt x="635" y="464"/>
                    <a:pt x="769" y="431"/>
                  </a:cubicBezTo>
                  <a:cubicBezTo>
                    <a:pt x="853" y="414"/>
                    <a:pt x="919" y="381"/>
                    <a:pt x="1003" y="347"/>
                  </a:cubicBezTo>
                  <a:cubicBezTo>
                    <a:pt x="1053" y="314"/>
                    <a:pt x="1087" y="280"/>
                    <a:pt x="1103" y="230"/>
                  </a:cubicBezTo>
                  <a:cubicBezTo>
                    <a:pt x="1103" y="180"/>
                    <a:pt x="1087" y="113"/>
                    <a:pt x="1036" y="80"/>
                  </a:cubicBezTo>
                  <a:cubicBezTo>
                    <a:pt x="935" y="26"/>
                    <a:pt x="826" y="0"/>
                    <a:pt x="7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5629937" y="4587364"/>
              <a:ext cx="17692" cy="23589"/>
            </a:xfrm>
            <a:custGeom>
              <a:avLst/>
              <a:gdLst/>
              <a:ahLst/>
              <a:cxnLst/>
              <a:rect l="l" t="t" r="r" b="b"/>
              <a:pathLst>
                <a:path w="552" h="736" extrusionOk="0">
                  <a:moveTo>
                    <a:pt x="134" y="0"/>
                  </a:moveTo>
                  <a:cubicBezTo>
                    <a:pt x="50" y="17"/>
                    <a:pt x="0" y="100"/>
                    <a:pt x="17" y="184"/>
                  </a:cubicBezTo>
                  <a:cubicBezTo>
                    <a:pt x="17" y="234"/>
                    <a:pt x="34" y="301"/>
                    <a:pt x="67" y="351"/>
                  </a:cubicBezTo>
                  <a:cubicBezTo>
                    <a:pt x="117" y="435"/>
                    <a:pt x="167" y="501"/>
                    <a:pt x="234" y="568"/>
                  </a:cubicBezTo>
                  <a:cubicBezTo>
                    <a:pt x="301" y="635"/>
                    <a:pt x="368" y="702"/>
                    <a:pt x="451" y="735"/>
                  </a:cubicBezTo>
                  <a:cubicBezTo>
                    <a:pt x="451" y="719"/>
                    <a:pt x="368" y="668"/>
                    <a:pt x="284" y="535"/>
                  </a:cubicBezTo>
                  <a:cubicBezTo>
                    <a:pt x="217" y="468"/>
                    <a:pt x="167" y="401"/>
                    <a:pt x="134" y="318"/>
                  </a:cubicBezTo>
                  <a:cubicBezTo>
                    <a:pt x="84" y="234"/>
                    <a:pt x="50" y="84"/>
                    <a:pt x="151" y="84"/>
                  </a:cubicBezTo>
                  <a:cubicBezTo>
                    <a:pt x="157" y="82"/>
                    <a:pt x="163" y="82"/>
                    <a:pt x="170" y="82"/>
                  </a:cubicBezTo>
                  <a:cubicBezTo>
                    <a:pt x="249" y="82"/>
                    <a:pt x="338" y="172"/>
                    <a:pt x="385" y="234"/>
                  </a:cubicBezTo>
                  <a:cubicBezTo>
                    <a:pt x="435" y="318"/>
                    <a:pt x="468" y="401"/>
                    <a:pt x="485" y="485"/>
                  </a:cubicBezTo>
                  <a:cubicBezTo>
                    <a:pt x="485" y="568"/>
                    <a:pt x="485" y="652"/>
                    <a:pt x="485" y="735"/>
                  </a:cubicBezTo>
                  <a:cubicBezTo>
                    <a:pt x="535" y="668"/>
                    <a:pt x="552" y="568"/>
                    <a:pt x="535" y="485"/>
                  </a:cubicBezTo>
                  <a:cubicBezTo>
                    <a:pt x="518" y="384"/>
                    <a:pt x="485" y="284"/>
                    <a:pt x="435" y="201"/>
                  </a:cubicBezTo>
                  <a:cubicBezTo>
                    <a:pt x="385" y="100"/>
                    <a:pt x="268" y="17"/>
                    <a:pt x="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5444656" y="4591242"/>
              <a:ext cx="64805" cy="55575"/>
            </a:xfrm>
            <a:custGeom>
              <a:avLst/>
              <a:gdLst/>
              <a:ahLst/>
              <a:cxnLst/>
              <a:rect l="l" t="t" r="r" b="b"/>
              <a:pathLst>
                <a:path w="2022" h="1734" extrusionOk="0">
                  <a:moveTo>
                    <a:pt x="276" y="0"/>
                  </a:moveTo>
                  <a:cubicBezTo>
                    <a:pt x="221" y="0"/>
                    <a:pt x="167" y="4"/>
                    <a:pt x="117" y="13"/>
                  </a:cubicBezTo>
                  <a:cubicBezTo>
                    <a:pt x="67" y="13"/>
                    <a:pt x="33" y="29"/>
                    <a:pt x="0" y="29"/>
                  </a:cubicBezTo>
                  <a:cubicBezTo>
                    <a:pt x="0" y="46"/>
                    <a:pt x="167" y="29"/>
                    <a:pt x="418" y="63"/>
                  </a:cubicBezTo>
                  <a:cubicBezTo>
                    <a:pt x="1120" y="163"/>
                    <a:pt x="1704" y="648"/>
                    <a:pt x="1905" y="1316"/>
                  </a:cubicBezTo>
                  <a:cubicBezTo>
                    <a:pt x="1988" y="1567"/>
                    <a:pt x="1988" y="1734"/>
                    <a:pt x="2005" y="1734"/>
                  </a:cubicBezTo>
                  <a:cubicBezTo>
                    <a:pt x="2005" y="1700"/>
                    <a:pt x="2022" y="1667"/>
                    <a:pt x="2005" y="1617"/>
                  </a:cubicBezTo>
                  <a:cubicBezTo>
                    <a:pt x="2005" y="1517"/>
                    <a:pt x="1988" y="1416"/>
                    <a:pt x="1955" y="1299"/>
                  </a:cubicBezTo>
                  <a:cubicBezTo>
                    <a:pt x="1771" y="598"/>
                    <a:pt x="1153" y="96"/>
                    <a:pt x="434" y="13"/>
                  </a:cubicBezTo>
                  <a:cubicBezTo>
                    <a:pt x="384" y="4"/>
                    <a:pt x="330" y="0"/>
                    <a:pt x="27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462316" y="4515604"/>
              <a:ext cx="4327" cy="76600"/>
            </a:xfrm>
            <a:custGeom>
              <a:avLst/>
              <a:gdLst/>
              <a:ahLst/>
              <a:cxnLst/>
              <a:rect l="l" t="t" r="r" b="b"/>
              <a:pathLst>
                <a:path w="135" h="2390" extrusionOk="0">
                  <a:moveTo>
                    <a:pt x="117" y="0"/>
                  </a:moveTo>
                  <a:lnTo>
                    <a:pt x="117" y="0"/>
                  </a:lnTo>
                  <a:cubicBezTo>
                    <a:pt x="34" y="785"/>
                    <a:pt x="0" y="1587"/>
                    <a:pt x="17" y="2389"/>
                  </a:cubicBezTo>
                  <a:cubicBezTo>
                    <a:pt x="101" y="1587"/>
                    <a:pt x="134" y="802"/>
                    <a:pt x="1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60" name="Google Shape;1060;p34"/>
            <p:cNvSpPr/>
            <p:nvPr/>
          </p:nvSpPr>
          <p:spPr>
            <a:xfrm>
              <a:off x="5532986" y="4630568"/>
              <a:ext cx="54132" cy="3814"/>
            </a:xfrm>
            <a:custGeom>
              <a:avLst/>
              <a:gdLst/>
              <a:ahLst/>
              <a:cxnLst/>
              <a:rect l="l" t="t" r="r" b="b"/>
              <a:pathLst>
                <a:path w="1689" h="119" extrusionOk="0">
                  <a:moveTo>
                    <a:pt x="41" y="1"/>
                  </a:moveTo>
                  <a:cubicBezTo>
                    <a:pt x="15" y="1"/>
                    <a:pt x="1" y="2"/>
                    <a:pt x="1" y="5"/>
                  </a:cubicBezTo>
                  <a:cubicBezTo>
                    <a:pt x="344" y="78"/>
                    <a:pt x="700" y="119"/>
                    <a:pt x="1053" y="119"/>
                  </a:cubicBezTo>
                  <a:cubicBezTo>
                    <a:pt x="1267" y="119"/>
                    <a:pt x="1480" y="104"/>
                    <a:pt x="1689" y="72"/>
                  </a:cubicBezTo>
                  <a:cubicBezTo>
                    <a:pt x="1689" y="56"/>
                    <a:pt x="1321" y="56"/>
                    <a:pt x="853" y="39"/>
                  </a:cubicBezTo>
                  <a:cubicBezTo>
                    <a:pt x="475" y="25"/>
                    <a:pt x="151" y="1"/>
                    <a:pt x="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61" name="Google Shape;1061;p34"/>
            <p:cNvSpPr/>
            <p:nvPr/>
          </p:nvSpPr>
          <p:spPr>
            <a:xfrm>
              <a:off x="5496064" y="4629542"/>
              <a:ext cx="5897" cy="10865"/>
            </a:xfrm>
            <a:custGeom>
              <a:avLst/>
              <a:gdLst/>
              <a:ahLst/>
              <a:cxnLst/>
              <a:rect l="l" t="t" r="r" b="b"/>
              <a:pathLst>
                <a:path w="184" h="339" extrusionOk="0">
                  <a:moveTo>
                    <a:pt x="25" y="1"/>
                  </a:moveTo>
                  <a:cubicBezTo>
                    <a:pt x="22" y="1"/>
                    <a:pt x="19" y="2"/>
                    <a:pt x="17" y="4"/>
                  </a:cubicBezTo>
                  <a:cubicBezTo>
                    <a:pt x="0" y="4"/>
                    <a:pt x="50" y="71"/>
                    <a:pt x="84" y="171"/>
                  </a:cubicBezTo>
                  <a:cubicBezTo>
                    <a:pt x="117" y="255"/>
                    <a:pt x="134" y="338"/>
                    <a:pt x="150" y="338"/>
                  </a:cubicBezTo>
                  <a:cubicBezTo>
                    <a:pt x="184" y="322"/>
                    <a:pt x="184" y="238"/>
                    <a:pt x="150" y="138"/>
                  </a:cubicBezTo>
                  <a:cubicBezTo>
                    <a:pt x="107" y="50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62" name="Google Shape;1062;p34"/>
            <p:cNvSpPr/>
            <p:nvPr/>
          </p:nvSpPr>
          <p:spPr>
            <a:xfrm>
              <a:off x="5483212" y="4611850"/>
              <a:ext cx="7500" cy="7275"/>
            </a:xfrm>
            <a:custGeom>
              <a:avLst/>
              <a:gdLst/>
              <a:ahLst/>
              <a:cxnLst/>
              <a:rect l="l" t="t" r="r" b="b"/>
              <a:pathLst>
                <a:path w="234" h="227" extrusionOk="0">
                  <a:moveTo>
                    <a:pt x="13" y="0"/>
                  </a:moveTo>
                  <a:cubicBezTo>
                    <a:pt x="7" y="0"/>
                    <a:pt x="3" y="2"/>
                    <a:pt x="0" y="5"/>
                  </a:cubicBezTo>
                  <a:cubicBezTo>
                    <a:pt x="0" y="21"/>
                    <a:pt x="33" y="72"/>
                    <a:pt x="84" y="138"/>
                  </a:cubicBezTo>
                  <a:cubicBezTo>
                    <a:pt x="139" y="194"/>
                    <a:pt x="183" y="226"/>
                    <a:pt x="206" y="226"/>
                  </a:cubicBezTo>
                  <a:cubicBezTo>
                    <a:pt x="211" y="226"/>
                    <a:pt x="214" y="225"/>
                    <a:pt x="217" y="222"/>
                  </a:cubicBezTo>
                  <a:cubicBezTo>
                    <a:pt x="234" y="222"/>
                    <a:pt x="201" y="155"/>
                    <a:pt x="134" y="88"/>
                  </a:cubicBezTo>
                  <a:cubicBezTo>
                    <a:pt x="92" y="33"/>
                    <a:pt x="39" y="0"/>
                    <a:pt x="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63" name="Google Shape;1063;p34"/>
            <p:cNvSpPr/>
            <p:nvPr/>
          </p:nvSpPr>
          <p:spPr>
            <a:xfrm>
              <a:off x="5463918" y="4602428"/>
              <a:ext cx="11282" cy="4872"/>
            </a:xfrm>
            <a:custGeom>
              <a:avLst/>
              <a:gdLst/>
              <a:ahLst/>
              <a:cxnLst/>
              <a:rect l="l" t="t" r="r" b="b"/>
              <a:pathLst>
                <a:path w="352" h="152" extrusionOk="0">
                  <a:moveTo>
                    <a:pt x="103" y="0"/>
                  </a:moveTo>
                  <a:cubicBezTo>
                    <a:pt x="40" y="0"/>
                    <a:pt x="1" y="20"/>
                    <a:pt x="1" y="31"/>
                  </a:cubicBezTo>
                  <a:cubicBezTo>
                    <a:pt x="1" y="48"/>
                    <a:pt x="84" y="48"/>
                    <a:pt x="168" y="81"/>
                  </a:cubicBezTo>
                  <a:cubicBezTo>
                    <a:pt x="240" y="110"/>
                    <a:pt x="299" y="152"/>
                    <a:pt x="325" y="152"/>
                  </a:cubicBezTo>
                  <a:cubicBezTo>
                    <a:pt x="329" y="152"/>
                    <a:pt x="332" y="151"/>
                    <a:pt x="335" y="148"/>
                  </a:cubicBezTo>
                  <a:cubicBezTo>
                    <a:pt x="351" y="148"/>
                    <a:pt x="301" y="65"/>
                    <a:pt x="201" y="15"/>
                  </a:cubicBezTo>
                  <a:cubicBezTo>
                    <a:pt x="165" y="4"/>
                    <a:pt x="132" y="0"/>
                    <a:pt x="1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64" name="Google Shape;1064;p34"/>
            <p:cNvSpPr/>
            <p:nvPr/>
          </p:nvSpPr>
          <p:spPr>
            <a:xfrm>
              <a:off x="5450009" y="4598902"/>
              <a:ext cx="5897" cy="3333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9" y="1"/>
                  </a:moveTo>
                  <a:cubicBezTo>
                    <a:pt x="11" y="1"/>
                    <a:pt x="5" y="3"/>
                    <a:pt x="0" y="8"/>
                  </a:cubicBezTo>
                  <a:cubicBezTo>
                    <a:pt x="0" y="41"/>
                    <a:pt x="34" y="58"/>
                    <a:pt x="84" y="91"/>
                  </a:cubicBezTo>
                  <a:cubicBezTo>
                    <a:pt x="109" y="100"/>
                    <a:pt x="130" y="104"/>
                    <a:pt x="146" y="104"/>
                  </a:cubicBezTo>
                  <a:cubicBezTo>
                    <a:pt x="163" y="104"/>
                    <a:pt x="176" y="100"/>
                    <a:pt x="184" y="91"/>
                  </a:cubicBezTo>
                  <a:cubicBezTo>
                    <a:pt x="184" y="75"/>
                    <a:pt x="151" y="41"/>
                    <a:pt x="100" y="24"/>
                  </a:cubicBezTo>
                  <a:cubicBezTo>
                    <a:pt x="65" y="13"/>
                    <a:pt x="38" y="1"/>
                    <a:pt x="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65" name="Google Shape;1065;p34"/>
            <p:cNvSpPr/>
            <p:nvPr/>
          </p:nvSpPr>
          <p:spPr>
            <a:xfrm>
              <a:off x="5444111" y="4567525"/>
              <a:ext cx="186916" cy="22531"/>
            </a:xfrm>
            <a:custGeom>
              <a:avLst/>
              <a:gdLst/>
              <a:ahLst/>
              <a:cxnLst/>
              <a:rect l="l" t="t" r="r" b="b"/>
              <a:pathLst>
                <a:path w="5832" h="703" extrusionOk="0">
                  <a:moveTo>
                    <a:pt x="5832" y="1"/>
                  </a:moveTo>
                  <a:lnTo>
                    <a:pt x="0" y="252"/>
                  </a:lnTo>
                  <a:lnTo>
                    <a:pt x="34" y="619"/>
                  </a:lnTo>
                  <a:lnTo>
                    <a:pt x="5815" y="703"/>
                  </a:lnTo>
                  <a:lnTo>
                    <a:pt x="58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66" name="Google Shape;1066;p34"/>
            <p:cNvSpPr/>
            <p:nvPr/>
          </p:nvSpPr>
          <p:spPr>
            <a:xfrm>
              <a:off x="5735959" y="4522559"/>
              <a:ext cx="344890" cy="152526"/>
            </a:xfrm>
            <a:custGeom>
              <a:avLst/>
              <a:gdLst/>
              <a:ahLst/>
              <a:cxnLst/>
              <a:rect l="l" t="t" r="r" b="b"/>
              <a:pathLst>
                <a:path w="10761" h="4759" extrusionOk="0">
                  <a:moveTo>
                    <a:pt x="34" y="0"/>
                  </a:moveTo>
                  <a:lnTo>
                    <a:pt x="1" y="4528"/>
                  </a:lnTo>
                  <a:lnTo>
                    <a:pt x="351" y="4562"/>
                  </a:lnTo>
                  <a:cubicBezTo>
                    <a:pt x="1407" y="4617"/>
                    <a:pt x="4606" y="4759"/>
                    <a:pt x="6974" y="4759"/>
                  </a:cubicBezTo>
                  <a:cubicBezTo>
                    <a:pt x="8204" y="4759"/>
                    <a:pt x="9209" y="4720"/>
                    <a:pt x="9575" y="4612"/>
                  </a:cubicBezTo>
                  <a:cubicBezTo>
                    <a:pt x="10761" y="4244"/>
                    <a:pt x="5849" y="3125"/>
                    <a:pt x="5849" y="3125"/>
                  </a:cubicBezTo>
                  <a:lnTo>
                    <a:pt x="5832" y="1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67" name="Google Shape;1067;p34"/>
            <p:cNvSpPr/>
            <p:nvPr/>
          </p:nvSpPr>
          <p:spPr>
            <a:xfrm>
              <a:off x="5735959" y="4643035"/>
              <a:ext cx="319731" cy="31569"/>
            </a:xfrm>
            <a:custGeom>
              <a:avLst/>
              <a:gdLst/>
              <a:ahLst/>
              <a:cxnLst/>
              <a:rect l="l" t="t" r="r" b="b"/>
              <a:pathLst>
                <a:path w="9976" h="985" extrusionOk="0">
                  <a:moveTo>
                    <a:pt x="8255" y="1"/>
                  </a:moveTo>
                  <a:cubicBezTo>
                    <a:pt x="7904" y="17"/>
                    <a:pt x="7737" y="736"/>
                    <a:pt x="7737" y="736"/>
                  </a:cubicBezTo>
                  <a:lnTo>
                    <a:pt x="17" y="636"/>
                  </a:lnTo>
                  <a:lnTo>
                    <a:pt x="1" y="769"/>
                  </a:lnTo>
                  <a:cubicBezTo>
                    <a:pt x="1529" y="909"/>
                    <a:pt x="4066" y="985"/>
                    <a:pt x="6170" y="985"/>
                  </a:cubicBezTo>
                  <a:cubicBezTo>
                    <a:pt x="8093" y="985"/>
                    <a:pt x="9655" y="922"/>
                    <a:pt x="9758" y="786"/>
                  </a:cubicBezTo>
                  <a:cubicBezTo>
                    <a:pt x="9976" y="502"/>
                    <a:pt x="8255" y="1"/>
                    <a:pt x="82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68" name="Google Shape;1068;p34"/>
            <p:cNvSpPr/>
            <p:nvPr/>
          </p:nvSpPr>
          <p:spPr>
            <a:xfrm>
              <a:off x="5733267" y="4663387"/>
              <a:ext cx="315468" cy="5384"/>
            </a:xfrm>
            <a:custGeom>
              <a:avLst/>
              <a:gdLst/>
              <a:ahLst/>
              <a:cxnLst/>
              <a:rect l="l" t="t" r="r" b="b"/>
              <a:pathLst>
                <a:path w="9843" h="168" extrusionOk="0">
                  <a:moveTo>
                    <a:pt x="1" y="1"/>
                  </a:moveTo>
                  <a:cubicBezTo>
                    <a:pt x="34" y="17"/>
                    <a:pt x="68" y="17"/>
                    <a:pt x="101" y="17"/>
                  </a:cubicBezTo>
                  <a:lnTo>
                    <a:pt x="385" y="34"/>
                  </a:lnTo>
                  <a:lnTo>
                    <a:pt x="1438" y="84"/>
                  </a:lnTo>
                  <a:cubicBezTo>
                    <a:pt x="2323" y="118"/>
                    <a:pt x="3560" y="151"/>
                    <a:pt x="4913" y="168"/>
                  </a:cubicBezTo>
                  <a:cubicBezTo>
                    <a:pt x="6283" y="168"/>
                    <a:pt x="7503" y="151"/>
                    <a:pt x="8405" y="118"/>
                  </a:cubicBezTo>
                  <a:lnTo>
                    <a:pt x="9458" y="84"/>
                  </a:lnTo>
                  <a:lnTo>
                    <a:pt x="9742" y="68"/>
                  </a:lnTo>
                  <a:cubicBezTo>
                    <a:pt x="9775" y="68"/>
                    <a:pt x="9809" y="68"/>
                    <a:pt x="9842" y="51"/>
                  </a:cubicBezTo>
                  <a:lnTo>
                    <a:pt x="9458" y="51"/>
                  </a:lnTo>
                  <a:lnTo>
                    <a:pt x="8405" y="68"/>
                  </a:lnTo>
                  <a:cubicBezTo>
                    <a:pt x="7767" y="79"/>
                    <a:pt x="6971" y="91"/>
                    <a:pt x="6074" y="91"/>
                  </a:cubicBezTo>
                  <a:cubicBezTo>
                    <a:pt x="5703" y="91"/>
                    <a:pt x="5315" y="89"/>
                    <a:pt x="4913" y="84"/>
                  </a:cubicBezTo>
                  <a:cubicBezTo>
                    <a:pt x="3560" y="84"/>
                    <a:pt x="2340" y="51"/>
                    <a:pt x="1438" y="34"/>
                  </a:cubicBezTo>
                  <a:cubicBezTo>
                    <a:pt x="1020" y="17"/>
                    <a:pt x="669" y="17"/>
                    <a:pt x="3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69" name="Google Shape;1069;p34"/>
            <p:cNvSpPr/>
            <p:nvPr/>
          </p:nvSpPr>
          <p:spPr>
            <a:xfrm>
              <a:off x="5982840" y="4640888"/>
              <a:ext cx="18749" cy="28973"/>
            </a:xfrm>
            <a:custGeom>
              <a:avLst/>
              <a:gdLst/>
              <a:ahLst/>
              <a:cxnLst/>
              <a:rect l="l" t="t" r="r" b="b"/>
              <a:pathLst>
                <a:path w="585" h="904" extrusionOk="0">
                  <a:moveTo>
                    <a:pt x="585" y="1"/>
                  </a:moveTo>
                  <a:lnTo>
                    <a:pt x="585" y="1"/>
                  </a:lnTo>
                  <a:cubicBezTo>
                    <a:pt x="234" y="151"/>
                    <a:pt x="0" y="519"/>
                    <a:pt x="34" y="903"/>
                  </a:cubicBezTo>
                  <a:cubicBezTo>
                    <a:pt x="100" y="536"/>
                    <a:pt x="301" y="218"/>
                    <a:pt x="5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70" name="Google Shape;1070;p34"/>
            <p:cNvSpPr/>
            <p:nvPr/>
          </p:nvSpPr>
          <p:spPr>
            <a:xfrm>
              <a:off x="5928195" y="4626369"/>
              <a:ext cx="11282" cy="15160"/>
            </a:xfrm>
            <a:custGeom>
              <a:avLst/>
              <a:gdLst/>
              <a:ahLst/>
              <a:cxnLst/>
              <a:rect l="l" t="t" r="r" b="b"/>
              <a:pathLst>
                <a:path w="352" h="473" extrusionOk="0">
                  <a:moveTo>
                    <a:pt x="330" y="1"/>
                  </a:moveTo>
                  <a:cubicBezTo>
                    <a:pt x="306" y="1"/>
                    <a:pt x="229" y="96"/>
                    <a:pt x="151" y="220"/>
                  </a:cubicBezTo>
                  <a:cubicBezTo>
                    <a:pt x="68" y="354"/>
                    <a:pt x="1" y="471"/>
                    <a:pt x="18" y="471"/>
                  </a:cubicBezTo>
                  <a:cubicBezTo>
                    <a:pt x="19" y="472"/>
                    <a:pt x="20" y="472"/>
                    <a:pt x="22" y="472"/>
                  </a:cubicBezTo>
                  <a:cubicBezTo>
                    <a:pt x="47" y="472"/>
                    <a:pt x="124" y="377"/>
                    <a:pt x="201" y="253"/>
                  </a:cubicBezTo>
                  <a:cubicBezTo>
                    <a:pt x="285" y="120"/>
                    <a:pt x="352" y="3"/>
                    <a:pt x="335" y="3"/>
                  </a:cubicBezTo>
                  <a:cubicBezTo>
                    <a:pt x="334" y="2"/>
                    <a:pt x="332" y="1"/>
                    <a:pt x="3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71" name="Google Shape;1071;p34"/>
            <p:cNvSpPr/>
            <p:nvPr/>
          </p:nvSpPr>
          <p:spPr>
            <a:xfrm>
              <a:off x="5913740" y="4623132"/>
              <a:ext cx="12371" cy="10416"/>
            </a:xfrm>
            <a:custGeom>
              <a:avLst/>
              <a:gdLst/>
              <a:ahLst/>
              <a:cxnLst/>
              <a:rect l="l" t="t" r="r" b="b"/>
              <a:pathLst>
                <a:path w="386" h="325" extrusionOk="0">
                  <a:moveTo>
                    <a:pt x="361" y="1"/>
                  </a:moveTo>
                  <a:cubicBezTo>
                    <a:pt x="334" y="1"/>
                    <a:pt x="258" y="62"/>
                    <a:pt x="168" y="137"/>
                  </a:cubicBezTo>
                  <a:cubicBezTo>
                    <a:pt x="68" y="221"/>
                    <a:pt x="1" y="321"/>
                    <a:pt x="1" y="321"/>
                  </a:cubicBezTo>
                  <a:cubicBezTo>
                    <a:pt x="3" y="323"/>
                    <a:pt x="6" y="324"/>
                    <a:pt x="11" y="324"/>
                  </a:cubicBezTo>
                  <a:cubicBezTo>
                    <a:pt x="43" y="324"/>
                    <a:pt x="130" y="275"/>
                    <a:pt x="218" y="187"/>
                  </a:cubicBezTo>
                  <a:cubicBezTo>
                    <a:pt x="318" y="104"/>
                    <a:pt x="385" y="20"/>
                    <a:pt x="368" y="4"/>
                  </a:cubicBezTo>
                  <a:cubicBezTo>
                    <a:pt x="367" y="2"/>
                    <a:pt x="364" y="1"/>
                    <a:pt x="3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72" name="Google Shape;1072;p34"/>
            <p:cNvSpPr/>
            <p:nvPr/>
          </p:nvSpPr>
          <p:spPr>
            <a:xfrm>
              <a:off x="5904638" y="4615055"/>
              <a:ext cx="19326" cy="2436"/>
            </a:xfrm>
            <a:custGeom>
              <a:avLst/>
              <a:gdLst/>
              <a:ahLst/>
              <a:cxnLst/>
              <a:rect l="l" t="t" r="r" b="b"/>
              <a:pathLst>
                <a:path w="603" h="76" extrusionOk="0">
                  <a:moveTo>
                    <a:pt x="301" y="1"/>
                  </a:moveTo>
                  <a:cubicBezTo>
                    <a:pt x="201" y="1"/>
                    <a:pt x="101" y="13"/>
                    <a:pt x="1" y="38"/>
                  </a:cubicBezTo>
                  <a:cubicBezTo>
                    <a:pt x="101" y="63"/>
                    <a:pt x="201" y="76"/>
                    <a:pt x="301" y="76"/>
                  </a:cubicBezTo>
                  <a:cubicBezTo>
                    <a:pt x="402" y="76"/>
                    <a:pt x="502" y="63"/>
                    <a:pt x="602" y="38"/>
                  </a:cubicBezTo>
                  <a:cubicBezTo>
                    <a:pt x="502" y="13"/>
                    <a:pt x="402" y="1"/>
                    <a:pt x="3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73" name="Google Shape;1073;p34"/>
            <p:cNvSpPr/>
            <p:nvPr/>
          </p:nvSpPr>
          <p:spPr>
            <a:xfrm>
              <a:off x="5901433" y="4603421"/>
              <a:ext cx="21986" cy="3429"/>
            </a:xfrm>
            <a:custGeom>
              <a:avLst/>
              <a:gdLst/>
              <a:ahLst/>
              <a:cxnLst/>
              <a:rect l="l" t="t" r="r" b="b"/>
              <a:pathLst>
                <a:path w="686" h="107" extrusionOk="0">
                  <a:moveTo>
                    <a:pt x="0" y="0"/>
                  </a:moveTo>
                  <a:cubicBezTo>
                    <a:pt x="124" y="72"/>
                    <a:pt x="266" y="106"/>
                    <a:pt x="412" y="106"/>
                  </a:cubicBezTo>
                  <a:cubicBezTo>
                    <a:pt x="503" y="106"/>
                    <a:pt x="595" y="93"/>
                    <a:pt x="686" y="67"/>
                  </a:cubicBezTo>
                  <a:cubicBezTo>
                    <a:pt x="569" y="50"/>
                    <a:pt x="452" y="34"/>
                    <a:pt x="335" y="34"/>
                  </a:cubicBezTo>
                  <a:cubicBezTo>
                    <a:pt x="218" y="17"/>
                    <a:pt x="117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74" name="Google Shape;1074;p34"/>
            <p:cNvSpPr/>
            <p:nvPr/>
          </p:nvSpPr>
          <p:spPr>
            <a:xfrm>
              <a:off x="5935182" y="4609062"/>
              <a:ext cx="35351" cy="19550"/>
            </a:xfrm>
            <a:custGeom>
              <a:avLst/>
              <a:gdLst/>
              <a:ahLst/>
              <a:cxnLst/>
              <a:rect l="l" t="t" r="r" b="b"/>
              <a:pathLst>
                <a:path w="1103" h="610" extrusionOk="0">
                  <a:moveTo>
                    <a:pt x="729" y="63"/>
                  </a:moveTo>
                  <a:cubicBezTo>
                    <a:pt x="821" y="63"/>
                    <a:pt x="912" y="85"/>
                    <a:pt x="1003" y="125"/>
                  </a:cubicBezTo>
                  <a:cubicBezTo>
                    <a:pt x="1053" y="175"/>
                    <a:pt x="1036" y="242"/>
                    <a:pt x="969" y="275"/>
                  </a:cubicBezTo>
                  <a:cubicBezTo>
                    <a:pt x="902" y="309"/>
                    <a:pt x="819" y="342"/>
                    <a:pt x="752" y="359"/>
                  </a:cubicBezTo>
                  <a:cubicBezTo>
                    <a:pt x="635" y="409"/>
                    <a:pt x="501" y="443"/>
                    <a:pt x="368" y="459"/>
                  </a:cubicBezTo>
                  <a:cubicBezTo>
                    <a:pt x="262" y="484"/>
                    <a:pt x="171" y="492"/>
                    <a:pt x="107" y="497"/>
                  </a:cubicBezTo>
                  <a:lnTo>
                    <a:pt x="107" y="497"/>
                  </a:lnTo>
                  <a:cubicBezTo>
                    <a:pt x="138" y="425"/>
                    <a:pt x="179" y="359"/>
                    <a:pt x="234" y="292"/>
                  </a:cubicBezTo>
                  <a:cubicBezTo>
                    <a:pt x="318" y="192"/>
                    <a:pt x="435" y="125"/>
                    <a:pt x="551" y="92"/>
                  </a:cubicBezTo>
                  <a:cubicBezTo>
                    <a:pt x="611" y="72"/>
                    <a:pt x="670" y="63"/>
                    <a:pt x="729" y="63"/>
                  </a:cubicBezTo>
                  <a:close/>
                  <a:moveTo>
                    <a:pt x="730" y="0"/>
                  </a:moveTo>
                  <a:cubicBezTo>
                    <a:pt x="525" y="0"/>
                    <a:pt x="322" y="93"/>
                    <a:pt x="201" y="259"/>
                  </a:cubicBezTo>
                  <a:cubicBezTo>
                    <a:pt x="137" y="339"/>
                    <a:pt x="103" y="419"/>
                    <a:pt x="71" y="499"/>
                  </a:cubicBezTo>
                  <a:lnTo>
                    <a:pt x="71" y="499"/>
                  </a:lnTo>
                  <a:cubicBezTo>
                    <a:pt x="26" y="501"/>
                    <a:pt x="0" y="502"/>
                    <a:pt x="0" y="509"/>
                  </a:cubicBezTo>
                  <a:cubicBezTo>
                    <a:pt x="23" y="512"/>
                    <a:pt x="45" y="515"/>
                    <a:pt x="67" y="516"/>
                  </a:cubicBezTo>
                  <a:lnTo>
                    <a:pt x="67" y="516"/>
                  </a:lnTo>
                  <a:cubicBezTo>
                    <a:pt x="65" y="548"/>
                    <a:pt x="51" y="579"/>
                    <a:pt x="67" y="610"/>
                  </a:cubicBezTo>
                  <a:cubicBezTo>
                    <a:pt x="76" y="578"/>
                    <a:pt x="86" y="548"/>
                    <a:pt x="98" y="519"/>
                  </a:cubicBezTo>
                  <a:lnTo>
                    <a:pt x="98" y="519"/>
                  </a:lnTo>
                  <a:cubicBezTo>
                    <a:pt x="130" y="521"/>
                    <a:pt x="161" y="522"/>
                    <a:pt x="192" y="522"/>
                  </a:cubicBezTo>
                  <a:cubicBezTo>
                    <a:pt x="255" y="522"/>
                    <a:pt x="318" y="518"/>
                    <a:pt x="384" y="509"/>
                  </a:cubicBezTo>
                  <a:cubicBezTo>
                    <a:pt x="518" y="493"/>
                    <a:pt x="652" y="459"/>
                    <a:pt x="769" y="426"/>
                  </a:cubicBezTo>
                  <a:cubicBezTo>
                    <a:pt x="852" y="409"/>
                    <a:pt x="936" y="376"/>
                    <a:pt x="1003" y="326"/>
                  </a:cubicBezTo>
                  <a:cubicBezTo>
                    <a:pt x="1053" y="309"/>
                    <a:pt x="1086" y="259"/>
                    <a:pt x="1103" y="225"/>
                  </a:cubicBezTo>
                  <a:cubicBezTo>
                    <a:pt x="1103" y="159"/>
                    <a:pt x="1086" y="108"/>
                    <a:pt x="1036" y="75"/>
                  </a:cubicBezTo>
                  <a:cubicBezTo>
                    <a:pt x="940" y="24"/>
                    <a:pt x="835" y="0"/>
                    <a:pt x="7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75" name="Google Shape;1075;p34"/>
            <p:cNvSpPr/>
            <p:nvPr/>
          </p:nvSpPr>
          <p:spPr>
            <a:xfrm>
              <a:off x="5922329" y="4602876"/>
              <a:ext cx="18236" cy="23076"/>
            </a:xfrm>
            <a:custGeom>
              <a:avLst/>
              <a:gdLst/>
              <a:ahLst/>
              <a:cxnLst/>
              <a:rect l="l" t="t" r="r" b="b"/>
              <a:pathLst>
                <a:path w="569" h="720" extrusionOk="0">
                  <a:moveTo>
                    <a:pt x="134" y="1"/>
                  </a:moveTo>
                  <a:cubicBezTo>
                    <a:pt x="50" y="17"/>
                    <a:pt x="0" y="101"/>
                    <a:pt x="17" y="168"/>
                  </a:cubicBezTo>
                  <a:cubicBezTo>
                    <a:pt x="34" y="235"/>
                    <a:pt x="50" y="285"/>
                    <a:pt x="84" y="335"/>
                  </a:cubicBezTo>
                  <a:cubicBezTo>
                    <a:pt x="134" y="418"/>
                    <a:pt x="184" y="502"/>
                    <a:pt x="251" y="569"/>
                  </a:cubicBezTo>
                  <a:cubicBezTo>
                    <a:pt x="318" y="636"/>
                    <a:pt x="384" y="686"/>
                    <a:pt x="468" y="719"/>
                  </a:cubicBezTo>
                  <a:cubicBezTo>
                    <a:pt x="485" y="702"/>
                    <a:pt x="401" y="652"/>
                    <a:pt x="301" y="535"/>
                  </a:cubicBezTo>
                  <a:cubicBezTo>
                    <a:pt x="234" y="468"/>
                    <a:pt x="184" y="385"/>
                    <a:pt x="134" y="301"/>
                  </a:cubicBezTo>
                  <a:cubicBezTo>
                    <a:pt x="84" y="235"/>
                    <a:pt x="50" y="84"/>
                    <a:pt x="150" y="67"/>
                  </a:cubicBezTo>
                  <a:cubicBezTo>
                    <a:pt x="234" y="67"/>
                    <a:pt x="334" y="151"/>
                    <a:pt x="384" y="235"/>
                  </a:cubicBezTo>
                  <a:cubicBezTo>
                    <a:pt x="451" y="301"/>
                    <a:pt x="485" y="385"/>
                    <a:pt x="501" y="468"/>
                  </a:cubicBezTo>
                  <a:cubicBezTo>
                    <a:pt x="501" y="552"/>
                    <a:pt x="501" y="636"/>
                    <a:pt x="501" y="719"/>
                  </a:cubicBezTo>
                  <a:cubicBezTo>
                    <a:pt x="551" y="652"/>
                    <a:pt x="568" y="552"/>
                    <a:pt x="551" y="468"/>
                  </a:cubicBezTo>
                  <a:cubicBezTo>
                    <a:pt x="535" y="368"/>
                    <a:pt x="501" y="268"/>
                    <a:pt x="451" y="184"/>
                  </a:cubicBezTo>
                  <a:cubicBezTo>
                    <a:pt x="384" y="84"/>
                    <a:pt x="267" y="1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5737016" y="4611434"/>
              <a:ext cx="66440" cy="54132"/>
            </a:xfrm>
            <a:custGeom>
              <a:avLst/>
              <a:gdLst/>
              <a:ahLst/>
              <a:cxnLst/>
              <a:rect l="l" t="t" r="r" b="b"/>
              <a:pathLst>
                <a:path w="2073" h="1689" extrusionOk="0">
                  <a:moveTo>
                    <a:pt x="435" y="1"/>
                  </a:moveTo>
                  <a:cubicBezTo>
                    <a:pt x="335" y="1"/>
                    <a:pt x="235" y="1"/>
                    <a:pt x="118" y="18"/>
                  </a:cubicBezTo>
                  <a:cubicBezTo>
                    <a:pt x="84" y="18"/>
                    <a:pt x="51" y="18"/>
                    <a:pt x="1" y="34"/>
                  </a:cubicBezTo>
                  <a:lnTo>
                    <a:pt x="18" y="34"/>
                  </a:lnTo>
                  <a:cubicBezTo>
                    <a:pt x="18" y="38"/>
                    <a:pt x="25" y="39"/>
                    <a:pt x="40" y="39"/>
                  </a:cubicBezTo>
                  <a:cubicBezTo>
                    <a:pt x="67" y="39"/>
                    <a:pt x="117" y="36"/>
                    <a:pt x="189" y="36"/>
                  </a:cubicBezTo>
                  <a:cubicBezTo>
                    <a:pt x="254" y="36"/>
                    <a:pt x="337" y="39"/>
                    <a:pt x="435" y="51"/>
                  </a:cubicBezTo>
                  <a:cubicBezTo>
                    <a:pt x="1137" y="135"/>
                    <a:pt x="1722" y="602"/>
                    <a:pt x="1956" y="1271"/>
                  </a:cubicBezTo>
                  <a:cubicBezTo>
                    <a:pt x="2039" y="1521"/>
                    <a:pt x="2039" y="1689"/>
                    <a:pt x="2056" y="1689"/>
                  </a:cubicBezTo>
                  <a:cubicBezTo>
                    <a:pt x="2073" y="1655"/>
                    <a:pt x="2073" y="1605"/>
                    <a:pt x="2056" y="1572"/>
                  </a:cubicBezTo>
                  <a:cubicBezTo>
                    <a:pt x="2056" y="1471"/>
                    <a:pt x="2023" y="1354"/>
                    <a:pt x="2006" y="1254"/>
                  </a:cubicBezTo>
                  <a:cubicBezTo>
                    <a:pt x="1789" y="552"/>
                    <a:pt x="1171" y="68"/>
                    <a:pt x="4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5754708" y="4535411"/>
              <a:ext cx="3237" cy="76600"/>
            </a:xfrm>
            <a:custGeom>
              <a:avLst/>
              <a:gdLst/>
              <a:ahLst/>
              <a:cxnLst/>
              <a:rect l="l" t="t" r="r" b="b"/>
              <a:pathLst>
                <a:path w="101" h="2390" extrusionOk="0">
                  <a:moveTo>
                    <a:pt x="67" y="0"/>
                  </a:moveTo>
                  <a:lnTo>
                    <a:pt x="67" y="0"/>
                  </a:lnTo>
                  <a:cubicBezTo>
                    <a:pt x="17" y="786"/>
                    <a:pt x="0" y="1588"/>
                    <a:pt x="34" y="2390"/>
                  </a:cubicBezTo>
                  <a:cubicBezTo>
                    <a:pt x="84" y="1588"/>
                    <a:pt x="101" y="802"/>
                    <a:pt x="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5826981" y="4648259"/>
              <a:ext cx="54132" cy="3397"/>
            </a:xfrm>
            <a:custGeom>
              <a:avLst/>
              <a:gdLst/>
              <a:ahLst/>
              <a:cxnLst/>
              <a:rect l="l" t="t" r="r" b="b"/>
              <a:pathLst>
                <a:path w="1689" h="106" extrusionOk="0">
                  <a:moveTo>
                    <a:pt x="43" y="0"/>
                  </a:moveTo>
                  <a:cubicBezTo>
                    <a:pt x="16" y="0"/>
                    <a:pt x="1" y="2"/>
                    <a:pt x="1" y="5"/>
                  </a:cubicBezTo>
                  <a:cubicBezTo>
                    <a:pt x="268" y="72"/>
                    <a:pt x="552" y="105"/>
                    <a:pt x="836" y="105"/>
                  </a:cubicBezTo>
                  <a:cubicBezTo>
                    <a:pt x="1120" y="105"/>
                    <a:pt x="1405" y="88"/>
                    <a:pt x="1689" y="38"/>
                  </a:cubicBezTo>
                  <a:cubicBezTo>
                    <a:pt x="1689" y="26"/>
                    <a:pt x="1636" y="23"/>
                    <a:pt x="1546" y="23"/>
                  </a:cubicBezTo>
                  <a:cubicBezTo>
                    <a:pt x="1448" y="23"/>
                    <a:pt x="1306" y="27"/>
                    <a:pt x="1138" y="27"/>
                  </a:cubicBezTo>
                  <a:cubicBezTo>
                    <a:pt x="1044" y="27"/>
                    <a:pt x="942" y="25"/>
                    <a:pt x="836" y="22"/>
                  </a:cubicBezTo>
                  <a:cubicBezTo>
                    <a:pt x="462" y="22"/>
                    <a:pt x="152" y="0"/>
                    <a:pt x="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5790059" y="4648291"/>
              <a:ext cx="5897" cy="10865"/>
            </a:xfrm>
            <a:custGeom>
              <a:avLst/>
              <a:gdLst/>
              <a:ahLst/>
              <a:cxnLst/>
              <a:rect l="l" t="t" r="r" b="b"/>
              <a:pathLst>
                <a:path w="184" h="339" extrusionOk="0">
                  <a:moveTo>
                    <a:pt x="21" y="1"/>
                  </a:moveTo>
                  <a:cubicBezTo>
                    <a:pt x="18" y="1"/>
                    <a:pt x="17" y="2"/>
                    <a:pt x="17" y="4"/>
                  </a:cubicBezTo>
                  <a:cubicBezTo>
                    <a:pt x="0" y="21"/>
                    <a:pt x="34" y="87"/>
                    <a:pt x="84" y="171"/>
                  </a:cubicBezTo>
                  <a:cubicBezTo>
                    <a:pt x="117" y="254"/>
                    <a:pt x="134" y="338"/>
                    <a:pt x="150" y="338"/>
                  </a:cubicBezTo>
                  <a:cubicBezTo>
                    <a:pt x="184" y="338"/>
                    <a:pt x="184" y="238"/>
                    <a:pt x="134" y="138"/>
                  </a:cubicBezTo>
                  <a:cubicBezTo>
                    <a:pt x="105" y="50"/>
                    <a:pt x="37" y="1"/>
                    <a:pt x="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5776117" y="4631112"/>
              <a:ext cx="8077" cy="7275"/>
            </a:xfrm>
            <a:custGeom>
              <a:avLst/>
              <a:gdLst/>
              <a:ahLst/>
              <a:cxnLst/>
              <a:rect l="l" t="t" r="r" b="b"/>
              <a:pathLst>
                <a:path w="252" h="227" extrusionOk="0">
                  <a:moveTo>
                    <a:pt x="29" y="1"/>
                  </a:moveTo>
                  <a:cubicBezTo>
                    <a:pt x="24" y="1"/>
                    <a:pt x="20" y="2"/>
                    <a:pt x="17" y="5"/>
                  </a:cubicBezTo>
                  <a:cubicBezTo>
                    <a:pt x="1" y="22"/>
                    <a:pt x="34" y="72"/>
                    <a:pt x="101" y="139"/>
                  </a:cubicBezTo>
                  <a:cubicBezTo>
                    <a:pt x="156" y="194"/>
                    <a:pt x="200" y="227"/>
                    <a:pt x="223" y="227"/>
                  </a:cubicBezTo>
                  <a:cubicBezTo>
                    <a:pt x="228" y="227"/>
                    <a:pt x="232" y="225"/>
                    <a:pt x="235" y="222"/>
                  </a:cubicBezTo>
                  <a:cubicBezTo>
                    <a:pt x="251" y="206"/>
                    <a:pt x="218" y="156"/>
                    <a:pt x="151" y="89"/>
                  </a:cubicBezTo>
                  <a:cubicBezTo>
                    <a:pt x="96" y="33"/>
                    <a:pt x="52" y="1"/>
                    <a:pt x="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5756855" y="4622235"/>
              <a:ext cx="11282" cy="4872"/>
            </a:xfrm>
            <a:custGeom>
              <a:avLst/>
              <a:gdLst/>
              <a:ahLst/>
              <a:cxnLst/>
              <a:rect l="l" t="t" r="r" b="b"/>
              <a:pathLst>
                <a:path w="352" h="152" extrusionOk="0">
                  <a:moveTo>
                    <a:pt x="103" y="1"/>
                  </a:moveTo>
                  <a:cubicBezTo>
                    <a:pt x="40" y="1"/>
                    <a:pt x="0" y="20"/>
                    <a:pt x="0" y="32"/>
                  </a:cubicBezTo>
                  <a:cubicBezTo>
                    <a:pt x="17" y="48"/>
                    <a:pt x="84" y="48"/>
                    <a:pt x="167" y="82"/>
                  </a:cubicBezTo>
                  <a:cubicBezTo>
                    <a:pt x="239" y="111"/>
                    <a:pt x="299" y="152"/>
                    <a:pt x="325" y="152"/>
                  </a:cubicBezTo>
                  <a:cubicBezTo>
                    <a:pt x="329" y="152"/>
                    <a:pt x="332" y="151"/>
                    <a:pt x="334" y="149"/>
                  </a:cubicBezTo>
                  <a:cubicBezTo>
                    <a:pt x="351" y="132"/>
                    <a:pt x="301" y="48"/>
                    <a:pt x="201" y="15"/>
                  </a:cubicBezTo>
                  <a:cubicBezTo>
                    <a:pt x="164" y="4"/>
                    <a:pt x="131" y="1"/>
                    <a:pt x="1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5742914" y="4619094"/>
              <a:ext cx="5929" cy="2949"/>
            </a:xfrm>
            <a:custGeom>
              <a:avLst/>
              <a:gdLst/>
              <a:ahLst/>
              <a:cxnLst/>
              <a:rect l="l" t="t" r="r" b="b"/>
              <a:pathLst>
                <a:path w="185" h="92" extrusionOk="0">
                  <a:moveTo>
                    <a:pt x="38" y="0"/>
                  </a:moveTo>
                  <a:cubicBezTo>
                    <a:pt x="22" y="0"/>
                    <a:pt x="9" y="4"/>
                    <a:pt x="1" y="13"/>
                  </a:cubicBezTo>
                  <a:cubicBezTo>
                    <a:pt x="1" y="29"/>
                    <a:pt x="34" y="63"/>
                    <a:pt x="84" y="79"/>
                  </a:cubicBezTo>
                  <a:cubicBezTo>
                    <a:pt x="109" y="88"/>
                    <a:pt x="130" y="92"/>
                    <a:pt x="147" y="92"/>
                  </a:cubicBezTo>
                  <a:cubicBezTo>
                    <a:pt x="164" y="92"/>
                    <a:pt x="176" y="88"/>
                    <a:pt x="185" y="79"/>
                  </a:cubicBezTo>
                  <a:cubicBezTo>
                    <a:pt x="185" y="63"/>
                    <a:pt x="151" y="29"/>
                    <a:pt x="101" y="13"/>
                  </a:cubicBezTo>
                  <a:cubicBezTo>
                    <a:pt x="76" y="4"/>
                    <a:pt x="55" y="0"/>
                    <a:pt x="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5735959" y="4583069"/>
              <a:ext cx="187460" cy="24679"/>
            </a:xfrm>
            <a:custGeom>
              <a:avLst/>
              <a:gdLst/>
              <a:ahLst/>
              <a:cxnLst/>
              <a:rect l="l" t="t" r="r" b="b"/>
              <a:pathLst>
                <a:path w="5849" h="770" extrusionOk="0">
                  <a:moveTo>
                    <a:pt x="5832" y="0"/>
                  </a:moveTo>
                  <a:lnTo>
                    <a:pt x="1" y="401"/>
                  </a:lnTo>
                  <a:lnTo>
                    <a:pt x="51" y="769"/>
                  </a:lnTo>
                  <a:lnTo>
                    <a:pt x="5849" y="702"/>
                  </a:lnTo>
                  <a:lnTo>
                    <a:pt x="58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5512666" y="2842145"/>
              <a:ext cx="625488" cy="377004"/>
            </a:xfrm>
            <a:custGeom>
              <a:avLst/>
              <a:gdLst/>
              <a:ahLst/>
              <a:cxnLst/>
              <a:rect l="l" t="t" r="r" b="b"/>
              <a:pathLst>
                <a:path w="19516" h="11763" extrusionOk="0">
                  <a:moveTo>
                    <a:pt x="4896" y="0"/>
                  </a:moveTo>
                  <a:lnTo>
                    <a:pt x="0" y="2556"/>
                  </a:lnTo>
                  <a:lnTo>
                    <a:pt x="2323" y="9557"/>
                  </a:lnTo>
                  <a:cubicBezTo>
                    <a:pt x="2957" y="11445"/>
                    <a:pt x="4612" y="11763"/>
                    <a:pt x="6600" y="11763"/>
                  </a:cubicBezTo>
                  <a:lnTo>
                    <a:pt x="19516" y="11763"/>
                  </a:lnTo>
                  <a:lnTo>
                    <a:pt x="19516" y="8856"/>
                  </a:lnTo>
                  <a:lnTo>
                    <a:pt x="7719" y="7185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6138122" y="3025728"/>
              <a:ext cx="256560" cy="193422"/>
            </a:xfrm>
            <a:custGeom>
              <a:avLst/>
              <a:gdLst/>
              <a:ahLst/>
              <a:cxnLst/>
              <a:rect l="l" t="t" r="r" b="b"/>
              <a:pathLst>
                <a:path w="8005" h="6035" extrusionOk="0">
                  <a:moveTo>
                    <a:pt x="3778" y="1"/>
                  </a:moveTo>
                  <a:cubicBezTo>
                    <a:pt x="3501" y="1"/>
                    <a:pt x="2440" y="2041"/>
                    <a:pt x="2440" y="2041"/>
                  </a:cubicBezTo>
                  <a:lnTo>
                    <a:pt x="1421" y="2543"/>
                  </a:lnTo>
                  <a:lnTo>
                    <a:pt x="1" y="3128"/>
                  </a:lnTo>
                  <a:lnTo>
                    <a:pt x="1" y="6035"/>
                  </a:lnTo>
                  <a:lnTo>
                    <a:pt x="1571" y="5951"/>
                  </a:lnTo>
                  <a:lnTo>
                    <a:pt x="6584" y="4865"/>
                  </a:lnTo>
                  <a:cubicBezTo>
                    <a:pt x="6770" y="5040"/>
                    <a:pt x="6969" y="5097"/>
                    <a:pt x="7149" y="5097"/>
                  </a:cubicBezTo>
                  <a:cubicBezTo>
                    <a:pt x="7484" y="5097"/>
                    <a:pt x="7753" y="4899"/>
                    <a:pt x="7753" y="4899"/>
                  </a:cubicBezTo>
                  <a:lnTo>
                    <a:pt x="5832" y="3144"/>
                  </a:lnTo>
                  <a:lnTo>
                    <a:pt x="3777" y="2877"/>
                  </a:lnTo>
                  <a:lnTo>
                    <a:pt x="5364" y="2426"/>
                  </a:lnTo>
                  <a:cubicBezTo>
                    <a:pt x="5364" y="2426"/>
                    <a:pt x="6216" y="2810"/>
                    <a:pt x="6851" y="3144"/>
                  </a:cubicBezTo>
                  <a:cubicBezTo>
                    <a:pt x="7018" y="3232"/>
                    <a:pt x="7159" y="3267"/>
                    <a:pt x="7278" y="3267"/>
                  </a:cubicBezTo>
                  <a:cubicBezTo>
                    <a:pt x="7610" y="3267"/>
                    <a:pt x="7772" y="2996"/>
                    <a:pt x="7870" y="2860"/>
                  </a:cubicBezTo>
                  <a:cubicBezTo>
                    <a:pt x="8004" y="2676"/>
                    <a:pt x="5047" y="1306"/>
                    <a:pt x="5047" y="1306"/>
                  </a:cubicBezTo>
                  <a:lnTo>
                    <a:pt x="3677" y="1691"/>
                  </a:lnTo>
                  <a:cubicBezTo>
                    <a:pt x="4128" y="722"/>
                    <a:pt x="4061" y="87"/>
                    <a:pt x="3794" y="3"/>
                  </a:cubicBezTo>
                  <a:cubicBezTo>
                    <a:pt x="3789" y="1"/>
                    <a:pt x="3784" y="1"/>
                    <a:pt x="3778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6261835" y="3148896"/>
              <a:ext cx="87304" cy="32819"/>
            </a:xfrm>
            <a:custGeom>
              <a:avLst/>
              <a:gdLst/>
              <a:ahLst/>
              <a:cxnLst/>
              <a:rect l="l" t="t" r="r" b="b"/>
              <a:pathLst>
                <a:path w="2724" h="1024" extrusionOk="0">
                  <a:moveTo>
                    <a:pt x="154" y="0"/>
                  </a:moveTo>
                  <a:cubicBezTo>
                    <a:pt x="66" y="0"/>
                    <a:pt x="17" y="6"/>
                    <a:pt x="17" y="20"/>
                  </a:cubicBezTo>
                  <a:cubicBezTo>
                    <a:pt x="0" y="53"/>
                    <a:pt x="685" y="170"/>
                    <a:pt x="1521" y="270"/>
                  </a:cubicBezTo>
                  <a:cubicBezTo>
                    <a:pt x="1705" y="287"/>
                    <a:pt x="1888" y="337"/>
                    <a:pt x="2055" y="404"/>
                  </a:cubicBezTo>
                  <a:cubicBezTo>
                    <a:pt x="2189" y="488"/>
                    <a:pt x="2306" y="588"/>
                    <a:pt x="2423" y="688"/>
                  </a:cubicBezTo>
                  <a:cubicBezTo>
                    <a:pt x="2581" y="860"/>
                    <a:pt x="2665" y="995"/>
                    <a:pt x="2707" y="1020"/>
                  </a:cubicBezTo>
                  <a:lnTo>
                    <a:pt x="2707" y="1020"/>
                  </a:lnTo>
                  <a:cubicBezTo>
                    <a:pt x="2673" y="870"/>
                    <a:pt x="2606" y="738"/>
                    <a:pt x="2507" y="621"/>
                  </a:cubicBezTo>
                  <a:cubicBezTo>
                    <a:pt x="2406" y="488"/>
                    <a:pt x="2273" y="371"/>
                    <a:pt x="2122" y="287"/>
                  </a:cubicBezTo>
                  <a:cubicBezTo>
                    <a:pt x="1939" y="187"/>
                    <a:pt x="1738" y="137"/>
                    <a:pt x="1538" y="120"/>
                  </a:cubicBezTo>
                  <a:cubicBezTo>
                    <a:pt x="926" y="47"/>
                    <a:pt x="395" y="0"/>
                    <a:pt x="154" y="0"/>
                  </a:cubicBezTo>
                  <a:close/>
                  <a:moveTo>
                    <a:pt x="2707" y="1020"/>
                  </a:moveTo>
                  <a:cubicBezTo>
                    <a:pt x="2707" y="1021"/>
                    <a:pt x="2707" y="1021"/>
                    <a:pt x="2707" y="1022"/>
                  </a:cubicBezTo>
                  <a:lnTo>
                    <a:pt x="2712" y="1022"/>
                  </a:lnTo>
                  <a:cubicBezTo>
                    <a:pt x="2710" y="1022"/>
                    <a:pt x="2708" y="1021"/>
                    <a:pt x="2707" y="1020"/>
                  </a:cubicBezTo>
                  <a:close/>
                  <a:moveTo>
                    <a:pt x="2712" y="1022"/>
                  </a:moveTo>
                  <a:cubicBezTo>
                    <a:pt x="2714" y="1023"/>
                    <a:pt x="2716" y="1023"/>
                    <a:pt x="2718" y="1023"/>
                  </a:cubicBezTo>
                  <a:cubicBezTo>
                    <a:pt x="2720" y="1023"/>
                    <a:pt x="2722" y="1023"/>
                    <a:pt x="2724" y="1022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6270392" y="3175786"/>
              <a:ext cx="54132" cy="12307"/>
            </a:xfrm>
            <a:custGeom>
              <a:avLst/>
              <a:gdLst/>
              <a:ahLst/>
              <a:cxnLst/>
              <a:rect l="l" t="t" r="r" b="b"/>
              <a:pathLst>
                <a:path w="1689" h="384" extrusionOk="0">
                  <a:moveTo>
                    <a:pt x="588" y="1"/>
                  </a:moveTo>
                  <a:cubicBezTo>
                    <a:pt x="244" y="1"/>
                    <a:pt x="1" y="57"/>
                    <a:pt x="1" y="83"/>
                  </a:cubicBezTo>
                  <a:cubicBezTo>
                    <a:pt x="1" y="133"/>
                    <a:pt x="402" y="133"/>
                    <a:pt x="886" y="183"/>
                  </a:cubicBezTo>
                  <a:cubicBezTo>
                    <a:pt x="1120" y="200"/>
                    <a:pt x="1354" y="233"/>
                    <a:pt x="1488" y="250"/>
                  </a:cubicBezTo>
                  <a:cubicBezTo>
                    <a:pt x="1638" y="283"/>
                    <a:pt x="1638" y="384"/>
                    <a:pt x="1672" y="384"/>
                  </a:cubicBezTo>
                  <a:cubicBezTo>
                    <a:pt x="1672" y="384"/>
                    <a:pt x="1688" y="367"/>
                    <a:pt x="1672" y="300"/>
                  </a:cubicBezTo>
                  <a:cubicBezTo>
                    <a:pt x="1655" y="233"/>
                    <a:pt x="1605" y="183"/>
                    <a:pt x="1521" y="150"/>
                  </a:cubicBezTo>
                  <a:cubicBezTo>
                    <a:pt x="1321" y="83"/>
                    <a:pt x="1103" y="33"/>
                    <a:pt x="903" y="16"/>
                  </a:cubicBezTo>
                  <a:cubicBezTo>
                    <a:pt x="792" y="5"/>
                    <a:pt x="686" y="1"/>
                    <a:pt x="588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5141015" y="1960162"/>
              <a:ext cx="320276" cy="516261"/>
            </a:xfrm>
            <a:custGeom>
              <a:avLst/>
              <a:gdLst/>
              <a:ahLst/>
              <a:cxnLst/>
              <a:rect l="l" t="t" r="r" b="b"/>
              <a:pathLst>
                <a:path w="9993" h="16108" extrusionOk="0">
                  <a:moveTo>
                    <a:pt x="9992" y="0"/>
                  </a:moveTo>
                  <a:lnTo>
                    <a:pt x="702" y="1320"/>
                  </a:lnTo>
                  <a:lnTo>
                    <a:pt x="0" y="15539"/>
                  </a:lnTo>
                  <a:lnTo>
                    <a:pt x="6082" y="16107"/>
                  </a:lnTo>
                  <a:lnTo>
                    <a:pt x="6416" y="12665"/>
                  </a:lnTo>
                  <a:cubicBezTo>
                    <a:pt x="6416" y="12665"/>
                    <a:pt x="6667" y="12726"/>
                    <a:pt x="7023" y="12726"/>
                  </a:cubicBezTo>
                  <a:cubicBezTo>
                    <a:pt x="7707" y="12726"/>
                    <a:pt x="8778" y="12502"/>
                    <a:pt x="9207" y="11195"/>
                  </a:cubicBezTo>
                  <a:cubicBezTo>
                    <a:pt x="9624" y="9942"/>
                    <a:pt x="9992" y="0"/>
                    <a:pt x="9992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89" name="Google Shape;1089;p34"/>
            <p:cNvSpPr/>
            <p:nvPr/>
          </p:nvSpPr>
          <p:spPr>
            <a:xfrm>
              <a:off x="5081562" y="1900613"/>
              <a:ext cx="402195" cy="458700"/>
            </a:xfrm>
            <a:custGeom>
              <a:avLst/>
              <a:gdLst/>
              <a:ahLst/>
              <a:cxnLst/>
              <a:rect l="l" t="t" r="r" b="b"/>
              <a:pathLst>
                <a:path w="12549" h="14312" extrusionOk="0">
                  <a:moveTo>
                    <a:pt x="6330" y="1"/>
                  </a:moveTo>
                  <a:cubicBezTo>
                    <a:pt x="4946" y="1"/>
                    <a:pt x="946" y="432"/>
                    <a:pt x="285" y="5350"/>
                  </a:cubicBezTo>
                  <a:cubicBezTo>
                    <a:pt x="1" y="7455"/>
                    <a:pt x="1003" y="9143"/>
                    <a:pt x="1170" y="10430"/>
                  </a:cubicBezTo>
                  <a:cubicBezTo>
                    <a:pt x="1521" y="13120"/>
                    <a:pt x="1989" y="14256"/>
                    <a:pt x="1989" y="14256"/>
                  </a:cubicBezTo>
                  <a:lnTo>
                    <a:pt x="3309" y="14306"/>
                  </a:lnTo>
                  <a:cubicBezTo>
                    <a:pt x="3431" y="14309"/>
                    <a:pt x="3548" y="14311"/>
                    <a:pt x="3659" y="14311"/>
                  </a:cubicBezTo>
                  <a:cubicBezTo>
                    <a:pt x="4658" y="14311"/>
                    <a:pt x="5264" y="14137"/>
                    <a:pt x="6316" y="13070"/>
                  </a:cubicBezTo>
                  <a:cubicBezTo>
                    <a:pt x="7403" y="11967"/>
                    <a:pt x="7703" y="11349"/>
                    <a:pt x="8472" y="10196"/>
                  </a:cubicBezTo>
                  <a:cubicBezTo>
                    <a:pt x="8472" y="10196"/>
                    <a:pt x="7369" y="9544"/>
                    <a:pt x="7553" y="8575"/>
                  </a:cubicBezTo>
                  <a:cubicBezTo>
                    <a:pt x="7647" y="8064"/>
                    <a:pt x="8188" y="7739"/>
                    <a:pt x="8676" y="7739"/>
                  </a:cubicBezTo>
                  <a:cubicBezTo>
                    <a:pt x="9145" y="7739"/>
                    <a:pt x="9565" y="8038"/>
                    <a:pt x="9491" y="8759"/>
                  </a:cubicBezTo>
                  <a:cubicBezTo>
                    <a:pt x="9633" y="8750"/>
                    <a:pt x="9779" y="8746"/>
                    <a:pt x="9926" y="8746"/>
                  </a:cubicBezTo>
                  <a:cubicBezTo>
                    <a:pt x="10072" y="8746"/>
                    <a:pt x="10218" y="8750"/>
                    <a:pt x="10360" y="8759"/>
                  </a:cubicBezTo>
                  <a:lnTo>
                    <a:pt x="10694" y="5618"/>
                  </a:lnTo>
                  <a:cubicBezTo>
                    <a:pt x="10694" y="5618"/>
                    <a:pt x="12549" y="4849"/>
                    <a:pt x="12382" y="3512"/>
                  </a:cubicBezTo>
                  <a:cubicBezTo>
                    <a:pt x="11981" y="438"/>
                    <a:pt x="9775" y="104"/>
                    <a:pt x="6801" y="20"/>
                  </a:cubicBezTo>
                  <a:cubicBezTo>
                    <a:pt x="6801" y="20"/>
                    <a:pt x="6625" y="1"/>
                    <a:pt x="63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90" name="Google Shape;1090;p34"/>
            <p:cNvSpPr/>
            <p:nvPr/>
          </p:nvSpPr>
          <p:spPr>
            <a:xfrm>
              <a:off x="5338090" y="1906606"/>
              <a:ext cx="184768" cy="148904"/>
            </a:xfrm>
            <a:custGeom>
              <a:avLst/>
              <a:gdLst/>
              <a:ahLst/>
              <a:cxnLst/>
              <a:rect l="l" t="t" r="r" b="b"/>
              <a:pathLst>
                <a:path w="5765" h="4646" extrusionOk="0">
                  <a:moveTo>
                    <a:pt x="0" y="0"/>
                  </a:moveTo>
                  <a:lnTo>
                    <a:pt x="2490" y="1888"/>
                  </a:lnTo>
                  <a:cubicBezTo>
                    <a:pt x="2991" y="2740"/>
                    <a:pt x="3325" y="3676"/>
                    <a:pt x="3492" y="4645"/>
                  </a:cubicBezTo>
                  <a:lnTo>
                    <a:pt x="4628" y="4328"/>
                  </a:lnTo>
                  <a:cubicBezTo>
                    <a:pt x="4628" y="4060"/>
                    <a:pt x="4628" y="3810"/>
                    <a:pt x="4612" y="3559"/>
                  </a:cubicBezTo>
                  <a:lnTo>
                    <a:pt x="4612" y="3559"/>
                  </a:lnTo>
                  <a:lnTo>
                    <a:pt x="4879" y="4044"/>
                  </a:lnTo>
                  <a:lnTo>
                    <a:pt x="5531" y="3927"/>
                  </a:lnTo>
                  <a:cubicBezTo>
                    <a:pt x="5765" y="2657"/>
                    <a:pt x="4896" y="1387"/>
                    <a:pt x="3759" y="769"/>
                  </a:cubicBezTo>
                  <a:cubicBezTo>
                    <a:pt x="2623" y="151"/>
                    <a:pt x="1287" y="3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91" name="Google Shape;1091;p34"/>
            <p:cNvSpPr/>
            <p:nvPr/>
          </p:nvSpPr>
          <p:spPr>
            <a:xfrm>
              <a:off x="5154924" y="1939682"/>
              <a:ext cx="71247" cy="176852"/>
            </a:xfrm>
            <a:custGeom>
              <a:avLst/>
              <a:gdLst/>
              <a:ahLst/>
              <a:cxnLst/>
              <a:rect l="l" t="t" r="r" b="b"/>
              <a:pathLst>
                <a:path w="2223" h="5518" extrusionOk="0">
                  <a:moveTo>
                    <a:pt x="2202" y="1"/>
                  </a:moveTo>
                  <a:cubicBezTo>
                    <a:pt x="2184" y="1"/>
                    <a:pt x="2105" y="48"/>
                    <a:pt x="1989" y="121"/>
                  </a:cubicBezTo>
                  <a:cubicBezTo>
                    <a:pt x="1822" y="255"/>
                    <a:pt x="1655" y="405"/>
                    <a:pt x="1504" y="572"/>
                  </a:cubicBezTo>
                  <a:cubicBezTo>
                    <a:pt x="452" y="1658"/>
                    <a:pt x="1" y="3162"/>
                    <a:pt x="235" y="4649"/>
                  </a:cubicBezTo>
                  <a:cubicBezTo>
                    <a:pt x="285" y="4866"/>
                    <a:pt x="335" y="5084"/>
                    <a:pt x="402" y="5284"/>
                  </a:cubicBezTo>
                  <a:cubicBezTo>
                    <a:pt x="418" y="5368"/>
                    <a:pt x="452" y="5451"/>
                    <a:pt x="502" y="5518"/>
                  </a:cubicBezTo>
                  <a:cubicBezTo>
                    <a:pt x="535" y="5501"/>
                    <a:pt x="418" y="5184"/>
                    <a:pt x="352" y="4632"/>
                  </a:cubicBezTo>
                  <a:cubicBezTo>
                    <a:pt x="168" y="3179"/>
                    <a:pt x="619" y="1725"/>
                    <a:pt x="1588" y="639"/>
                  </a:cubicBezTo>
                  <a:cubicBezTo>
                    <a:pt x="1939" y="221"/>
                    <a:pt x="2223" y="21"/>
                    <a:pt x="2206" y="4"/>
                  </a:cubicBezTo>
                  <a:cubicBezTo>
                    <a:pt x="2206" y="2"/>
                    <a:pt x="2205" y="1"/>
                    <a:pt x="22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92" name="Google Shape;1092;p34"/>
            <p:cNvSpPr/>
            <p:nvPr/>
          </p:nvSpPr>
          <p:spPr>
            <a:xfrm>
              <a:off x="5193480" y="1938207"/>
              <a:ext cx="31633" cy="162269"/>
            </a:xfrm>
            <a:custGeom>
              <a:avLst/>
              <a:gdLst/>
              <a:ahLst/>
              <a:cxnLst/>
              <a:rect l="l" t="t" r="r" b="b"/>
              <a:pathLst>
                <a:path w="987" h="5063" extrusionOk="0">
                  <a:moveTo>
                    <a:pt x="936" y="0"/>
                  </a:moveTo>
                  <a:lnTo>
                    <a:pt x="936" y="0"/>
                  </a:lnTo>
                  <a:cubicBezTo>
                    <a:pt x="786" y="217"/>
                    <a:pt x="669" y="434"/>
                    <a:pt x="586" y="685"/>
                  </a:cubicBezTo>
                  <a:cubicBezTo>
                    <a:pt x="101" y="1838"/>
                    <a:pt x="1" y="3108"/>
                    <a:pt x="251" y="4328"/>
                  </a:cubicBezTo>
                  <a:cubicBezTo>
                    <a:pt x="301" y="4595"/>
                    <a:pt x="385" y="4829"/>
                    <a:pt x="502" y="5063"/>
                  </a:cubicBezTo>
                  <a:cubicBezTo>
                    <a:pt x="552" y="5046"/>
                    <a:pt x="168" y="3927"/>
                    <a:pt x="301" y="2506"/>
                  </a:cubicBezTo>
                  <a:cubicBezTo>
                    <a:pt x="418" y="1069"/>
                    <a:pt x="987" y="33"/>
                    <a:pt x="93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5300592" y="1918368"/>
              <a:ext cx="158007" cy="111438"/>
            </a:xfrm>
            <a:custGeom>
              <a:avLst/>
              <a:gdLst/>
              <a:ahLst/>
              <a:cxnLst/>
              <a:rect l="l" t="t" r="r" b="b"/>
              <a:pathLst>
                <a:path w="4930" h="3477" extrusionOk="0">
                  <a:moveTo>
                    <a:pt x="970" y="1"/>
                  </a:moveTo>
                  <a:cubicBezTo>
                    <a:pt x="719" y="1"/>
                    <a:pt x="485" y="18"/>
                    <a:pt x="251" y="68"/>
                  </a:cubicBezTo>
                  <a:cubicBezTo>
                    <a:pt x="168" y="84"/>
                    <a:pt x="67" y="101"/>
                    <a:pt x="0" y="134"/>
                  </a:cubicBezTo>
                  <a:cubicBezTo>
                    <a:pt x="0" y="140"/>
                    <a:pt x="11" y="142"/>
                    <a:pt x="32" y="142"/>
                  </a:cubicBezTo>
                  <a:cubicBezTo>
                    <a:pt x="121" y="142"/>
                    <a:pt x="398" y="99"/>
                    <a:pt x="809" y="99"/>
                  </a:cubicBezTo>
                  <a:cubicBezTo>
                    <a:pt x="860" y="99"/>
                    <a:pt x="914" y="100"/>
                    <a:pt x="970" y="101"/>
                  </a:cubicBezTo>
                  <a:cubicBezTo>
                    <a:pt x="2540" y="168"/>
                    <a:pt x="3944" y="1120"/>
                    <a:pt x="4595" y="2574"/>
                  </a:cubicBezTo>
                  <a:cubicBezTo>
                    <a:pt x="4841" y="3097"/>
                    <a:pt x="4894" y="3477"/>
                    <a:pt x="4927" y="3477"/>
                  </a:cubicBezTo>
                  <a:cubicBezTo>
                    <a:pt x="4928" y="3477"/>
                    <a:pt x="4929" y="3477"/>
                    <a:pt x="4929" y="3476"/>
                  </a:cubicBezTo>
                  <a:cubicBezTo>
                    <a:pt x="4929" y="3393"/>
                    <a:pt x="4929" y="3309"/>
                    <a:pt x="4896" y="3209"/>
                  </a:cubicBezTo>
                  <a:cubicBezTo>
                    <a:pt x="4863" y="2975"/>
                    <a:pt x="4796" y="2741"/>
                    <a:pt x="4696" y="2524"/>
                  </a:cubicBezTo>
                  <a:cubicBezTo>
                    <a:pt x="4094" y="1003"/>
                    <a:pt x="2607" y="1"/>
                    <a:pt x="97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5176366" y="1869877"/>
              <a:ext cx="46601" cy="44806"/>
            </a:xfrm>
            <a:custGeom>
              <a:avLst/>
              <a:gdLst/>
              <a:ahLst/>
              <a:cxnLst/>
              <a:rect l="l" t="t" r="r" b="b"/>
              <a:pathLst>
                <a:path w="1454" h="1398" extrusionOk="0">
                  <a:moveTo>
                    <a:pt x="42" y="1"/>
                  </a:moveTo>
                  <a:cubicBezTo>
                    <a:pt x="27" y="1"/>
                    <a:pt x="19" y="4"/>
                    <a:pt x="17" y="10"/>
                  </a:cubicBezTo>
                  <a:cubicBezTo>
                    <a:pt x="0" y="43"/>
                    <a:pt x="401" y="244"/>
                    <a:pt x="785" y="628"/>
                  </a:cubicBezTo>
                  <a:cubicBezTo>
                    <a:pt x="1162" y="1005"/>
                    <a:pt x="1362" y="1397"/>
                    <a:pt x="1401" y="1397"/>
                  </a:cubicBezTo>
                  <a:cubicBezTo>
                    <a:pt x="1402" y="1397"/>
                    <a:pt x="1403" y="1397"/>
                    <a:pt x="1404" y="1397"/>
                  </a:cubicBezTo>
                  <a:cubicBezTo>
                    <a:pt x="1454" y="1380"/>
                    <a:pt x="1303" y="929"/>
                    <a:pt x="902" y="528"/>
                  </a:cubicBezTo>
                  <a:cubicBezTo>
                    <a:pt x="536" y="161"/>
                    <a:pt x="144" y="1"/>
                    <a:pt x="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5215980" y="1870165"/>
              <a:ext cx="9679" cy="46665"/>
            </a:xfrm>
            <a:custGeom>
              <a:avLst/>
              <a:gdLst/>
              <a:ahLst/>
              <a:cxnLst/>
              <a:rect l="l" t="t" r="r" b="b"/>
              <a:pathLst>
                <a:path w="302" h="1456" extrusionOk="0">
                  <a:moveTo>
                    <a:pt x="214" y="0"/>
                  </a:moveTo>
                  <a:cubicBezTo>
                    <a:pt x="159" y="0"/>
                    <a:pt x="1" y="313"/>
                    <a:pt x="17" y="736"/>
                  </a:cubicBezTo>
                  <a:cubicBezTo>
                    <a:pt x="33" y="1159"/>
                    <a:pt x="224" y="1455"/>
                    <a:pt x="265" y="1455"/>
                  </a:cubicBezTo>
                  <a:cubicBezTo>
                    <a:pt x="266" y="1455"/>
                    <a:pt x="267" y="1455"/>
                    <a:pt x="268" y="1455"/>
                  </a:cubicBezTo>
                  <a:cubicBezTo>
                    <a:pt x="301" y="1438"/>
                    <a:pt x="184" y="1121"/>
                    <a:pt x="184" y="736"/>
                  </a:cubicBezTo>
                  <a:cubicBezTo>
                    <a:pt x="168" y="335"/>
                    <a:pt x="251" y="18"/>
                    <a:pt x="218" y="1"/>
                  </a:cubicBezTo>
                  <a:cubicBezTo>
                    <a:pt x="216" y="1"/>
                    <a:pt x="215" y="0"/>
                    <a:pt x="21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4884486" y="2421137"/>
              <a:ext cx="827403" cy="966692"/>
            </a:xfrm>
            <a:custGeom>
              <a:avLst/>
              <a:gdLst/>
              <a:ahLst/>
              <a:cxnLst/>
              <a:rect l="l" t="t" r="r" b="b"/>
              <a:pathLst>
                <a:path w="25816" h="30162" extrusionOk="0">
                  <a:moveTo>
                    <a:pt x="10274" y="0"/>
                  </a:moveTo>
                  <a:cubicBezTo>
                    <a:pt x="10173" y="0"/>
                    <a:pt x="10074" y="1"/>
                    <a:pt x="9976" y="3"/>
                  </a:cubicBezTo>
                  <a:cubicBezTo>
                    <a:pt x="6434" y="37"/>
                    <a:pt x="1237" y="2242"/>
                    <a:pt x="536" y="5717"/>
                  </a:cubicBezTo>
                  <a:cubicBezTo>
                    <a:pt x="1" y="8357"/>
                    <a:pt x="519" y="13019"/>
                    <a:pt x="519" y="18700"/>
                  </a:cubicBezTo>
                  <a:lnTo>
                    <a:pt x="970" y="29544"/>
                  </a:lnTo>
                  <a:lnTo>
                    <a:pt x="19082" y="30162"/>
                  </a:lnTo>
                  <a:lnTo>
                    <a:pt x="18514" y="14172"/>
                  </a:lnTo>
                  <a:lnTo>
                    <a:pt x="19500" y="17530"/>
                  </a:lnTo>
                  <a:lnTo>
                    <a:pt x="25816" y="14673"/>
                  </a:lnTo>
                  <a:cubicBezTo>
                    <a:pt x="25582" y="13971"/>
                    <a:pt x="24546" y="10830"/>
                    <a:pt x="22541" y="5851"/>
                  </a:cubicBezTo>
                  <a:cubicBezTo>
                    <a:pt x="21438" y="3077"/>
                    <a:pt x="18948" y="1089"/>
                    <a:pt x="16008" y="588"/>
                  </a:cubicBezTo>
                  <a:cubicBezTo>
                    <a:pt x="14053" y="257"/>
                    <a:pt x="11950" y="0"/>
                    <a:pt x="10274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901633" y="2933680"/>
              <a:ext cx="430592" cy="480397"/>
            </a:xfrm>
            <a:custGeom>
              <a:avLst/>
              <a:gdLst/>
              <a:ahLst/>
              <a:cxnLst/>
              <a:rect l="l" t="t" r="r" b="b"/>
              <a:pathLst>
                <a:path w="13435" h="14989" extrusionOk="0">
                  <a:moveTo>
                    <a:pt x="8183" y="1"/>
                  </a:moveTo>
                  <a:cubicBezTo>
                    <a:pt x="7692" y="1"/>
                    <a:pt x="7194" y="39"/>
                    <a:pt x="6717" y="68"/>
                  </a:cubicBezTo>
                  <a:cubicBezTo>
                    <a:pt x="5180" y="159"/>
                    <a:pt x="3643" y="398"/>
                    <a:pt x="2122" y="398"/>
                  </a:cubicBezTo>
                  <a:cubicBezTo>
                    <a:pt x="1411" y="398"/>
                    <a:pt x="703" y="345"/>
                    <a:pt x="1" y="202"/>
                  </a:cubicBezTo>
                  <a:lnTo>
                    <a:pt x="1" y="202"/>
                  </a:lnTo>
                  <a:lnTo>
                    <a:pt x="2524" y="14989"/>
                  </a:lnTo>
                  <a:lnTo>
                    <a:pt x="13434" y="14337"/>
                  </a:lnTo>
                  <a:cubicBezTo>
                    <a:pt x="13217" y="10210"/>
                    <a:pt x="13050" y="7520"/>
                    <a:pt x="12098" y="3510"/>
                  </a:cubicBezTo>
                  <a:cubicBezTo>
                    <a:pt x="11864" y="2457"/>
                    <a:pt x="11513" y="1338"/>
                    <a:pt x="10661" y="670"/>
                  </a:cubicBezTo>
                  <a:cubicBezTo>
                    <a:pt x="9968" y="128"/>
                    <a:pt x="9086" y="1"/>
                    <a:pt x="8183" y="1"/>
                  </a:cubicBezTo>
                  <a:close/>
                </a:path>
              </a:pathLst>
            </a:custGeom>
            <a:solidFill>
              <a:srgbClr val="263238">
                <a:alpha val="1964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4909133" y="2573310"/>
              <a:ext cx="680678" cy="4840"/>
            </a:xfrm>
            <a:custGeom>
              <a:avLst/>
              <a:gdLst/>
              <a:ahLst/>
              <a:cxnLst/>
              <a:rect l="l" t="t" r="r" b="b"/>
              <a:pathLst>
                <a:path w="21238" h="151" extrusionOk="0">
                  <a:moveTo>
                    <a:pt x="10627" y="0"/>
                  </a:moveTo>
                  <a:cubicBezTo>
                    <a:pt x="4746" y="0"/>
                    <a:pt x="0" y="34"/>
                    <a:pt x="0" y="67"/>
                  </a:cubicBezTo>
                  <a:cubicBezTo>
                    <a:pt x="0" y="117"/>
                    <a:pt x="4762" y="151"/>
                    <a:pt x="10627" y="151"/>
                  </a:cubicBezTo>
                  <a:cubicBezTo>
                    <a:pt x="16492" y="151"/>
                    <a:pt x="21237" y="117"/>
                    <a:pt x="21237" y="67"/>
                  </a:cubicBezTo>
                  <a:cubicBezTo>
                    <a:pt x="21237" y="34"/>
                    <a:pt x="16492" y="0"/>
                    <a:pt x="1062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4891986" y="2670774"/>
              <a:ext cx="740643" cy="4840"/>
            </a:xfrm>
            <a:custGeom>
              <a:avLst/>
              <a:gdLst/>
              <a:ahLst/>
              <a:cxnLst/>
              <a:rect l="l" t="t" r="r" b="b"/>
              <a:pathLst>
                <a:path w="23109" h="151" extrusionOk="0">
                  <a:moveTo>
                    <a:pt x="11546" y="0"/>
                  </a:moveTo>
                  <a:cubicBezTo>
                    <a:pt x="5164" y="0"/>
                    <a:pt x="1" y="34"/>
                    <a:pt x="1" y="67"/>
                  </a:cubicBezTo>
                  <a:cubicBezTo>
                    <a:pt x="1" y="117"/>
                    <a:pt x="5164" y="151"/>
                    <a:pt x="11546" y="151"/>
                  </a:cubicBezTo>
                  <a:cubicBezTo>
                    <a:pt x="17929" y="151"/>
                    <a:pt x="23109" y="117"/>
                    <a:pt x="23109" y="67"/>
                  </a:cubicBezTo>
                  <a:cubicBezTo>
                    <a:pt x="23109" y="34"/>
                    <a:pt x="17929" y="0"/>
                    <a:pt x="1154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895736" y="2792853"/>
              <a:ext cx="789904" cy="5384"/>
            </a:xfrm>
            <a:custGeom>
              <a:avLst/>
              <a:gdLst/>
              <a:ahLst/>
              <a:cxnLst/>
              <a:rect l="l" t="t" r="r" b="b"/>
              <a:pathLst>
                <a:path w="24646" h="168" extrusionOk="0">
                  <a:moveTo>
                    <a:pt x="12315" y="1"/>
                  </a:moveTo>
                  <a:cubicBezTo>
                    <a:pt x="5515" y="1"/>
                    <a:pt x="1" y="34"/>
                    <a:pt x="1" y="84"/>
                  </a:cubicBezTo>
                  <a:cubicBezTo>
                    <a:pt x="1" y="135"/>
                    <a:pt x="5515" y="168"/>
                    <a:pt x="12315" y="168"/>
                  </a:cubicBezTo>
                  <a:cubicBezTo>
                    <a:pt x="19132" y="168"/>
                    <a:pt x="24646" y="135"/>
                    <a:pt x="24646" y="84"/>
                  </a:cubicBezTo>
                  <a:cubicBezTo>
                    <a:pt x="24646" y="34"/>
                    <a:pt x="19132" y="1"/>
                    <a:pt x="1231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226684" y="2925123"/>
              <a:ext cx="246913" cy="4872"/>
            </a:xfrm>
            <a:custGeom>
              <a:avLst/>
              <a:gdLst/>
              <a:ahLst/>
              <a:cxnLst/>
              <a:rect l="l" t="t" r="r" b="b"/>
              <a:pathLst>
                <a:path w="7704" h="152" extrusionOk="0">
                  <a:moveTo>
                    <a:pt x="3844" y="1"/>
                  </a:moveTo>
                  <a:cubicBezTo>
                    <a:pt x="1722" y="1"/>
                    <a:pt x="1" y="34"/>
                    <a:pt x="1" y="68"/>
                  </a:cubicBezTo>
                  <a:cubicBezTo>
                    <a:pt x="1" y="118"/>
                    <a:pt x="1722" y="151"/>
                    <a:pt x="3844" y="151"/>
                  </a:cubicBezTo>
                  <a:cubicBezTo>
                    <a:pt x="5966" y="151"/>
                    <a:pt x="7703" y="118"/>
                    <a:pt x="7703" y="68"/>
                  </a:cubicBezTo>
                  <a:cubicBezTo>
                    <a:pt x="7703" y="34"/>
                    <a:pt x="5966" y="1"/>
                    <a:pt x="384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02" name="Google Shape;1102;p34"/>
            <p:cNvSpPr/>
            <p:nvPr/>
          </p:nvSpPr>
          <p:spPr>
            <a:xfrm>
              <a:off x="5226684" y="3066848"/>
              <a:ext cx="258163" cy="5256"/>
            </a:xfrm>
            <a:custGeom>
              <a:avLst/>
              <a:gdLst/>
              <a:ahLst/>
              <a:cxnLst/>
              <a:rect l="l" t="t" r="r" b="b"/>
              <a:pathLst>
                <a:path w="8055" h="164" extrusionOk="0">
                  <a:moveTo>
                    <a:pt x="2461" y="0"/>
                  </a:moveTo>
                  <a:cubicBezTo>
                    <a:pt x="1016" y="0"/>
                    <a:pt x="1" y="19"/>
                    <a:pt x="1" y="57"/>
                  </a:cubicBezTo>
                  <a:cubicBezTo>
                    <a:pt x="1" y="90"/>
                    <a:pt x="1805" y="140"/>
                    <a:pt x="4027" y="157"/>
                  </a:cubicBezTo>
                  <a:cubicBezTo>
                    <a:pt x="4623" y="161"/>
                    <a:pt x="5188" y="164"/>
                    <a:pt x="5697" y="164"/>
                  </a:cubicBezTo>
                  <a:cubicBezTo>
                    <a:pt x="7087" y="164"/>
                    <a:pt x="8054" y="148"/>
                    <a:pt x="8054" y="124"/>
                  </a:cubicBezTo>
                  <a:cubicBezTo>
                    <a:pt x="8054" y="73"/>
                    <a:pt x="6250" y="23"/>
                    <a:pt x="4027" y="7"/>
                  </a:cubicBezTo>
                  <a:cubicBezTo>
                    <a:pt x="3472" y="2"/>
                    <a:pt x="2942" y="0"/>
                    <a:pt x="246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03" name="Google Shape;1103;p34"/>
            <p:cNvSpPr/>
            <p:nvPr/>
          </p:nvSpPr>
          <p:spPr>
            <a:xfrm>
              <a:off x="5232037" y="3181106"/>
              <a:ext cx="258676" cy="6666"/>
            </a:xfrm>
            <a:custGeom>
              <a:avLst/>
              <a:gdLst/>
              <a:ahLst/>
              <a:cxnLst/>
              <a:rect l="l" t="t" r="r" b="b"/>
              <a:pathLst>
                <a:path w="8071" h="208" extrusionOk="0">
                  <a:moveTo>
                    <a:pt x="4028" y="1"/>
                  </a:moveTo>
                  <a:cubicBezTo>
                    <a:pt x="2925" y="1"/>
                    <a:pt x="1906" y="34"/>
                    <a:pt x="1187" y="67"/>
                  </a:cubicBezTo>
                  <a:cubicBezTo>
                    <a:pt x="819" y="101"/>
                    <a:pt x="519" y="117"/>
                    <a:pt x="318" y="134"/>
                  </a:cubicBezTo>
                  <a:cubicBezTo>
                    <a:pt x="218" y="134"/>
                    <a:pt x="118" y="151"/>
                    <a:pt x="1" y="184"/>
                  </a:cubicBezTo>
                  <a:cubicBezTo>
                    <a:pt x="83" y="196"/>
                    <a:pt x="158" y="208"/>
                    <a:pt x="230" y="208"/>
                  </a:cubicBezTo>
                  <a:cubicBezTo>
                    <a:pt x="259" y="208"/>
                    <a:pt x="289" y="206"/>
                    <a:pt x="318" y="201"/>
                  </a:cubicBezTo>
                  <a:cubicBezTo>
                    <a:pt x="569" y="201"/>
                    <a:pt x="853" y="184"/>
                    <a:pt x="1187" y="184"/>
                  </a:cubicBezTo>
                  <a:cubicBezTo>
                    <a:pt x="1922" y="168"/>
                    <a:pt x="2925" y="151"/>
                    <a:pt x="4028" y="151"/>
                  </a:cubicBezTo>
                  <a:cubicBezTo>
                    <a:pt x="5147" y="151"/>
                    <a:pt x="6150" y="168"/>
                    <a:pt x="6885" y="184"/>
                  </a:cubicBezTo>
                  <a:cubicBezTo>
                    <a:pt x="7219" y="201"/>
                    <a:pt x="7503" y="201"/>
                    <a:pt x="7737" y="201"/>
                  </a:cubicBezTo>
                  <a:cubicBezTo>
                    <a:pt x="7771" y="206"/>
                    <a:pt x="7804" y="208"/>
                    <a:pt x="7836" y="208"/>
                  </a:cubicBezTo>
                  <a:cubicBezTo>
                    <a:pt x="7914" y="208"/>
                    <a:pt x="7988" y="196"/>
                    <a:pt x="8071" y="184"/>
                  </a:cubicBezTo>
                  <a:lnTo>
                    <a:pt x="8054" y="184"/>
                  </a:lnTo>
                  <a:cubicBezTo>
                    <a:pt x="7954" y="168"/>
                    <a:pt x="7854" y="151"/>
                    <a:pt x="7754" y="151"/>
                  </a:cubicBezTo>
                  <a:cubicBezTo>
                    <a:pt x="7553" y="117"/>
                    <a:pt x="7252" y="101"/>
                    <a:pt x="6885" y="84"/>
                  </a:cubicBezTo>
                  <a:cubicBezTo>
                    <a:pt x="6150" y="34"/>
                    <a:pt x="5147" y="1"/>
                    <a:pt x="402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04" name="Google Shape;1104;p34"/>
            <p:cNvSpPr/>
            <p:nvPr/>
          </p:nvSpPr>
          <p:spPr>
            <a:xfrm>
              <a:off x="5234184" y="3279115"/>
              <a:ext cx="254413" cy="4840"/>
            </a:xfrm>
            <a:custGeom>
              <a:avLst/>
              <a:gdLst/>
              <a:ahLst/>
              <a:cxnLst/>
              <a:rect l="l" t="t" r="r" b="b"/>
              <a:pathLst>
                <a:path w="7938" h="151" extrusionOk="0">
                  <a:moveTo>
                    <a:pt x="3977" y="0"/>
                  </a:moveTo>
                  <a:cubicBezTo>
                    <a:pt x="1772" y="0"/>
                    <a:pt x="1" y="34"/>
                    <a:pt x="1" y="67"/>
                  </a:cubicBezTo>
                  <a:cubicBezTo>
                    <a:pt x="1" y="117"/>
                    <a:pt x="1772" y="151"/>
                    <a:pt x="3977" y="151"/>
                  </a:cubicBezTo>
                  <a:cubicBezTo>
                    <a:pt x="6166" y="151"/>
                    <a:pt x="7937" y="117"/>
                    <a:pt x="7937" y="67"/>
                  </a:cubicBezTo>
                  <a:cubicBezTo>
                    <a:pt x="7937" y="34"/>
                    <a:pt x="6166" y="0"/>
                    <a:pt x="397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05" name="Google Shape;1105;p34"/>
            <p:cNvSpPr/>
            <p:nvPr/>
          </p:nvSpPr>
          <p:spPr>
            <a:xfrm>
              <a:off x="5006597" y="2477449"/>
              <a:ext cx="499115" cy="4840"/>
            </a:xfrm>
            <a:custGeom>
              <a:avLst/>
              <a:gdLst/>
              <a:ahLst/>
              <a:cxnLst/>
              <a:rect l="l" t="t" r="r" b="b"/>
              <a:pathLst>
                <a:path w="15573" h="151" extrusionOk="0">
                  <a:moveTo>
                    <a:pt x="7787" y="1"/>
                  </a:moveTo>
                  <a:cubicBezTo>
                    <a:pt x="3493" y="1"/>
                    <a:pt x="0" y="34"/>
                    <a:pt x="0" y="84"/>
                  </a:cubicBezTo>
                  <a:cubicBezTo>
                    <a:pt x="0" y="117"/>
                    <a:pt x="3493" y="151"/>
                    <a:pt x="7787" y="151"/>
                  </a:cubicBezTo>
                  <a:cubicBezTo>
                    <a:pt x="12097" y="151"/>
                    <a:pt x="15573" y="117"/>
                    <a:pt x="15573" y="84"/>
                  </a:cubicBezTo>
                  <a:cubicBezTo>
                    <a:pt x="15573" y="34"/>
                    <a:pt x="12097" y="1"/>
                    <a:pt x="778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06" name="Google Shape;1106;p34"/>
            <p:cNvSpPr/>
            <p:nvPr/>
          </p:nvSpPr>
          <p:spPr>
            <a:xfrm>
              <a:off x="5417862" y="2497800"/>
              <a:ext cx="74997" cy="373286"/>
            </a:xfrm>
            <a:custGeom>
              <a:avLst/>
              <a:gdLst/>
              <a:ahLst/>
              <a:cxnLst/>
              <a:rect l="l" t="t" r="r" b="b"/>
              <a:pathLst>
                <a:path w="2340" h="11647" extrusionOk="0">
                  <a:moveTo>
                    <a:pt x="2340" y="0"/>
                  </a:moveTo>
                  <a:cubicBezTo>
                    <a:pt x="2290" y="0"/>
                    <a:pt x="2240" y="0"/>
                    <a:pt x="2206" y="17"/>
                  </a:cubicBezTo>
                  <a:cubicBezTo>
                    <a:pt x="2072" y="34"/>
                    <a:pt x="1956" y="51"/>
                    <a:pt x="1839" y="101"/>
                  </a:cubicBezTo>
                  <a:cubicBezTo>
                    <a:pt x="1387" y="268"/>
                    <a:pt x="1003" y="552"/>
                    <a:pt x="719" y="936"/>
                  </a:cubicBezTo>
                  <a:cubicBezTo>
                    <a:pt x="301" y="1504"/>
                    <a:pt x="67" y="2173"/>
                    <a:pt x="34" y="2874"/>
                  </a:cubicBezTo>
                  <a:cubicBezTo>
                    <a:pt x="1" y="3726"/>
                    <a:pt x="67" y="4562"/>
                    <a:pt x="218" y="5397"/>
                  </a:cubicBezTo>
                  <a:cubicBezTo>
                    <a:pt x="468" y="6901"/>
                    <a:pt x="836" y="8388"/>
                    <a:pt x="1287" y="9842"/>
                  </a:cubicBezTo>
                  <a:cubicBezTo>
                    <a:pt x="1454" y="10393"/>
                    <a:pt x="1588" y="10844"/>
                    <a:pt x="1688" y="11162"/>
                  </a:cubicBezTo>
                  <a:cubicBezTo>
                    <a:pt x="1738" y="11329"/>
                    <a:pt x="1805" y="11479"/>
                    <a:pt x="1872" y="11646"/>
                  </a:cubicBezTo>
                  <a:cubicBezTo>
                    <a:pt x="1839" y="11479"/>
                    <a:pt x="1805" y="11312"/>
                    <a:pt x="1755" y="11145"/>
                  </a:cubicBezTo>
                  <a:cubicBezTo>
                    <a:pt x="1655" y="10811"/>
                    <a:pt x="1538" y="10360"/>
                    <a:pt x="1387" y="9808"/>
                  </a:cubicBezTo>
                  <a:cubicBezTo>
                    <a:pt x="970" y="8355"/>
                    <a:pt x="636" y="6868"/>
                    <a:pt x="368" y="5364"/>
                  </a:cubicBezTo>
                  <a:cubicBezTo>
                    <a:pt x="218" y="4545"/>
                    <a:pt x="168" y="3710"/>
                    <a:pt x="184" y="2891"/>
                  </a:cubicBezTo>
                  <a:cubicBezTo>
                    <a:pt x="201" y="2206"/>
                    <a:pt x="418" y="1554"/>
                    <a:pt x="803" y="1003"/>
                  </a:cubicBezTo>
                  <a:cubicBezTo>
                    <a:pt x="1070" y="619"/>
                    <a:pt x="1438" y="335"/>
                    <a:pt x="1855" y="151"/>
                  </a:cubicBezTo>
                  <a:cubicBezTo>
                    <a:pt x="2156" y="34"/>
                    <a:pt x="2340" y="17"/>
                    <a:pt x="23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07" name="Google Shape;1107;p34"/>
            <p:cNvSpPr/>
            <p:nvPr/>
          </p:nvSpPr>
          <p:spPr>
            <a:xfrm>
              <a:off x="5501417" y="2864100"/>
              <a:ext cx="204062" cy="92112"/>
            </a:xfrm>
            <a:custGeom>
              <a:avLst/>
              <a:gdLst/>
              <a:ahLst/>
              <a:cxnLst/>
              <a:rect l="l" t="t" r="r" b="b"/>
              <a:pathLst>
                <a:path w="6367" h="2874" extrusionOk="0">
                  <a:moveTo>
                    <a:pt x="6366" y="0"/>
                  </a:moveTo>
                  <a:lnTo>
                    <a:pt x="6366" y="0"/>
                  </a:lnTo>
                  <a:cubicBezTo>
                    <a:pt x="6032" y="117"/>
                    <a:pt x="5731" y="251"/>
                    <a:pt x="5430" y="418"/>
                  </a:cubicBezTo>
                  <a:cubicBezTo>
                    <a:pt x="4846" y="685"/>
                    <a:pt x="4060" y="1053"/>
                    <a:pt x="3192" y="1437"/>
                  </a:cubicBezTo>
                  <a:cubicBezTo>
                    <a:pt x="2306" y="1838"/>
                    <a:pt x="1504" y="2189"/>
                    <a:pt x="936" y="2440"/>
                  </a:cubicBezTo>
                  <a:cubicBezTo>
                    <a:pt x="618" y="2556"/>
                    <a:pt x="301" y="2707"/>
                    <a:pt x="0" y="2874"/>
                  </a:cubicBezTo>
                  <a:cubicBezTo>
                    <a:pt x="334" y="2790"/>
                    <a:pt x="652" y="2673"/>
                    <a:pt x="969" y="2540"/>
                  </a:cubicBezTo>
                  <a:cubicBezTo>
                    <a:pt x="1571" y="2306"/>
                    <a:pt x="2373" y="1988"/>
                    <a:pt x="3258" y="1587"/>
                  </a:cubicBezTo>
                  <a:cubicBezTo>
                    <a:pt x="4127" y="1186"/>
                    <a:pt x="4912" y="802"/>
                    <a:pt x="5481" y="501"/>
                  </a:cubicBezTo>
                  <a:cubicBezTo>
                    <a:pt x="5781" y="368"/>
                    <a:pt x="6082" y="201"/>
                    <a:pt x="636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08" name="Google Shape;1108;p34"/>
            <p:cNvSpPr/>
            <p:nvPr/>
          </p:nvSpPr>
          <p:spPr>
            <a:xfrm>
              <a:off x="5094959" y="3373342"/>
              <a:ext cx="895413" cy="1225816"/>
            </a:xfrm>
            <a:custGeom>
              <a:avLst/>
              <a:gdLst/>
              <a:ahLst/>
              <a:cxnLst/>
              <a:rect l="l" t="t" r="r" b="b"/>
              <a:pathLst>
                <a:path w="27938" h="38247" extrusionOk="0">
                  <a:moveTo>
                    <a:pt x="17" y="1"/>
                  </a:moveTo>
                  <a:lnTo>
                    <a:pt x="0" y="8522"/>
                  </a:lnTo>
                  <a:lnTo>
                    <a:pt x="19249" y="9023"/>
                  </a:lnTo>
                  <a:lnTo>
                    <a:pt x="18630" y="37963"/>
                  </a:lnTo>
                  <a:lnTo>
                    <a:pt x="26985" y="38247"/>
                  </a:lnTo>
                  <a:lnTo>
                    <a:pt x="27887" y="7319"/>
                  </a:lnTo>
                  <a:cubicBezTo>
                    <a:pt x="27937" y="3810"/>
                    <a:pt x="25163" y="903"/>
                    <a:pt x="21655" y="769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09" name="Google Shape;1109;p34"/>
            <p:cNvSpPr/>
            <p:nvPr/>
          </p:nvSpPr>
          <p:spPr>
            <a:xfrm>
              <a:off x="4808464" y="3373342"/>
              <a:ext cx="895381" cy="1225816"/>
            </a:xfrm>
            <a:custGeom>
              <a:avLst/>
              <a:gdLst/>
              <a:ahLst/>
              <a:cxnLst/>
              <a:rect l="l" t="t" r="r" b="b"/>
              <a:pathLst>
                <a:path w="27937" h="38247" extrusionOk="0">
                  <a:moveTo>
                    <a:pt x="0" y="1"/>
                  </a:moveTo>
                  <a:lnTo>
                    <a:pt x="0" y="8506"/>
                  </a:lnTo>
                  <a:lnTo>
                    <a:pt x="19232" y="9023"/>
                  </a:lnTo>
                  <a:lnTo>
                    <a:pt x="18513" y="37562"/>
                  </a:lnTo>
                  <a:lnTo>
                    <a:pt x="26985" y="38247"/>
                  </a:lnTo>
                  <a:lnTo>
                    <a:pt x="27887" y="7319"/>
                  </a:lnTo>
                  <a:cubicBezTo>
                    <a:pt x="27937" y="3810"/>
                    <a:pt x="25163" y="903"/>
                    <a:pt x="21655" y="7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10" name="Google Shape;1110;p34"/>
            <p:cNvSpPr/>
            <p:nvPr/>
          </p:nvSpPr>
          <p:spPr>
            <a:xfrm>
              <a:off x="5259343" y="3733744"/>
              <a:ext cx="68587" cy="817211"/>
            </a:xfrm>
            <a:custGeom>
              <a:avLst/>
              <a:gdLst/>
              <a:ahLst/>
              <a:cxnLst/>
              <a:rect l="l" t="t" r="r" b="b"/>
              <a:pathLst>
                <a:path w="2140" h="25498" extrusionOk="0">
                  <a:moveTo>
                    <a:pt x="1" y="1"/>
                  </a:moveTo>
                  <a:lnTo>
                    <a:pt x="1" y="25498"/>
                  </a:lnTo>
                  <a:lnTo>
                    <a:pt x="2140" y="25498"/>
                  </a:lnTo>
                  <a:lnTo>
                    <a:pt x="2140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11" name="Google Shape;1111;p34"/>
            <p:cNvSpPr/>
            <p:nvPr/>
          </p:nvSpPr>
          <p:spPr>
            <a:xfrm>
              <a:off x="4686898" y="2876407"/>
              <a:ext cx="544113" cy="808109"/>
            </a:xfrm>
            <a:custGeom>
              <a:avLst/>
              <a:gdLst/>
              <a:ahLst/>
              <a:cxnLst/>
              <a:rect l="l" t="t" r="r" b="b"/>
              <a:pathLst>
                <a:path w="16977" h="25214" extrusionOk="0">
                  <a:moveTo>
                    <a:pt x="1989" y="0"/>
                  </a:moveTo>
                  <a:cubicBezTo>
                    <a:pt x="886" y="0"/>
                    <a:pt x="0" y="886"/>
                    <a:pt x="0" y="1989"/>
                  </a:cubicBezTo>
                  <a:lnTo>
                    <a:pt x="0" y="20752"/>
                  </a:lnTo>
                  <a:cubicBezTo>
                    <a:pt x="0" y="23225"/>
                    <a:pt x="2005" y="25214"/>
                    <a:pt x="4462" y="25214"/>
                  </a:cubicBezTo>
                  <a:lnTo>
                    <a:pt x="16976" y="25214"/>
                  </a:lnTo>
                  <a:lnTo>
                    <a:pt x="16976" y="1989"/>
                  </a:lnTo>
                  <a:cubicBezTo>
                    <a:pt x="16976" y="886"/>
                    <a:pt x="16074" y="0"/>
                    <a:pt x="1498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12" name="Google Shape;1112;p34"/>
            <p:cNvSpPr/>
            <p:nvPr/>
          </p:nvSpPr>
          <p:spPr>
            <a:xfrm>
              <a:off x="4794009" y="3627723"/>
              <a:ext cx="976243" cy="106053"/>
            </a:xfrm>
            <a:custGeom>
              <a:avLst/>
              <a:gdLst/>
              <a:ahLst/>
              <a:cxnLst/>
              <a:rect l="l" t="t" r="r" b="b"/>
              <a:pathLst>
                <a:path w="30460" h="3309" extrusionOk="0">
                  <a:moveTo>
                    <a:pt x="3308" y="0"/>
                  </a:moveTo>
                  <a:cubicBezTo>
                    <a:pt x="1487" y="0"/>
                    <a:pt x="0" y="1471"/>
                    <a:pt x="0" y="3309"/>
                  </a:cubicBezTo>
                  <a:lnTo>
                    <a:pt x="30460" y="3309"/>
                  </a:lnTo>
                  <a:cubicBezTo>
                    <a:pt x="30460" y="1471"/>
                    <a:pt x="28973" y="0"/>
                    <a:pt x="2715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13" name="Google Shape;1113;p34"/>
            <p:cNvSpPr/>
            <p:nvPr/>
          </p:nvSpPr>
          <p:spPr>
            <a:xfrm>
              <a:off x="4820771" y="3613268"/>
              <a:ext cx="410240" cy="74132"/>
            </a:xfrm>
            <a:custGeom>
              <a:avLst/>
              <a:gdLst/>
              <a:ahLst/>
              <a:cxnLst/>
              <a:rect l="l" t="t" r="r" b="b"/>
              <a:pathLst>
                <a:path w="12800" h="2313" extrusionOk="0">
                  <a:moveTo>
                    <a:pt x="12799" y="0"/>
                  </a:moveTo>
                  <a:cubicBezTo>
                    <a:pt x="12783" y="0"/>
                    <a:pt x="12783" y="201"/>
                    <a:pt x="12699" y="552"/>
                  </a:cubicBezTo>
                  <a:cubicBezTo>
                    <a:pt x="12565" y="1020"/>
                    <a:pt x="12265" y="1437"/>
                    <a:pt x="11864" y="1738"/>
                  </a:cubicBezTo>
                  <a:cubicBezTo>
                    <a:pt x="11596" y="1938"/>
                    <a:pt x="11279" y="2072"/>
                    <a:pt x="10945" y="2122"/>
                  </a:cubicBezTo>
                  <a:cubicBezTo>
                    <a:pt x="10701" y="2154"/>
                    <a:pt x="10451" y="2166"/>
                    <a:pt x="10198" y="2166"/>
                  </a:cubicBezTo>
                  <a:cubicBezTo>
                    <a:pt x="10052" y="2166"/>
                    <a:pt x="9905" y="2162"/>
                    <a:pt x="9758" y="2156"/>
                  </a:cubicBezTo>
                  <a:lnTo>
                    <a:pt x="7035" y="2156"/>
                  </a:lnTo>
                  <a:cubicBezTo>
                    <a:pt x="5080" y="2156"/>
                    <a:pt x="3326" y="2172"/>
                    <a:pt x="2056" y="2189"/>
                  </a:cubicBezTo>
                  <a:lnTo>
                    <a:pt x="552" y="2206"/>
                  </a:lnTo>
                  <a:lnTo>
                    <a:pt x="134" y="2223"/>
                  </a:lnTo>
                  <a:cubicBezTo>
                    <a:pt x="101" y="2223"/>
                    <a:pt x="51" y="2223"/>
                    <a:pt x="1" y="2239"/>
                  </a:cubicBezTo>
                  <a:cubicBezTo>
                    <a:pt x="51" y="2256"/>
                    <a:pt x="101" y="2256"/>
                    <a:pt x="134" y="2256"/>
                  </a:cubicBezTo>
                  <a:lnTo>
                    <a:pt x="552" y="2273"/>
                  </a:lnTo>
                  <a:lnTo>
                    <a:pt x="2056" y="2289"/>
                  </a:lnTo>
                  <a:cubicBezTo>
                    <a:pt x="3326" y="2306"/>
                    <a:pt x="5080" y="2306"/>
                    <a:pt x="7035" y="2306"/>
                  </a:cubicBezTo>
                  <a:lnTo>
                    <a:pt x="9758" y="2306"/>
                  </a:lnTo>
                  <a:cubicBezTo>
                    <a:pt x="9859" y="2310"/>
                    <a:pt x="9959" y="2312"/>
                    <a:pt x="10059" y="2312"/>
                  </a:cubicBezTo>
                  <a:cubicBezTo>
                    <a:pt x="10360" y="2312"/>
                    <a:pt x="10661" y="2294"/>
                    <a:pt x="10961" y="2256"/>
                  </a:cubicBezTo>
                  <a:cubicBezTo>
                    <a:pt x="11847" y="2089"/>
                    <a:pt x="12549" y="1437"/>
                    <a:pt x="12749" y="568"/>
                  </a:cubicBezTo>
                  <a:cubicBezTo>
                    <a:pt x="12783" y="435"/>
                    <a:pt x="12799" y="284"/>
                    <a:pt x="12799" y="151"/>
                  </a:cubicBezTo>
                  <a:cubicBezTo>
                    <a:pt x="12799" y="101"/>
                    <a:pt x="12799" y="50"/>
                    <a:pt x="127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14" name="Google Shape;1114;p34"/>
            <p:cNvSpPr/>
            <p:nvPr/>
          </p:nvSpPr>
          <p:spPr>
            <a:xfrm>
              <a:off x="5233639" y="3733232"/>
              <a:ext cx="119995" cy="4840"/>
            </a:xfrm>
            <a:custGeom>
              <a:avLst/>
              <a:gdLst/>
              <a:ahLst/>
              <a:cxnLst/>
              <a:rect l="l" t="t" r="r" b="b"/>
              <a:pathLst>
                <a:path w="3744" h="151" extrusionOk="0">
                  <a:moveTo>
                    <a:pt x="1872" y="0"/>
                  </a:moveTo>
                  <a:cubicBezTo>
                    <a:pt x="836" y="0"/>
                    <a:pt x="1" y="33"/>
                    <a:pt x="1" y="67"/>
                  </a:cubicBezTo>
                  <a:cubicBezTo>
                    <a:pt x="1" y="117"/>
                    <a:pt x="836" y="150"/>
                    <a:pt x="1872" y="150"/>
                  </a:cubicBezTo>
                  <a:cubicBezTo>
                    <a:pt x="2908" y="150"/>
                    <a:pt x="3744" y="117"/>
                    <a:pt x="3744" y="67"/>
                  </a:cubicBezTo>
                  <a:cubicBezTo>
                    <a:pt x="3744" y="33"/>
                    <a:pt x="2908" y="0"/>
                    <a:pt x="18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15" name="Google Shape;1115;p34"/>
            <p:cNvSpPr/>
            <p:nvPr/>
          </p:nvSpPr>
          <p:spPr>
            <a:xfrm>
              <a:off x="5153867" y="3309467"/>
              <a:ext cx="496967" cy="380401"/>
            </a:xfrm>
            <a:custGeom>
              <a:avLst/>
              <a:gdLst/>
              <a:ahLst/>
              <a:cxnLst/>
              <a:rect l="l" t="t" r="r" b="b"/>
              <a:pathLst>
                <a:path w="15506" h="11869" extrusionOk="0">
                  <a:moveTo>
                    <a:pt x="6269" y="1"/>
                  </a:moveTo>
                  <a:cubicBezTo>
                    <a:pt x="5205" y="1"/>
                    <a:pt x="4234" y="22"/>
                    <a:pt x="3392" y="22"/>
                  </a:cubicBezTo>
                  <a:cubicBezTo>
                    <a:pt x="2340" y="39"/>
                    <a:pt x="1504" y="56"/>
                    <a:pt x="903" y="72"/>
                  </a:cubicBezTo>
                  <a:cubicBezTo>
                    <a:pt x="602" y="72"/>
                    <a:pt x="301" y="89"/>
                    <a:pt x="0" y="139"/>
                  </a:cubicBezTo>
                  <a:cubicBezTo>
                    <a:pt x="301" y="189"/>
                    <a:pt x="602" y="206"/>
                    <a:pt x="903" y="206"/>
                  </a:cubicBezTo>
                  <a:cubicBezTo>
                    <a:pt x="1487" y="223"/>
                    <a:pt x="2340" y="239"/>
                    <a:pt x="3392" y="256"/>
                  </a:cubicBezTo>
                  <a:cubicBezTo>
                    <a:pt x="4445" y="273"/>
                    <a:pt x="5698" y="273"/>
                    <a:pt x="7085" y="290"/>
                  </a:cubicBezTo>
                  <a:cubicBezTo>
                    <a:pt x="7787" y="323"/>
                    <a:pt x="8505" y="440"/>
                    <a:pt x="9173" y="657"/>
                  </a:cubicBezTo>
                  <a:cubicBezTo>
                    <a:pt x="9908" y="891"/>
                    <a:pt x="10610" y="1225"/>
                    <a:pt x="11228" y="1660"/>
                  </a:cubicBezTo>
                  <a:cubicBezTo>
                    <a:pt x="11863" y="2077"/>
                    <a:pt x="12448" y="2595"/>
                    <a:pt x="12933" y="3180"/>
                  </a:cubicBezTo>
                  <a:cubicBezTo>
                    <a:pt x="13384" y="3732"/>
                    <a:pt x="13768" y="4333"/>
                    <a:pt x="14069" y="4985"/>
                  </a:cubicBezTo>
                  <a:cubicBezTo>
                    <a:pt x="14637" y="6238"/>
                    <a:pt x="14737" y="7491"/>
                    <a:pt x="14904" y="8527"/>
                  </a:cubicBezTo>
                  <a:cubicBezTo>
                    <a:pt x="15071" y="9563"/>
                    <a:pt x="15205" y="10398"/>
                    <a:pt x="15305" y="10983"/>
                  </a:cubicBezTo>
                  <a:cubicBezTo>
                    <a:pt x="15339" y="11284"/>
                    <a:pt x="15406" y="11585"/>
                    <a:pt x="15506" y="11869"/>
                  </a:cubicBezTo>
                  <a:cubicBezTo>
                    <a:pt x="15506" y="11568"/>
                    <a:pt x="15489" y="11267"/>
                    <a:pt x="15439" y="10966"/>
                  </a:cubicBezTo>
                  <a:cubicBezTo>
                    <a:pt x="15372" y="10382"/>
                    <a:pt x="15272" y="9529"/>
                    <a:pt x="15138" y="8493"/>
                  </a:cubicBezTo>
                  <a:cubicBezTo>
                    <a:pt x="15055" y="7976"/>
                    <a:pt x="15005" y="7407"/>
                    <a:pt x="14888" y="6789"/>
                  </a:cubicBezTo>
                  <a:cubicBezTo>
                    <a:pt x="14871" y="6639"/>
                    <a:pt x="14838" y="6472"/>
                    <a:pt x="14804" y="6321"/>
                  </a:cubicBezTo>
                  <a:cubicBezTo>
                    <a:pt x="14771" y="6154"/>
                    <a:pt x="14721" y="6004"/>
                    <a:pt x="14670" y="5837"/>
                  </a:cubicBezTo>
                  <a:lnTo>
                    <a:pt x="14604" y="5603"/>
                  </a:lnTo>
                  <a:cubicBezTo>
                    <a:pt x="14587" y="5519"/>
                    <a:pt x="14553" y="5436"/>
                    <a:pt x="14520" y="5352"/>
                  </a:cubicBezTo>
                  <a:cubicBezTo>
                    <a:pt x="14453" y="5202"/>
                    <a:pt x="14403" y="5035"/>
                    <a:pt x="14336" y="4868"/>
                  </a:cubicBezTo>
                  <a:cubicBezTo>
                    <a:pt x="14019" y="4199"/>
                    <a:pt x="13635" y="3564"/>
                    <a:pt x="13167" y="2980"/>
                  </a:cubicBezTo>
                  <a:cubicBezTo>
                    <a:pt x="12665" y="2378"/>
                    <a:pt x="12064" y="1827"/>
                    <a:pt x="11412" y="1392"/>
                  </a:cubicBezTo>
                  <a:cubicBezTo>
                    <a:pt x="10761" y="941"/>
                    <a:pt x="10025" y="590"/>
                    <a:pt x="9274" y="373"/>
                  </a:cubicBezTo>
                  <a:cubicBezTo>
                    <a:pt x="8555" y="139"/>
                    <a:pt x="7837" y="22"/>
                    <a:pt x="7085" y="6"/>
                  </a:cubicBezTo>
                  <a:cubicBezTo>
                    <a:pt x="6807" y="2"/>
                    <a:pt x="6535" y="1"/>
                    <a:pt x="626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16" name="Google Shape;1116;p34"/>
            <p:cNvSpPr/>
            <p:nvPr/>
          </p:nvSpPr>
          <p:spPr>
            <a:xfrm>
              <a:off x="4991597" y="4323881"/>
              <a:ext cx="601418" cy="301526"/>
            </a:xfrm>
            <a:custGeom>
              <a:avLst/>
              <a:gdLst/>
              <a:ahLst/>
              <a:cxnLst/>
              <a:rect l="l" t="t" r="r" b="b"/>
              <a:pathLst>
                <a:path w="18765" h="9408" extrusionOk="0">
                  <a:moveTo>
                    <a:pt x="9374" y="1"/>
                  </a:moveTo>
                  <a:cubicBezTo>
                    <a:pt x="4194" y="1"/>
                    <a:pt x="1" y="4211"/>
                    <a:pt x="17" y="9407"/>
                  </a:cubicBezTo>
                  <a:lnTo>
                    <a:pt x="318" y="9407"/>
                  </a:lnTo>
                  <a:cubicBezTo>
                    <a:pt x="318" y="4395"/>
                    <a:pt x="4378" y="335"/>
                    <a:pt x="9374" y="335"/>
                  </a:cubicBezTo>
                  <a:cubicBezTo>
                    <a:pt x="14387" y="335"/>
                    <a:pt x="18447" y="4395"/>
                    <a:pt x="18447" y="9407"/>
                  </a:cubicBezTo>
                  <a:lnTo>
                    <a:pt x="18748" y="9407"/>
                  </a:lnTo>
                  <a:cubicBezTo>
                    <a:pt x="18764" y="4211"/>
                    <a:pt x="14570" y="1"/>
                    <a:pt x="937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17" name="Google Shape;1117;p34"/>
            <p:cNvSpPr/>
            <p:nvPr/>
          </p:nvSpPr>
          <p:spPr>
            <a:xfrm>
              <a:off x="4936984" y="4595377"/>
              <a:ext cx="104996" cy="89868"/>
            </a:xfrm>
            <a:custGeom>
              <a:avLst/>
              <a:gdLst/>
              <a:ahLst/>
              <a:cxnLst/>
              <a:rect l="l" t="t" r="r" b="b"/>
              <a:pathLst>
                <a:path w="3276" h="2804" extrusionOk="0">
                  <a:moveTo>
                    <a:pt x="1872" y="1"/>
                  </a:moveTo>
                  <a:cubicBezTo>
                    <a:pt x="619" y="1"/>
                    <a:pt x="0" y="1504"/>
                    <a:pt x="886" y="2390"/>
                  </a:cubicBezTo>
                  <a:cubicBezTo>
                    <a:pt x="1172" y="2676"/>
                    <a:pt x="1522" y="2803"/>
                    <a:pt x="1865" y="2803"/>
                  </a:cubicBezTo>
                  <a:cubicBezTo>
                    <a:pt x="2585" y="2803"/>
                    <a:pt x="3275" y="2242"/>
                    <a:pt x="3275" y="1404"/>
                  </a:cubicBezTo>
                  <a:cubicBezTo>
                    <a:pt x="3275" y="619"/>
                    <a:pt x="2640" y="1"/>
                    <a:pt x="18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18" name="Google Shape;1118;p34"/>
            <p:cNvSpPr/>
            <p:nvPr/>
          </p:nvSpPr>
          <p:spPr>
            <a:xfrm>
              <a:off x="5529781" y="4588967"/>
              <a:ext cx="104996" cy="89964"/>
            </a:xfrm>
            <a:custGeom>
              <a:avLst/>
              <a:gdLst/>
              <a:ahLst/>
              <a:cxnLst/>
              <a:rect l="l" t="t" r="r" b="b"/>
              <a:pathLst>
                <a:path w="3276" h="2807" extrusionOk="0">
                  <a:moveTo>
                    <a:pt x="1872" y="0"/>
                  </a:moveTo>
                  <a:cubicBezTo>
                    <a:pt x="619" y="0"/>
                    <a:pt x="1" y="1504"/>
                    <a:pt x="870" y="2390"/>
                  </a:cubicBezTo>
                  <a:cubicBezTo>
                    <a:pt x="1157" y="2677"/>
                    <a:pt x="1512" y="2806"/>
                    <a:pt x="1860" y="2806"/>
                  </a:cubicBezTo>
                  <a:cubicBezTo>
                    <a:pt x="2583" y="2806"/>
                    <a:pt x="3276" y="2250"/>
                    <a:pt x="3276" y="1404"/>
                  </a:cubicBezTo>
                  <a:cubicBezTo>
                    <a:pt x="3276" y="635"/>
                    <a:pt x="2641" y="0"/>
                    <a:pt x="18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19" name="Google Shape;1119;p34"/>
            <p:cNvSpPr/>
            <p:nvPr/>
          </p:nvSpPr>
          <p:spPr>
            <a:xfrm>
              <a:off x="5006052" y="4548808"/>
              <a:ext cx="583214" cy="4840"/>
            </a:xfrm>
            <a:custGeom>
              <a:avLst/>
              <a:gdLst/>
              <a:ahLst/>
              <a:cxnLst/>
              <a:rect l="l" t="t" r="r" b="b"/>
              <a:pathLst>
                <a:path w="18197" h="151" extrusionOk="0">
                  <a:moveTo>
                    <a:pt x="9107" y="0"/>
                  </a:moveTo>
                  <a:cubicBezTo>
                    <a:pt x="4078" y="0"/>
                    <a:pt x="1" y="33"/>
                    <a:pt x="1" y="67"/>
                  </a:cubicBezTo>
                  <a:cubicBezTo>
                    <a:pt x="1" y="117"/>
                    <a:pt x="4078" y="150"/>
                    <a:pt x="9107" y="150"/>
                  </a:cubicBezTo>
                  <a:cubicBezTo>
                    <a:pt x="14119" y="150"/>
                    <a:pt x="18196" y="117"/>
                    <a:pt x="18196" y="67"/>
                  </a:cubicBezTo>
                  <a:cubicBezTo>
                    <a:pt x="18196" y="33"/>
                    <a:pt x="14136" y="0"/>
                    <a:pt x="910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20" name="Google Shape;1120;p34"/>
            <p:cNvSpPr/>
            <p:nvPr/>
          </p:nvSpPr>
          <p:spPr>
            <a:xfrm>
              <a:off x="4541776" y="2672184"/>
              <a:ext cx="83042" cy="176403"/>
            </a:xfrm>
            <a:custGeom>
              <a:avLst/>
              <a:gdLst/>
              <a:ahLst/>
              <a:cxnLst/>
              <a:rect l="l" t="t" r="r" b="b"/>
              <a:pathLst>
                <a:path w="2591" h="5504" extrusionOk="0">
                  <a:moveTo>
                    <a:pt x="1449" y="0"/>
                  </a:moveTo>
                  <a:cubicBezTo>
                    <a:pt x="668" y="0"/>
                    <a:pt x="48" y="1709"/>
                    <a:pt x="17" y="2696"/>
                  </a:cubicBezTo>
                  <a:cubicBezTo>
                    <a:pt x="0" y="3365"/>
                    <a:pt x="51" y="4668"/>
                    <a:pt x="802" y="5504"/>
                  </a:cubicBezTo>
                  <a:cubicBezTo>
                    <a:pt x="1521" y="4768"/>
                    <a:pt x="2206" y="3833"/>
                    <a:pt x="2440" y="2847"/>
                  </a:cubicBezTo>
                  <a:cubicBezTo>
                    <a:pt x="2574" y="2329"/>
                    <a:pt x="2590" y="1794"/>
                    <a:pt x="2473" y="1276"/>
                  </a:cubicBezTo>
                  <a:cubicBezTo>
                    <a:pt x="2373" y="758"/>
                    <a:pt x="2056" y="307"/>
                    <a:pt x="1604" y="23"/>
                  </a:cubicBezTo>
                  <a:cubicBezTo>
                    <a:pt x="1552" y="8"/>
                    <a:pt x="1500" y="0"/>
                    <a:pt x="144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21" name="Google Shape;1121;p34"/>
            <p:cNvSpPr/>
            <p:nvPr/>
          </p:nvSpPr>
          <p:spPr>
            <a:xfrm>
              <a:off x="4591037" y="2844998"/>
              <a:ext cx="103938" cy="66023"/>
            </a:xfrm>
            <a:custGeom>
              <a:avLst/>
              <a:gdLst/>
              <a:ahLst/>
              <a:cxnLst/>
              <a:rect l="l" t="t" r="r" b="b"/>
              <a:pathLst>
                <a:path w="3243" h="2060" extrusionOk="0">
                  <a:moveTo>
                    <a:pt x="2009" y="0"/>
                  </a:moveTo>
                  <a:cubicBezTo>
                    <a:pt x="1572" y="0"/>
                    <a:pt x="1143" y="126"/>
                    <a:pt x="769" y="362"/>
                  </a:cubicBezTo>
                  <a:cubicBezTo>
                    <a:pt x="285" y="713"/>
                    <a:pt x="1" y="1281"/>
                    <a:pt x="51" y="1883"/>
                  </a:cubicBezTo>
                  <a:cubicBezTo>
                    <a:pt x="334" y="2006"/>
                    <a:pt x="621" y="2059"/>
                    <a:pt x="908" y="2059"/>
                  </a:cubicBezTo>
                  <a:cubicBezTo>
                    <a:pt x="1436" y="2059"/>
                    <a:pt x="1965" y="1881"/>
                    <a:pt x="2473" y="1632"/>
                  </a:cubicBezTo>
                  <a:cubicBezTo>
                    <a:pt x="2707" y="1532"/>
                    <a:pt x="2908" y="1381"/>
                    <a:pt x="3058" y="1181"/>
                  </a:cubicBezTo>
                  <a:cubicBezTo>
                    <a:pt x="3209" y="964"/>
                    <a:pt x="3242" y="696"/>
                    <a:pt x="3142" y="462"/>
                  </a:cubicBezTo>
                  <a:cubicBezTo>
                    <a:pt x="2975" y="228"/>
                    <a:pt x="2741" y="78"/>
                    <a:pt x="2457" y="45"/>
                  </a:cubicBezTo>
                  <a:cubicBezTo>
                    <a:pt x="2308" y="15"/>
                    <a:pt x="2158" y="0"/>
                    <a:pt x="200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22" name="Google Shape;1122;p34"/>
            <p:cNvSpPr/>
            <p:nvPr/>
          </p:nvSpPr>
          <p:spPr>
            <a:xfrm>
              <a:off x="4551936" y="2875990"/>
              <a:ext cx="97496" cy="100060"/>
            </a:xfrm>
            <a:custGeom>
              <a:avLst/>
              <a:gdLst/>
              <a:ahLst/>
              <a:cxnLst/>
              <a:rect l="l" t="t" r="r" b="b"/>
              <a:pathLst>
                <a:path w="3042" h="3122" extrusionOk="0">
                  <a:moveTo>
                    <a:pt x="2939" y="1"/>
                  </a:moveTo>
                  <a:cubicBezTo>
                    <a:pt x="2908" y="1"/>
                    <a:pt x="2875" y="5"/>
                    <a:pt x="2841" y="13"/>
                  </a:cubicBezTo>
                  <a:cubicBezTo>
                    <a:pt x="2691" y="47"/>
                    <a:pt x="2524" y="80"/>
                    <a:pt x="2373" y="147"/>
                  </a:cubicBezTo>
                  <a:cubicBezTo>
                    <a:pt x="1856" y="348"/>
                    <a:pt x="1404" y="682"/>
                    <a:pt x="1054" y="1099"/>
                  </a:cubicBezTo>
                  <a:cubicBezTo>
                    <a:pt x="870" y="1333"/>
                    <a:pt x="686" y="1567"/>
                    <a:pt x="536" y="1818"/>
                  </a:cubicBezTo>
                  <a:cubicBezTo>
                    <a:pt x="402" y="2018"/>
                    <a:pt x="285" y="2252"/>
                    <a:pt x="201" y="2470"/>
                  </a:cubicBezTo>
                  <a:cubicBezTo>
                    <a:pt x="118" y="2687"/>
                    <a:pt x="51" y="2904"/>
                    <a:pt x="1" y="3121"/>
                  </a:cubicBezTo>
                  <a:cubicBezTo>
                    <a:pt x="118" y="2921"/>
                    <a:pt x="201" y="2720"/>
                    <a:pt x="268" y="2503"/>
                  </a:cubicBezTo>
                  <a:cubicBezTo>
                    <a:pt x="368" y="2286"/>
                    <a:pt x="485" y="2069"/>
                    <a:pt x="619" y="1885"/>
                  </a:cubicBezTo>
                  <a:cubicBezTo>
                    <a:pt x="786" y="1634"/>
                    <a:pt x="953" y="1400"/>
                    <a:pt x="1137" y="1166"/>
                  </a:cubicBezTo>
                  <a:cubicBezTo>
                    <a:pt x="1488" y="765"/>
                    <a:pt x="1922" y="431"/>
                    <a:pt x="2407" y="214"/>
                  </a:cubicBezTo>
                  <a:cubicBezTo>
                    <a:pt x="2774" y="47"/>
                    <a:pt x="3042" y="30"/>
                    <a:pt x="3025" y="13"/>
                  </a:cubicBezTo>
                  <a:cubicBezTo>
                    <a:pt x="3000" y="5"/>
                    <a:pt x="2971" y="1"/>
                    <a:pt x="29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23" name="Google Shape;1123;p34"/>
            <p:cNvSpPr/>
            <p:nvPr/>
          </p:nvSpPr>
          <p:spPr>
            <a:xfrm>
              <a:off x="4549275" y="2720035"/>
              <a:ext cx="31633" cy="275277"/>
            </a:xfrm>
            <a:custGeom>
              <a:avLst/>
              <a:gdLst/>
              <a:ahLst/>
              <a:cxnLst/>
              <a:rect l="l" t="t" r="r" b="b"/>
              <a:pathLst>
                <a:path w="987" h="8589" extrusionOk="0">
                  <a:moveTo>
                    <a:pt x="969" y="0"/>
                  </a:moveTo>
                  <a:cubicBezTo>
                    <a:pt x="936" y="117"/>
                    <a:pt x="919" y="234"/>
                    <a:pt x="919" y="351"/>
                  </a:cubicBezTo>
                  <a:cubicBezTo>
                    <a:pt x="903" y="585"/>
                    <a:pt x="869" y="886"/>
                    <a:pt x="819" y="1270"/>
                  </a:cubicBezTo>
                  <a:cubicBezTo>
                    <a:pt x="736" y="2056"/>
                    <a:pt x="635" y="3125"/>
                    <a:pt x="518" y="4295"/>
                  </a:cubicBezTo>
                  <a:cubicBezTo>
                    <a:pt x="385" y="5481"/>
                    <a:pt x="251" y="6550"/>
                    <a:pt x="151" y="7319"/>
                  </a:cubicBezTo>
                  <a:cubicBezTo>
                    <a:pt x="101" y="7703"/>
                    <a:pt x="67" y="8004"/>
                    <a:pt x="34" y="8238"/>
                  </a:cubicBezTo>
                  <a:cubicBezTo>
                    <a:pt x="0" y="8355"/>
                    <a:pt x="0" y="8472"/>
                    <a:pt x="0" y="8589"/>
                  </a:cubicBezTo>
                  <a:cubicBezTo>
                    <a:pt x="34" y="8472"/>
                    <a:pt x="50" y="8355"/>
                    <a:pt x="67" y="8254"/>
                  </a:cubicBezTo>
                  <a:cubicBezTo>
                    <a:pt x="117" y="8037"/>
                    <a:pt x="167" y="7720"/>
                    <a:pt x="234" y="7336"/>
                  </a:cubicBezTo>
                  <a:cubicBezTo>
                    <a:pt x="351" y="6567"/>
                    <a:pt x="502" y="5498"/>
                    <a:pt x="635" y="4311"/>
                  </a:cubicBezTo>
                  <a:cubicBezTo>
                    <a:pt x="752" y="3125"/>
                    <a:pt x="852" y="2056"/>
                    <a:pt x="903" y="1270"/>
                  </a:cubicBezTo>
                  <a:cubicBezTo>
                    <a:pt x="936" y="886"/>
                    <a:pt x="953" y="569"/>
                    <a:pt x="969" y="351"/>
                  </a:cubicBezTo>
                  <a:cubicBezTo>
                    <a:pt x="969" y="234"/>
                    <a:pt x="986" y="117"/>
                    <a:pt x="9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24" name="Google Shape;1124;p34"/>
            <p:cNvSpPr/>
            <p:nvPr/>
          </p:nvSpPr>
          <p:spPr>
            <a:xfrm>
              <a:off x="4444312" y="2818589"/>
              <a:ext cx="106598" cy="96951"/>
            </a:xfrm>
            <a:custGeom>
              <a:avLst/>
              <a:gdLst/>
              <a:ahLst/>
              <a:cxnLst/>
              <a:rect l="l" t="t" r="r" b="b"/>
              <a:pathLst>
                <a:path w="3326" h="3025" extrusionOk="0">
                  <a:moveTo>
                    <a:pt x="605" y="0"/>
                  </a:moveTo>
                  <a:cubicBezTo>
                    <a:pt x="468" y="0"/>
                    <a:pt x="338" y="37"/>
                    <a:pt x="234" y="134"/>
                  </a:cubicBezTo>
                  <a:cubicBezTo>
                    <a:pt x="0" y="351"/>
                    <a:pt x="67" y="735"/>
                    <a:pt x="184" y="1019"/>
                  </a:cubicBezTo>
                  <a:cubicBezTo>
                    <a:pt x="713" y="2243"/>
                    <a:pt x="1930" y="3024"/>
                    <a:pt x="3250" y="3024"/>
                  </a:cubicBezTo>
                  <a:cubicBezTo>
                    <a:pt x="3264" y="3024"/>
                    <a:pt x="3278" y="3024"/>
                    <a:pt x="3292" y="3024"/>
                  </a:cubicBezTo>
                  <a:lnTo>
                    <a:pt x="3325" y="2941"/>
                  </a:lnTo>
                  <a:cubicBezTo>
                    <a:pt x="3075" y="1704"/>
                    <a:pt x="2273" y="668"/>
                    <a:pt x="1120" y="134"/>
                  </a:cubicBezTo>
                  <a:cubicBezTo>
                    <a:pt x="962" y="59"/>
                    <a:pt x="777" y="0"/>
                    <a:pt x="605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25" name="Google Shape;1125;p34"/>
            <p:cNvSpPr/>
            <p:nvPr/>
          </p:nvSpPr>
          <p:spPr>
            <a:xfrm>
              <a:off x="4487163" y="2851248"/>
              <a:ext cx="70157" cy="117303"/>
            </a:xfrm>
            <a:custGeom>
              <a:avLst/>
              <a:gdLst/>
              <a:ahLst/>
              <a:cxnLst/>
              <a:rect l="l" t="t" r="r" b="b"/>
              <a:pathLst>
                <a:path w="2189" h="3660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150"/>
                    <a:pt x="351" y="284"/>
                    <a:pt x="535" y="418"/>
                  </a:cubicBezTo>
                  <a:cubicBezTo>
                    <a:pt x="953" y="719"/>
                    <a:pt x="1320" y="1103"/>
                    <a:pt x="1621" y="1537"/>
                  </a:cubicBezTo>
                  <a:cubicBezTo>
                    <a:pt x="1788" y="1771"/>
                    <a:pt x="1905" y="2039"/>
                    <a:pt x="1988" y="2306"/>
                  </a:cubicBezTo>
                  <a:cubicBezTo>
                    <a:pt x="2055" y="2540"/>
                    <a:pt x="2089" y="2774"/>
                    <a:pt x="2089" y="3008"/>
                  </a:cubicBezTo>
                  <a:cubicBezTo>
                    <a:pt x="2089" y="3409"/>
                    <a:pt x="2039" y="3659"/>
                    <a:pt x="2055" y="3659"/>
                  </a:cubicBezTo>
                  <a:cubicBezTo>
                    <a:pt x="2089" y="3609"/>
                    <a:pt x="2105" y="3559"/>
                    <a:pt x="2105" y="3492"/>
                  </a:cubicBezTo>
                  <a:cubicBezTo>
                    <a:pt x="2189" y="3091"/>
                    <a:pt x="2189" y="2673"/>
                    <a:pt x="2089" y="2289"/>
                  </a:cubicBezTo>
                  <a:cubicBezTo>
                    <a:pt x="2005" y="1988"/>
                    <a:pt x="1888" y="1721"/>
                    <a:pt x="1721" y="1470"/>
                  </a:cubicBezTo>
                  <a:cubicBezTo>
                    <a:pt x="1420" y="1036"/>
                    <a:pt x="1019" y="652"/>
                    <a:pt x="585" y="351"/>
                  </a:cubicBezTo>
                  <a:cubicBezTo>
                    <a:pt x="401" y="234"/>
                    <a:pt x="267" y="134"/>
                    <a:pt x="167" y="84"/>
                  </a:cubicBezTo>
                  <a:cubicBezTo>
                    <a:pt x="117" y="50"/>
                    <a:pt x="67" y="1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26" name="Google Shape;1126;p34"/>
            <p:cNvSpPr/>
            <p:nvPr/>
          </p:nvSpPr>
          <p:spPr>
            <a:xfrm>
              <a:off x="4426652" y="2977621"/>
              <a:ext cx="241529" cy="241529"/>
            </a:xfrm>
            <a:custGeom>
              <a:avLst/>
              <a:gdLst/>
              <a:ahLst/>
              <a:cxnLst/>
              <a:rect l="l" t="t" r="r" b="b"/>
              <a:pathLst>
                <a:path w="7536" h="7536" extrusionOk="0">
                  <a:moveTo>
                    <a:pt x="0" y="0"/>
                  </a:moveTo>
                  <a:lnTo>
                    <a:pt x="0" y="3776"/>
                  </a:lnTo>
                  <a:cubicBezTo>
                    <a:pt x="0" y="5848"/>
                    <a:pt x="1688" y="7536"/>
                    <a:pt x="3776" y="7536"/>
                  </a:cubicBezTo>
                  <a:cubicBezTo>
                    <a:pt x="5848" y="7536"/>
                    <a:pt x="7536" y="5848"/>
                    <a:pt x="7536" y="3776"/>
                  </a:cubicBezTo>
                  <a:lnTo>
                    <a:pt x="753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27" name="Google Shape;1127;p34"/>
            <p:cNvSpPr/>
            <p:nvPr/>
          </p:nvSpPr>
          <p:spPr>
            <a:xfrm>
              <a:off x="4426652" y="3034926"/>
              <a:ext cx="241529" cy="46601"/>
            </a:xfrm>
            <a:custGeom>
              <a:avLst/>
              <a:gdLst/>
              <a:ahLst/>
              <a:cxnLst/>
              <a:rect l="l" t="t" r="r" b="b"/>
              <a:pathLst>
                <a:path w="7536" h="1454" extrusionOk="0">
                  <a:moveTo>
                    <a:pt x="3759" y="0"/>
                  </a:moveTo>
                  <a:lnTo>
                    <a:pt x="3743" y="17"/>
                  </a:lnTo>
                  <a:cubicBezTo>
                    <a:pt x="3002" y="494"/>
                    <a:pt x="2326" y="939"/>
                    <a:pt x="1747" y="1336"/>
                  </a:cubicBezTo>
                  <a:lnTo>
                    <a:pt x="1747" y="1336"/>
                  </a:lnTo>
                  <a:lnTo>
                    <a:pt x="501" y="401"/>
                  </a:lnTo>
                  <a:cubicBezTo>
                    <a:pt x="351" y="301"/>
                    <a:pt x="234" y="217"/>
                    <a:pt x="134" y="150"/>
                  </a:cubicBezTo>
                  <a:cubicBezTo>
                    <a:pt x="100" y="117"/>
                    <a:pt x="50" y="84"/>
                    <a:pt x="0" y="67"/>
                  </a:cubicBezTo>
                  <a:lnTo>
                    <a:pt x="0" y="67"/>
                  </a:lnTo>
                  <a:cubicBezTo>
                    <a:pt x="0" y="67"/>
                    <a:pt x="33" y="117"/>
                    <a:pt x="117" y="167"/>
                  </a:cubicBezTo>
                  <a:cubicBezTo>
                    <a:pt x="217" y="251"/>
                    <a:pt x="334" y="351"/>
                    <a:pt x="468" y="451"/>
                  </a:cubicBezTo>
                  <a:lnTo>
                    <a:pt x="1704" y="1437"/>
                  </a:lnTo>
                  <a:lnTo>
                    <a:pt x="1738" y="1454"/>
                  </a:lnTo>
                  <a:lnTo>
                    <a:pt x="1771" y="1437"/>
                  </a:lnTo>
                  <a:cubicBezTo>
                    <a:pt x="2348" y="1058"/>
                    <a:pt x="3038" y="615"/>
                    <a:pt x="3777" y="138"/>
                  </a:cubicBezTo>
                  <a:lnTo>
                    <a:pt x="3777" y="138"/>
                  </a:lnTo>
                  <a:cubicBezTo>
                    <a:pt x="4566" y="615"/>
                    <a:pt x="5306" y="1058"/>
                    <a:pt x="5932" y="1437"/>
                  </a:cubicBezTo>
                  <a:lnTo>
                    <a:pt x="5965" y="1454"/>
                  </a:lnTo>
                  <a:lnTo>
                    <a:pt x="5982" y="1437"/>
                  </a:lnTo>
                  <a:lnTo>
                    <a:pt x="7118" y="451"/>
                  </a:lnTo>
                  <a:cubicBezTo>
                    <a:pt x="7252" y="334"/>
                    <a:pt x="7352" y="251"/>
                    <a:pt x="7435" y="167"/>
                  </a:cubicBezTo>
                  <a:cubicBezTo>
                    <a:pt x="7502" y="117"/>
                    <a:pt x="7536" y="67"/>
                    <a:pt x="7536" y="67"/>
                  </a:cubicBezTo>
                  <a:lnTo>
                    <a:pt x="7536" y="67"/>
                  </a:lnTo>
                  <a:cubicBezTo>
                    <a:pt x="7486" y="84"/>
                    <a:pt x="7452" y="117"/>
                    <a:pt x="7419" y="150"/>
                  </a:cubicBezTo>
                  <a:lnTo>
                    <a:pt x="7084" y="401"/>
                  </a:lnTo>
                  <a:cubicBezTo>
                    <a:pt x="6790" y="647"/>
                    <a:pt x="6399" y="956"/>
                    <a:pt x="5944" y="1330"/>
                  </a:cubicBezTo>
                  <a:lnTo>
                    <a:pt x="5944" y="1330"/>
                  </a:lnTo>
                  <a:lnTo>
                    <a:pt x="3810" y="17"/>
                  </a:lnTo>
                  <a:lnTo>
                    <a:pt x="3793" y="17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28" name="Google Shape;1128;p34"/>
            <p:cNvSpPr/>
            <p:nvPr/>
          </p:nvSpPr>
          <p:spPr>
            <a:xfrm>
              <a:off x="4426652" y="3010825"/>
              <a:ext cx="241529" cy="46601"/>
            </a:xfrm>
            <a:custGeom>
              <a:avLst/>
              <a:gdLst/>
              <a:ahLst/>
              <a:cxnLst/>
              <a:rect l="l" t="t" r="r" b="b"/>
              <a:pathLst>
                <a:path w="7536" h="1454" extrusionOk="0">
                  <a:moveTo>
                    <a:pt x="3759" y="0"/>
                  </a:moveTo>
                  <a:lnTo>
                    <a:pt x="3743" y="17"/>
                  </a:lnTo>
                  <a:cubicBezTo>
                    <a:pt x="3002" y="494"/>
                    <a:pt x="2326" y="939"/>
                    <a:pt x="1747" y="1336"/>
                  </a:cubicBezTo>
                  <a:lnTo>
                    <a:pt x="1747" y="1336"/>
                  </a:lnTo>
                  <a:lnTo>
                    <a:pt x="501" y="401"/>
                  </a:lnTo>
                  <a:lnTo>
                    <a:pt x="134" y="151"/>
                  </a:lnTo>
                  <a:cubicBezTo>
                    <a:pt x="100" y="117"/>
                    <a:pt x="50" y="84"/>
                    <a:pt x="0" y="67"/>
                  </a:cubicBezTo>
                  <a:lnTo>
                    <a:pt x="0" y="67"/>
                  </a:lnTo>
                  <a:cubicBezTo>
                    <a:pt x="33" y="100"/>
                    <a:pt x="84" y="151"/>
                    <a:pt x="117" y="167"/>
                  </a:cubicBezTo>
                  <a:cubicBezTo>
                    <a:pt x="217" y="251"/>
                    <a:pt x="334" y="351"/>
                    <a:pt x="468" y="451"/>
                  </a:cubicBezTo>
                  <a:cubicBezTo>
                    <a:pt x="785" y="702"/>
                    <a:pt x="1203" y="1036"/>
                    <a:pt x="1704" y="1437"/>
                  </a:cubicBezTo>
                  <a:lnTo>
                    <a:pt x="1738" y="1454"/>
                  </a:lnTo>
                  <a:lnTo>
                    <a:pt x="1771" y="1437"/>
                  </a:lnTo>
                  <a:cubicBezTo>
                    <a:pt x="2348" y="1058"/>
                    <a:pt x="3038" y="615"/>
                    <a:pt x="3777" y="138"/>
                  </a:cubicBezTo>
                  <a:lnTo>
                    <a:pt x="3777" y="138"/>
                  </a:lnTo>
                  <a:cubicBezTo>
                    <a:pt x="4566" y="615"/>
                    <a:pt x="5306" y="1058"/>
                    <a:pt x="5932" y="1437"/>
                  </a:cubicBezTo>
                  <a:lnTo>
                    <a:pt x="5965" y="1454"/>
                  </a:lnTo>
                  <a:lnTo>
                    <a:pt x="5982" y="1437"/>
                  </a:lnTo>
                  <a:cubicBezTo>
                    <a:pt x="6450" y="1036"/>
                    <a:pt x="6834" y="702"/>
                    <a:pt x="7118" y="451"/>
                  </a:cubicBezTo>
                  <a:lnTo>
                    <a:pt x="7435" y="167"/>
                  </a:lnTo>
                  <a:cubicBezTo>
                    <a:pt x="7502" y="100"/>
                    <a:pt x="7536" y="67"/>
                    <a:pt x="7536" y="67"/>
                  </a:cubicBezTo>
                  <a:lnTo>
                    <a:pt x="7536" y="67"/>
                  </a:lnTo>
                  <a:cubicBezTo>
                    <a:pt x="7486" y="84"/>
                    <a:pt x="7452" y="117"/>
                    <a:pt x="7419" y="151"/>
                  </a:cubicBezTo>
                  <a:lnTo>
                    <a:pt x="7084" y="401"/>
                  </a:lnTo>
                  <a:lnTo>
                    <a:pt x="5944" y="1330"/>
                  </a:lnTo>
                  <a:lnTo>
                    <a:pt x="5944" y="1330"/>
                  </a:lnTo>
                  <a:lnTo>
                    <a:pt x="3810" y="17"/>
                  </a:lnTo>
                  <a:lnTo>
                    <a:pt x="3793" y="17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29" name="Google Shape;1129;p34"/>
            <p:cNvSpPr/>
            <p:nvPr/>
          </p:nvSpPr>
          <p:spPr>
            <a:xfrm>
              <a:off x="4426652" y="3059541"/>
              <a:ext cx="241529" cy="46633"/>
            </a:xfrm>
            <a:custGeom>
              <a:avLst/>
              <a:gdLst/>
              <a:ahLst/>
              <a:cxnLst/>
              <a:rect l="l" t="t" r="r" b="b"/>
              <a:pathLst>
                <a:path w="7536" h="1455" extrusionOk="0">
                  <a:moveTo>
                    <a:pt x="3759" y="1"/>
                  </a:moveTo>
                  <a:lnTo>
                    <a:pt x="3743" y="17"/>
                  </a:lnTo>
                  <a:lnTo>
                    <a:pt x="1736" y="1328"/>
                  </a:lnTo>
                  <a:lnTo>
                    <a:pt x="1736" y="1328"/>
                  </a:lnTo>
                  <a:lnTo>
                    <a:pt x="501" y="402"/>
                  </a:lnTo>
                  <a:cubicBezTo>
                    <a:pt x="351" y="301"/>
                    <a:pt x="234" y="218"/>
                    <a:pt x="134" y="151"/>
                  </a:cubicBezTo>
                  <a:cubicBezTo>
                    <a:pt x="100" y="118"/>
                    <a:pt x="50" y="84"/>
                    <a:pt x="0" y="68"/>
                  </a:cubicBezTo>
                  <a:lnTo>
                    <a:pt x="0" y="68"/>
                  </a:lnTo>
                  <a:cubicBezTo>
                    <a:pt x="0" y="68"/>
                    <a:pt x="34" y="101"/>
                    <a:pt x="117" y="168"/>
                  </a:cubicBezTo>
                  <a:lnTo>
                    <a:pt x="468" y="452"/>
                  </a:lnTo>
                  <a:cubicBezTo>
                    <a:pt x="785" y="702"/>
                    <a:pt x="1203" y="1037"/>
                    <a:pt x="1704" y="1438"/>
                  </a:cubicBezTo>
                  <a:lnTo>
                    <a:pt x="1738" y="1454"/>
                  </a:lnTo>
                  <a:lnTo>
                    <a:pt x="1771" y="1438"/>
                  </a:lnTo>
                  <a:cubicBezTo>
                    <a:pt x="2348" y="1059"/>
                    <a:pt x="3038" y="615"/>
                    <a:pt x="3777" y="138"/>
                  </a:cubicBezTo>
                  <a:lnTo>
                    <a:pt x="3777" y="138"/>
                  </a:lnTo>
                  <a:cubicBezTo>
                    <a:pt x="4566" y="615"/>
                    <a:pt x="5306" y="1059"/>
                    <a:pt x="5932" y="1438"/>
                  </a:cubicBezTo>
                  <a:lnTo>
                    <a:pt x="5965" y="1454"/>
                  </a:lnTo>
                  <a:lnTo>
                    <a:pt x="5982" y="1421"/>
                  </a:lnTo>
                  <a:lnTo>
                    <a:pt x="7118" y="452"/>
                  </a:lnTo>
                  <a:cubicBezTo>
                    <a:pt x="7252" y="335"/>
                    <a:pt x="7352" y="251"/>
                    <a:pt x="7435" y="168"/>
                  </a:cubicBezTo>
                  <a:cubicBezTo>
                    <a:pt x="7502" y="101"/>
                    <a:pt x="7536" y="68"/>
                    <a:pt x="7536" y="68"/>
                  </a:cubicBezTo>
                  <a:lnTo>
                    <a:pt x="7536" y="68"/>
                  </a:lnTo>
                  <a:cubicBezTo>
                    <a:pt x="7486" y="84"/>
                    <a:pt x="7452" y="118"/>
                    <a:pt x="7419" y="151"/>
                  </a:cubicBezTo>
                  <a:lnTo>
                    <a:pt x="7084" y="402"/>
                  </a:lnTo>
                  <a:lnTo>
                    <a:pt x="5944" y="1331"/>
                  </a:lnTo>
                  <a:lnTo>
                    <a:pt x="5944" y="1331"/>
                  </a:lnTo>
                  <a:lnTo>
                    <a:pt x="3810" y="17"/>
                  </a:lnTo>
                  <a:lnTo>
                    <a:pt x="3793" y="17"/>
                  </a:lnTo>
                  <a:lnTo>
                    <a:pt x="375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30" name="Google Shape;1130;p34"/>
            <p:cNvSpPr/>
            <p:nvPr/>
          </p:nvSpPr>
          <p:spPr>
            <a:xfrm>
              <a:off x="7679310" y="3501895"/>
              <a:ext cx="352935" cy="864805"/>
            </a:xfrm>
            <a:custGeom>
              <a:avLst/>
              <a:gdLst/>
              <a:ahLst/>
              <a:cxnLst/>
              <a:rect l="l" t="t" r="r" b="b"/>
              <a:pathLst>
                <a:path w="11012" h="26983" extrusionOk="0">
                  <a:moveTo>
                    <a:pt x="4046" y="0"/>
                  </a:moveTo>
                  <a:cubicBezTo>
                    <a:pt x="3910" y="0"/>
                    <a:pt x="3770" y="6"/>
                    <a:pt x="3627" y="17"/>
                  </a:cubicBezTo>
                  <a:cubicBezTo>
                    <a:pt x="2056" y="267"/>
                    <a:pt x="1371" y="2189"/>
                    <a:pt x="1505" y="3759"/>
                  </a:cubicBezTo>
                  <a:cubicBezTo>
                    <a:pt x="1638" y="5347"/>
                    <a:pt x="2290" y="6884"/>
                    <a:pt x="2106" y="8454"/>
                  </a:cubicBezTo>
                  <a:cubicBezTo>
                    <a:pt x="1889" y="10443"/>
                    <a:pt x="385" y="12130"/>
                    <a:pt x="201" y="14135"/>
                  </a:cubicBezTo>
                  <a:cubicBezTo>
                    <a:pt x="1" y="16491"/>
                    <a:pt x="1672" y="18580"/>
                    <a:pt x="2173" y="20902"/>
                  </a:cubicBezTo>
                  <a:cubicBezTo>
                    <a:pt x="2407" y="22022"/>
                    <a:pt x="2374" y="23208"/>
                    <a:pt x="2791" y="24294"/>
                  </a:cubicBezTo>
                  <a:cubicBezTo>
                    <a:pt x="3435" y="25933"/>
                    <a:pt x="5027" y="26982"/>
                    <a:pt x="6748" y="26982"/>
                  </a:cubicBezTo>
                  <a:cubicBezTo>
                    <a:pt x="6992" y="26982"/>
                    <a:pt x="7239" y="26961"/>
                    <a:pt x="7486" y="26917"/>
                  </a:cubicBezTo>
                  <a:cubicBezTo>
                    <a:pt x="9475" y="26566"/>
                    <a:pt x="10945" y="24845"/>
                    <a:pt x="10978" y="22824"/>
                  </a:cubicBezTo>
                  <a:cubicBezTo>
                    <a:pt x="11012" y="21019"/>
                    <a:pt x="9892" y="19315"/>
                    <a:pt x="10026" y="17494"/>
                  </a:cubicBezTo>
                  <a:cubicBezTo>
                    <a:pt x="10126" y="16174"/>
                    <a:pt x="10912" y="14904"/>
                    <a:pt x="10745" y="13567"/>
                  </a:cubicBezTo>
                  <a:cubicBezTo>
                    <a:pt x="10544" y="11997"/>
                    <a:pt x="9090" y="10877"/>
                    <a:pt x="8572" y="9357"/>
                  </a:cubicBezTo>
                  <a:cubicBezTo>
                    <a:pt x="8054" y="7853"/>
                    <a:pt x="8539" y="6199"/>
                    <a:pt x="8372" y="4611"/>
                  </a:cubicBezTo>
                  <a:cubicBezTo>
                    <a:pt x="8070" y="1914"/>
                    <a:pt x="6624" y="0"/>
                    <a:pt x="4046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31" name="Google Shape;1131;p34"/>
            <p:cNvSpPr/>
            <p:nvPr/>
          </p:nvSpPr>
          <p:spPr>
            <a:xfrm>
              <a:off x="7531528" y="3943127"/>
              <a:ext cx="304731" cy="424727"/>
            </a:xfrm>
            <a:custGeom>
              <a:avLst/>
              <a:gdLst/>
              <a:ahLst/>
              <a:cxnLst/>
              <a:rect l="l" t="t" r="r" b="b"/>
              <a:pathLst>
                <a:path w="9508" h="13252" extrusionOk="0">
                  <a:moveTo>
                    <a:pt x="268" y="1"/>
                  </a:moveTo>
                  <a:lnTo>
                    <a:pt x="268" y="1"/>
                  </a:lnTo>
                  <a:cubicBezTo>
                    <a:pt x="0" y="2641"/>
                    <a:pt x="1170" y="5732"/>
                    <a:pt x="2523" y="8004"/>
                  </a:cubicBezTo>
                  <a:cubicBezTo>
                    <a:pt x="3893" y="10293"/>
                    <a:pt x="5949" y="12081"/>
                    <a:pt x="8405" y="13117"/>
                  </a:cubicBezTo>
                  <a:cubicBezTo>
                    <a:pt x="8576" y="13187"/>
                    <a:pt x="8765" y="13252"/>
                    <a:pt x="8939" y="13252"/>
                  </a:cubicBezTo>
                  <a:cubicBezTo>
                    <a:pt x="9055" y="13252"/>
                    <a:pt x="9164" y="13224"/>
                    <a:pt x="9257" y="13150"/>
                  </a:cubicBezTo>
                  <a:cubicBezTo>
                    <a:pt x="9441" y="12983"/>
                    <a:pt x="9474" y="12716"/>
                    <a:pt x="9474" y="12465"/>
                  </a:cubicBezTo>
                  <a:cubicBezTo>
                    <a:pt x="9508" y="6734"/>
                    <a:pt x="5765" y="1655"/>
                    <a:pt x="268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32" name="Google Shape;1132;p34"/>
            <p:cNvSpPr/>
            <p:nvPr/>
          </p:nvSpPr>
          <p:spPr>
            <a:xfrm>
              <a:off x="7531528" y="3943127"/>
              <a:ext cx="304731" cy="424727"/>
            </a:xfrm>
            <a:custGeom>
              <a:avLst/>
              <a:gdLst/>
              <a:ahLst/>
              <a:cxnLst/>
              <a:rect l="l" t="t" r="r" b="b"/>
              <a:pathLst>
                <a:path w="9508" h="13252" extrusionOk="0">
                  <a:moveTo>
                    <a:pt x="268" y="1"/>
                  </a:moveTo>
                  <a:lnTo>
                    <a:pt x="268" y="1"/>
                  </a:lnTo>
                  <a:cubicBezTo>
                    <a:pt x="0" y="2641"/>
                    <a:pt x="1170" y="5732"/>
                    <a:pt x="2523" y="8004"/>
                  </a:cubicBezTo>
                  <a:cubicBezTo>
                    <a:pt x="3893" y="10293"/>
                    <a:pt x="5949" y="12081"/>
                    <a:pt x="8405" y="13117"/>
                  </a:cubicBezTo>
                  <a:cubicBezTo>
                    <a:pt x="8576" y="13187"/>
                    <a:pt x="8765" y="13252"/>
                    <a:pt x="8939" y="13252"/>
                  </a:cubicBezTo>
                  <a:cubicBezTo>
                    <a:pt x="9055" y="13252"/>
                    <a:pt x="9164" y="13224"/>
                    <a:pt x="9257" y="13150"/>
                  </a:cubicBezTo>
                  <a:cubicBezTo>
                    <a:pt x="9441" y="12983"/>
                    <a:pt x="9474" y="12716"/>
                    <a:pt x="9474" y="12465"/>
                  </a:cubicBezTo>
                  <a:cubicBezTo>
                    <a:pt x="9508" y="6734"/>
                    <a:pt x="5765" y="1655"/>
                    <a:pt x="268" y="1"/>
                  </a:cubicBezTo>
                  <a:close/>
                </a:path>
              </a:pathLst>
            </a:custGeom>
            <a:solidFill>
              <a:srgbClr val="263238">
                <a:alpha val="1964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33" name="Google Shape;1133;p34"/>
            <p:cNvSpPr/>
            <p:nvPr/>
          </p:nvSpPr>
          <p:spPr>
            <a:xfrm>
              <a:off x="7647741" y="4095204"/>
              <a:ext cx="259733" cy="445046"/>
            </a:xfrm>
            <a:custGeom>
              <a:avLst/>
              <a:gdLst/>
              <a:ahLst/>
              <a:cxnLst/>
              <a:rect l="l" t="t" r="r" b="b"/>
              <a:pathLst>
                <a:path w="8104" h="13886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51"/>
                    <a:pt x="50" y="101"/>
                    <a:pt x="84" y="151"/>
                  </a:cubicBezTo>
                  <a:lnTo>
                    <a:pt x="368" y="519"/>
                  </a:lnTo>
                  <a:cubicBezTo>
                    <a:pt x="618" y="836"/>
                    <a:pt x="969" y="1321"/>
                    <a:pt x="1404" y="1906"/>
                  </a:cubicBezTo>
                  <a:cubicBezTo>
                    <a:pt x="3659" y="4963"/>
                    <a:pt x="5581" y="8255"/>
                    <a:pt x="7151" y="11714"/>
                  </a:cubicBezTo>
                  <a:cubicBezTo>
                    <a:pt x="7452" y="12382"/>
                    <a:pt x="7686" y="12933"/>
                    <a:pt x="7836" y="13301"/>
                  </a:cubicBezTo>
                  <a:cubicBezTo>
                    <a:pt x="7920" y="13485"/>
                    <a:pt x="7987" y="13618"/>
                    <a:pt x="8020" y="13735"/>
                  </a:cubicBezTo>
                  <a:cubicBezTo>
                    <a:pt x="8054" y="13785"/>
                    <a:pt x="8070" y="13836"/>
                    <a:pt x="8104" y="13886"/>
                  </a:cubicBezTo>
                  <a:cubicBezTo>
                    <a:pt x="8087" y="13819"/>
                    <a:pt x="8070" y="13769"/>
                    <a:pt x="8054" y="13719"/>
                  </a:cubicBezTo>
                  <a:cubicBezTo>
                    <a:pt x="8020" y="13602"/>
                    <a:pt x="7953" y="13451"/>
                    <a:pt x="7887" y="13284"/>
                  </a:cubicBezTo>
                  <a:cubicBezTo>
                    <a:pt x="7753" y="12900"/>
                    <a:pt x="7536" y="12349"/>
                    <a:pt x="7235" y="11680"/>
                  </a:cubicBezTo>
                  <a:cubicBezTo>
                    <a:pt x="5731" y="8188"/>
                    <a:pt x="3793" y="4880"/>
                    <a:pt x="1487" y="1839"/>
                  </a:cubicBezTo>
                  <a:cubicBezTo>
                    <a:pt x="1053" y="1254"/>
                    <a:pt x="685" y="786"/>
                    <a:pt x="418" y="486"/>
                  </a:cubicBezTo>
                  <a:cubicBezTo>
                    <a:pt x="284" y="335"/>
                    <a:pt x="184" y="218"/>
                    <a:pt x="117" y="118"/>
                  </a:cubicBezTo>
                  <a:cubicBezTo>
                    <a:pt x="84" y="85"/>
                    <a:pt x="34" y="34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34" name="Google Shape;1134;p34"/>
            <p:cNvSpPr/>
            <p:nvPr/>
          </p:nvSpPr>
          <p:spPr>
            <a:xfrm>
              <a:off x="7852829" y="3735892"/>
              <a:ext cx="56793" cy="797404"/>
            </a:xfrm>
            <a:custGeom>
              <a:avLst/>
              <a:gdLst/>
              <a:ahLst/>
              <a:cxnLst/>
              <a:rect l="l" t="t" r="r" b="b"/>
              <a:pathLst>
                <a:path w="1772" h="24880" extrusionOk="0">
                  <a:moveTo>
                    <a:pt x="17" y="1"/>
                  </a:moveTo>
                  <a:cubicBezTo>
                    <a:pt x="1" y="84"/>
                    <a:pt x="1" y="168"/>
                    <a:pt x="17" y="251"/>
                  </a:cubicBezTo>
                  <a:cubicBezTo>
                    <a:pt x="17" y="435"/>
                    <a:pt x="17" y="669"/>
                    <a:pt x="34" y="986"/>
                  </a:cubicBezTo>
                  <a:cubicBezTo>
                    <a:pt x="67" y="1621"/>
                    <a:pt x="101" y="2540"/>
                    <a:pt x="151" y="3643"/>
                  </a:cubicBezTo>
                  <a:cubicBezTo>
                    <a:pt x="268" y="5899"/>
                    <a:pt x="452" y="9023"/>
                    <a:pt x="702" y="12448"/>
                  </a:cubicBezTo>
                  <a:cubicBezTo>
                    <a:pt x="936" y="15890"/>
                    <a:pt x="1187" y="18998"/>
                    <a:pt x="1404" y="21237"/>
                  </a:cubicBezTo>
                  <a:cubicBezTo>
                    <a:pt x="1504" y="22357"/>
                    <a:pt x="1588" y="23259"/>
                    <a:pt x="1655" y="23910"/>
                  </a:cubicBezTo>
                  <a:cubicBezTo>
                    <a:pt x="1671" y="24211"/>
                    <a:pt x="1705" y="24445"/>
                    <a:pt x="1721" y="24629"/>
                  </a:cubicBezTo>
                  <a:cubicBezTo>
                    <a:pt x="1721" y="24712"/>
                    <a:pt x="1738" y="24796"/>
                    <a:pt x="1755" y="24880"/>
                  </a:cubicBezTo>
                  <a:cubicBezTo>
                    <a:pt x="1772" y="24796"/>
                    <a:pt x="1755" y="24712"/>
                    <a:pt x="1755" y="24629"/>
                  </a:cubicBezTo>
                  <a:cubicBezTo>
                    <a:pt x="1738" y="24445"/>
                    <a:pt x="1721" y="24211"/>
                    <a:pt x="1705" y="23894"/>
                  </a:cubicBezTo>
                  <a:cubicBezTo>
                    <a:pt x="1655" y="23259"/>
                    <a:pt x="1588" y="22357"/>
                    <a:pt x="1504" y="21237"/>
                  </a:cubicBezTo>
                  <a:cubicBezTo>
                    <a:pt x="1320" y="18981"/>
                    <a:pt x="1087" y="15874"/>
                    <a:pt x="853" y="12448"/>
                  </a:cubicBezTo>
                  <a:cubicBezTo>
                    <a:pt x="602" y="9006"/>
                    <a:pt x="402" y="5899"/>
                    <a:pt x="268" y="3643"/>
                  </a:cubicBezTo>
                  <a:cubicBezTo>
                    <a:pt x="184" y="2524"/>
                    <a:pt x="134" y="1621"/>
                    <a:pt x="84" y="986"/>
                  </a:cubicBezTo>
                  <a:cubicBezTo>
                    <a:pt x="67" y="669"/>
                    <a:pt x="51" y="435"/>
                    <a:pt x="34" y="251"/>
                  </a:cubicBezTo>
                  <a:cubicBezTo>
                    <a:pt x="34" y="168"/>
                    <a:pt x="34" y="84"/>
                    <a:pt x="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35" name="Google Shape;1135;p34"/>
            <p:cNvSpPr/>
            <p:nvPr/>
          </p:nvSpPr>
          <p:spPr>
            <a:xfrm>
              <a:off x="7775717" y="4419743"/>
              <a:ext cx="211017" cy="256560"/>
            </a:xfrm>
            <a:custGeom>
              <a:avLst/>
              <a:gdLst/>
              <a:ahLst/>
              <a:cxnLst/>
              <a:rect l="l" t="t" r="r" b="b"/>
              <a:pathLst>
                <a:path w="6584" h="8005" extrusionOk="0">
                  <a:moveTo>
                    <a:pt x="0" y="0"/>
                  </a:moveTo>
                  <a:lnTo>
                    <a:pt x="268" y="5013"/>
                  </a:lnTo>
                  <a:cubicBezTo>
                    <a:pt x="350" y="6696"/>
                    <a:pt x="1753" y="8004"/>
                    <a:pt x="3445" y="8004"/>
                  </a:cubicBezTo>
                  <a:cubicBezTo>
                    <a:pt x="3467" y="8004"/>
                    <a:pt x="3488" y="8004"/>
                    <a:pt x="3509" y="8004"/>
                  </a:cubicBezTo>
                  <a:cubicBezTo>
                    <a:pt x="5214" y="7954"/>
                    <a:pt x="6584" y="6550"/>
                    <a:pt x="6584" y="4846"/>
                  </a:cubicBezTo>
                  <a:lnTo>
                    <a:pt x="658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36" name="Google Shape;1136;p34"/>
            <p:cNvSpPr/>
            <p:nvPr/>
          </p:nvSpPr>
          <p:spPr>
            <a:xfrm>
              <a:off x="6691305" y="2375177"/>
              <a:ext cx="517864" cy="314378"/>
            </a:xfrm>
            <a:custGeom>
              <a:avLst/>
              <a:gdLst/>
              <a:ahLst/>
              <a:cxnLst/>
              <a:rect l="l" t="t" r="r" b="b"/>
              <a:pathLst>
                <a:path w="16158" h="9809" extrusionOk="0">
                  <a:moveTo>
                    <a:pt x="435" y="0"/>
                  </a:moveTo>
                  <a:lnTo>
                    <a:pt x="1" y="936"/>
                  </a:lnTo>
                  <a:lnTo>
                    <a:pt x="15573" y="9808"/>
                  </a:lnTo>
                  <a:lnTo>
                    <a:pt x="16158" y="8689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37" name="Google Shape;1137;p34"/>
            <p:cNvSpPr/>
            <p:nvPr/>
          </p:nvSpPr>
          <p:spPr>
            <a:xfrm>
              <a:off x="6680600" y="2313064"/>
              <a:ext cx="36986" cy="43941"/>
            </a:xfrm>
            <a:custGeom>
              <a:avLst/>
              <a:gdLst/>
              <a:ahLst/>
              <a:cxnLst/>
              <a:rect l="l" t="t" r="r" b="b"/>
              <a:pathLst>
                <a:path w="1154" h="1371" extrusionOk="0">
                  <a:moveTo>
                    <a:pt x="719" y="0"/>
                  </a:moveTo>
                  <a:lnTo>
                    <a:pt x="0" y="1103"/>
                  </a:lnTo>
                  <a:lnTo>
                    <a:pt x="502" y="1370"/>
                  </a:lnTo>
                  <a:lnTo>
                    <a:pt x="1153" y="267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38" name="Google Shape;1138;p34"/>
            <p:cNvSpPr/>
            <p:nvPr/>
          </p:nvSpPr>
          <p:spPr>
            <a:xfrm>
              <a:off x="7053855" y="2609719"/>
              <a:ext cx="124258" cy="553760"/>
            </a:xfrm>
            <a:custGeom>
              <a:avLst/>
              <a:gdLst/>
              <a:ahLst/>
              <a:cxnLst/>
              <a:rect l="l" t="t" r="r" b="b"/>
              <a:pathLst>
                <a:path w="3877" h="17278" extrusionOk="0">
                  <a:moveTo>
                    <a:pt x="3058" y="1"/>
                  </a:moveTo>
                  <a:lnTo>
                    <a:pt x="0" y="17277"/>
                  </a:lnTo>
                  <a:lnTo>
                    <a:pt x="0" y="17277"/>
                  </a:lnTo>
                  <a:lnTo>
                    <a:pt x="1237" y="17260"/>
                  </a:lnTo>
                  <a:lnTo>
                    <a:pt x="3877" y="468"/>
                  </a:lnTo>
                  <a:lnTo>
                    <a:pt x="3058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39" name="Google Shape;1139;p34"/>
            <p:cNvSpPr/>
            <p:nvPr/>
          </p:nvSpPr>
          <p:spPr>
            <a:xfrm>
              <a:off x="6937641" y="3161075"/>
              <a:ext cx="268323" cy="58075"/>
            </a:xfrm>
            <a:custGeom>
              <a:avLst/>
              <a:gdLst/>
              <a:ahLst/>
              <a:cxnLst/>
              <a:rect l="l" t="t" r="r" b="b"/>
              <a:pathLst>
                <a:path w="8372" h="1812" extrusionOk="0">
                  <a:moveTo>
                    <a:pt x="4225" y="1"/>
                  </a:moveTo>
                  <a:cubicBezTo>
                    <a:pt x="1796" y="1"/>
                    <a:pt x="1" y="1812"/>
                    <a:pt x="1" y="1812"/>
                  </a:cubicBezTo>
                  <a:lnTo>
                    <a:pt x="8372" y="1795"/>
                  </a:lnTo>
                  <a:cubicBezTo>
                    <a:pt x="7369" y="709"/>
                    <a:pt x="5966" y="74"/>
                    <a:pt x="4478" y="7"/>
                  </a:cubicBezTo>
                  <a:cubicBezTo>
                    <a:pt x="4393" y="3"/>
                    <a:pt x="4309" y="1"/>
                    <a:pt x="4225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40" name="Google Shape;1140;p34"/>
            <p:cNvSpPr/>
            <p:nvPr/>
          </p:nvSpPr>
          <p:spPr>
            <a:xfrm>
              <a:off x="6481922" y="2321109"/>
              <a:ext cx="288130" cy="271496"/>
            </a:xfrm>
            <a:custGeom>
              <a:avLst/>
              <a:gdLst/>
              <a:ahLst/>
              <a:cxnLst/>
              <a:rect l="l" t="t" r="r" b="b"/>
              <a:pathLst>
                <a:path w="8990" h="8471" extrusionOk="0">
                  <a:moveTo>
                    <a:pt x="4887" y="1"/>
                  </a:moveTo>
                  <a:cubicBezTo>
                    <a:pt x="3657" y="1"/>
                    <a:pt x="2458" y="632"/>
                    <a:pt x="1788" y="1771"/>
                  </a:cubicBezTo>
                  <a:lnTo>
                    <a:pt x="1" y="4879"/>
                  </a:lnTo>
                  <a:lnTo>
                    <a:pt x="6216" y="8471"/>
                  </a:lnTo>
                  <a:lnTo>
                    <a:pt x="8021" y="5363"/>
                  </a:lnTo>
                  <a:cubicBezTo>
                    <a:pt x="8990" y="3642"/>
                    <a:pt x="8388" y="1470"/>
                    <a:pt x="6684" y="484"/>
                  </a:cubicBezTo>
                  <a:cubicBezTo>
                    <a:pt x="6118" y="157"/>
                    <a:pt x="5499" y="1"/>
                    <a:pt x="4887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pic>
        <p:nvPicPr>
          <p:cNvPr id="282" name="Picture 2" descr="Image result for google drive icon">
            <a:extLst>
              <a:ext uri="{FF2B5EF4-FFF2-40B4-BE49-F238E27FC236}">
                <a16:creationId xmlns:a16="http://schemas.microsoft.com/office/drawing/2014/main" id="{F62955C0-EC8E-4A7A-85E2-E3F173B1C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83" y="2594852"/>
            <a:ext cx="1663249" cy="166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" name="Picture 282">
            <a:extLst>
              <a:ext uri="{FF2B5EF4-FFF2-40B4-BE49-F238E27FC236}">
                <a16:creationId xmlns:a16="http://schemas.microsoft.com/office/drawing/2014/main" id="{F8F68B67-C33F-4BEB-A626-C7BDD914F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157" y="628035"/>
            <a:ext cx="735943" cy="76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4" name="กลุ่ม 1">
            <a:extLst>
              <a:ext uri="{FF2B5EF4-FFF2-40B4-BE49-F238E27FC236}">
                <a16:creationId xmlns:a16="http://schemas.microsoft.com/office/drawing/2014/main" id="{5B512722-9461-4530-816D-1D50F4520CBB}"/>
              </a:ext>
            </a:extLst>
          </p:cNvPr>
          <p:cNvGrpSpPr/>
          <p:nvPr/>
        </p:nvGrpSpPr>
        <p:grpSpPr>
          <a:xfrm>
            <a:off x="121595" y="7777"/>
            <a:ext cx="523875" cy="5143500"/>
            <a:chOff x="0" y="0"/>
            <a:chExt cx="698500" cy="6858000"/>
          </a:xfrm>
        </p:grpSpPr>
        <p:pic>
          <p:nvPicPr>
            <p:cNvPr id="285" name="Picture 13" descr="master panda.jpg">
              <a:extLst>
                <a:ext uri="{FF2B5EF4-FFF2-40B4-BE49-F238E27FC236}">
                  <a16:creationId xmlns:a16="http://schemas.microsoft.com/office/drawing/2014/main" id="{231B9B28-6718-4491-9E94-3387F402D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34C41443-5411-4C8C-A10E-6EDAAD212864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41"/>
          <p:cNvSpPr txBox="1">
            <a:spLocks noGrp="1"/>
          </p:cNvSpPr>
          <p:nvPr>
            <p:ph type="title"/>
          </p:nvPr>
        </p:nvSpPr>
        <p:spPr>
          <a:xfrm>
            <a:off x="3814167" y="123288"/>
            <a:ext cx="2881035" cy="589897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2000" dirty="0">
                <a:latin typeface="Century Gothic" panose="020B0502020202020204" pitchFamily="34" charset="0"/>
              </a:rPr>
              <a:t>How to use </a:t>
            </a:r>
            <a:br>
              <a:rPr lang="en" sz="2000" dirty="0">
                <a:latin typeface="Century Gothic" panose="020B0502020202020204" pitchFamily="34" charset="0"/>
              </a:rPr>
            </a:br>
            <a:r>
              <a:rPr lang="en" sz="2000" b="1" dirty="0">
                <a:latin typeface="Century Gothic" panose="020B0502020202020204" pitchFamily="34" charset="0"/>
              </a:rPr>
              <a:t>Google Dr</a:t>
            </a:r>
            <a:r>
              <a:rPr lang="en-US" sz="2000" b="1" dirty="0" err="1">
                <a:latin typeface="Century Gothic" panose="020B0502020202020204" pitchFamily="34" charset="0"/>
              </a:rPr>
              <a:t>ive</a:t>
            </a:r>
            <a:endParaRPr sz="2000" b="1" dirty="0">
              <a:latin typeface="Century Gothic" panose="020B0502020202020204" pitchFamily="34" charset="0"/>
            </a:endParaRPr>
          </a:p>
        </p:txBody>
      </p:sp>
      <p:sp>
        <p:nvSpPr>
          <p:cNvPr id="1820" name="Google Shape;1820;p41"/>
          <p:cNvSpPr txBox="1">
            <a:spLocks noGrp="1"/>
          </p:cNvSpPr>
          <p:nvPr>
            <p:ph type="subTitle" idx="1"/>
          </p:nvPr>
        </p:nvSpPr>
        <p:spPr>
          <a:xfrm>
            <a:off x="4139717" y="1132809"/>
            <a:ext cx="2535300" cy="709425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marL="0" indent="0"/>
            <a:r>
              <a:rPr lang="en-US" sz="1400" dirty="0"/>
              <a:t>how to add files</a:t>
            </a:r>
          </a:p>
          <a:p>
            <a:pPr marL="0" indent="0"/>
            <a:r>
              <a:rPr lang="en-US" sz="1400" dirty="0"/>
              <a:t>1. Click on ‘New’</a:t>
            </a:r>
          </a:p>
          <a:p>
            <a:pPr marL="0" indent="0"/>
            <a:endParaRPr lang="en-US" sz="1400" dirty="0"/>
          </a:p>
          <a:p>
            <a:pPr marL="0" indent="0"/>
            <a:endParaRPr lang="en-US" sz="1400" dirty="0"/>
          </a:p>
        </p:txBody>
      </p:sp>
      <p:grpSp>
        <p:nvGrpSpPr>
          <p:cNvPr id="1821" name="Google Shape;1821;p41"/>
          <p:cNvGrpSpPr/>
          <p:nvPr/>
        </p:nvGrpSpPr>
        <p:grpSpPr>
          <a:xfrm>
            <a:off x="-163529" y="2061266"/>
            <a:ext cx="2223797" cy="2098664"/>
            <a:chOff x="-393843" y="1145227"/>
            <a:chExt cx="3521236" cy="3529918"/>
          </a:xfrm>
        </p:grpSpPr>
        <p:sp>
          <p:nvSpPr>
            <p:cNvPr id="1822" name="Google Shape;1822;p41"/>
            <p:cNvSpPr/>
            <p:nvPr/>
          </p:nvSpPr>
          <p:spPr>
            <a:xfrm>
              <a:off x="1073634" y="3148694"/>
              <a:ext cx="1095690" cy="212192"/>
            </a:xfrm>
            <a:custGeom>
              <a:avLst/>
              <a:gdLst/>
              <a:ahLst/>
              <a:cxnLst/>
              <a:rect l="l" t="t" r="r" b="b"/>
              <a:pathLst>
                <a:path w="32810" h="6354" extrusionOk="0">
                  <a:moveTo>
                    <a:pt x="1" y="0"/>
                  </a:moveTo>
                  <a:lnTo>
                    <a:pt x="1" y="6354"/>
                  </a:lnTo>
                  <a:lnTo>
                    <a:pt x="32810" y="6354"/>
                  </a:lnTo>
                  <a:lnTo>
                    <a:pt x="32810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23" name="Google Shape;1823;p41"/>
            <p:cNvSpPr/>
            <p:nvPr/>
          </p:nvSpPr>
          <p:spPr>
            <a:xfrm>
              <a:off x="390539" y="2985826"/>
              <a:ext cx="648865" cy="31625"/>
            </a:xfrm>
            <a:custGeom>
              <a:avLst/>
              <a:gdLst/>
              <a:ahLst/>
              <a:cxnLst/>
              <a:rect l="l" t="t" r="r" b="b"/>
              <a:pathLst>
                <a:path w="19430" h="947" extrusionOk="0">
                  <a:moveTo>
                    <a:pt x="1" y="0"/>
                  </a:moveTo>
                  <a:lnTo>
                    <a:pt x="1" y="947"/>
                  </a:lnTo>
                  <a:lnTo>
                    <a:pt x="19429" y="947"/>
                  </a:lnTo>
                  <a:lnTo>
                    <a:pt x="1942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24" name="Google Shape;1824;p41"/>
            <p:cNvSpPr/>
            <p:nvPr/>
          </p:nvSpPr>
          <p:spPr>
            <a:xfrm>
              <a:off x="645042" y="2561476"/>
              <a:ext cx="616705" cy="455975"/>
            </a:xfrm>
            <a:custGeom>
              <a:avLst/>
              <a:gdLst/>
              <a:ahLst/>
              <a:cxnLst/>
              <a:rect l="l" t="t" r="r" b="b"/>
              <a:pathLst>
                <a:path w="18467" h="13654" extrusionOk="0">
                  <a:moveTo>
                    <a:pt x="3305" y="1"/>
                  </a:moveTo>
                  <a:lnTo>
                    <a:pt x="0" y="13654"/>
                  </a:lnTo>
                  <a:lnTo>
                    <a:pt x="14824" y="13654"/>
                  </a:lnTo>
                  <a:lnTo>
                    <a:pt x="1846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25" name="Google Shape;1825;p41"/>
            <p:cNvSpPr/>
            <p:nvPr/>
          </p:nvSpPr>
          <p:spPr>
            <a:xfrm>
              <a:off x="675031" y="2582916"/>
              <a:ext cx="558298" cy="400272"/>
            </a:xfrm>
            <a:custGeom>
              <a:avLst/>
              <a:gdLst/>
              <a:ahLst/>
              <a:cxnLst/>
              <a:rect l="l" t="t" r="r" b="b"/>
              <a:pathLst>
                <a:path w="16718" h="11986" extrusionOk="0">
                  <a:moveTo>
                    <a:pt x="3097" y="1"/>
                  </a:moveTo>
                  <a:lnTo>
                    <a:pt x="1" y="11985"/>
                  </a:lnTo>
                  <a:lnTo>
                    <a:pt x="13557" y="11985"/>
                  </a:lnTo>
                  <a:lnTo>
                    <a:pt x="1671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26" name="Google Shape;1826;p41"/>
            <p:cNvSpPr/>
            <p:nvPr/>
          </p:nvSpPr>
          <p:spPr>
            <a:xfrm>
              <a:off x="2152693" y="3111191"/>
              <a:ext cx="32727" cy="1563955"/>
            </a:xfrm>
            <a:custGeom>
              <a:avLst/>
              <a:gdLst/>
              <a:ahLst/>
              <a:cxnLst/>
              <a:rect l="l" t="t" r="r" b="b"/>
              <a:pathLst>
                <a:path w="980" h="46832" extrusionOk="0">
                  <a:moveTo>
                    <a:pt x="0" y="0"/>
                  </a:moveTo>
                  <a:lnTo>
                    <a:pt x="0" y="46831"/>
                  </a:lnTo>
                  <a:lnTo>
                    <a:pt x="979" y="46831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27" name="Google Shape;1827;p41"/>
            <p:cNvSpPr/>
            <p:nvPr/>
          </p:nvSpPr>
          <p:spPr>
            <a:xfrm>
              <a:off x="2185387" y="3115466"/>
              <a:ext cx="32694" cy="1559680"/>
            </a:xfrm>
            <a:custGeom>
              <a:avLst/>
              <a:gdLst/>
              <a:ahLst/>
              <a:cxnLst/>
              <a:rect l="l" t="t" r="r" b="b"/>
              <a:pathLst>
                <a:path w="979" h="46704" extrusionOk="0">
                  <a:moveTo>
                    <a:pt x="0" y="1"/>
                  </a:moveTo>
                  <a:lnTo>
                    <a:pt x="0" y="46703"/>
                  </a:lnTo>
                  <a:lnTo>
                    <a:pt x="979" y="46703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28" name="Google Shape;1828;p41"/>
            <p:cNvSpPr/>
            <p:nvPr/>
          </p:nvSpPr>
          <p:spPr>
            <a:xfrm>
              <a:off x="-7529" y="3020123"/>
              <a:ext cx="2489230" cy="128604"/>
            </a:xfrm>
            <a:custGeom>
              <a:avLst/>
              <a:gdLst/>
              <a:ahLst/>
              <a:cxnLst/>
              <a:rect l="l" t="t" r="r" b="b"/>
              <a:pathLst>
                <a:path w="74539" h="3851" extrusionOk="0">
                  <a:moveTo>
                    <a:pt x="0" y="0"/>
                  </a:moveTo>
                  <a:lnTo>
                    <a:pt x="0" y="3850"/>
                  </a:lnTo>
                  <a:lnTo>
                    <a:pt x="74538" y="3850"/>
                  </a:lnTo>
                  <a:lnTo>
                    <a:pt x="7453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29" name="Google Shape;1829;p41"/>
            <p:cNvSpPr/>
            <p:nvPr/>
          </p:nvSpPr>
          <p:spPr>
            <a:xfrm>
              <a:off x="1613163" y="3215651"/>
              <a:ext cx="56838" cy="48823"/>
            </a:xfrm>
            <a:custGeom>
              <a:avLst/>
              <a:gdLst/>
              <a:ahLst/>
              <a:cxnLst/>
              <a:rect l="l" t="t" r="r" b="b"/>
              <a:pathLst>
                <a:path w="1702" h="1462" extrusionOk="0">
                  <a:moveTo>
                    <a:pt x="979" y="1"/>
                  </a:moveTo>
                  <a:cubicBezTo>
                    <a:pt x="322" y="1"/>
                    <a:pt x="1" y="787"/>
                    <a:pt x="450" y="1252"/>
                  </a:cubicBezTo>
                  <a:cubicBezTo>
                    <a:pt x="599" y="1396"/>
                    <a:pt x="781" y="1461"/>
                    <a:pt x="960" y="1461"/>
                  </a:cubicBezTo>
                  <a:cubicBezTo>
                    <a:pt x="1338" y="1461"/>
                    <a:pt x="1701" y="1170"/>
                    <a:pt x="1701" y="723"/>
                  </a:cubicBezTo>
                  <a:cubicBezTo>
                    <a:pt x="1701" y="322"/>
                    <a:pt x="1380" y="1"/>
                    <a:pt x="9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30" name="Google Shape;1830;p41"/>
            <p:cNvSpPr/>
            <p:nvPr/>
          </p:nvSpPr>
          <p:spPr>
            <a:xfrm>
              <a:off x="-390069" y="2671312"/>
              <a:ext cx="994403" cy="1114458"/>
            </a:xfrm>
            <a:custGeom>
              <a:avLst/>
              <a:gdLst/>
              <a:ahLst/>
              <a:cxnLst/>
              <a:rect l="l" t="t" r="r" b="b"/>
              <a:pathLst>
                <a:path w="29777" h="33372" extrusionOk="0">
                  <a:moveTo>
                    <a:pt x="3482" y="1"/>
                  </a:moveTo>
                  <a:cubicBezTo>
                    <a:pt x="1476" y="1"/>
                    <a:pt x="0" y="1894"/>
                    <a:pt x="482" y="3835"/>
                  </a:cubicBezTo>
                  <a:lnTo>
                    <a:pt x="7156" y="31013"/>
                  </a:lnTo>
                  <a:cubicBezTo>
                    <a:pt x="7490" y="32397"/>
                    <a:pt x="8740" y="33371"/>
                    <a:pt x="10153" y="33371"/>
                  </a:cubicBezTo>
                  <a:cubicBezTo>
                    <a:pt x="10165" y="33371"/>
                    <a:pt x="10176" y="33371"/>
                    <a:pt x="10188" y="33371"/>
                  </a:cubicBezTo>
                  <a:lnTo>
                    <a:pt x="26311" y="33211"/>
                  </a:lnTo>
                  <a:cubicBezTo>
                    <a:pt x="28333" y="33195"/>
                    <a:pt x="29777" y="31285"/>
                    <a:pt x="29280" y="29344"/>
                  </a:cubicBezTo>
                  <a:lnTo>
                    <a:pt x="22269" y="2327"/>
                  </a:lnTo>
                  <a:cubicBezTo>
                    <a:pt x="21900" y="963"/>
                    <a:pt x="20680" y="1"/>
                    <a:pt x="19268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31" name="Google Shape;1831;p41"/>
            <p:cNvSpPr/>
            <p:nvPr/>
          </p:nvSpPr>
          <p:spPr>
            <a:xfrm>
              <a:off x="-393843" y="2671312"/>
              <a:ext cx="431330" cy="1114458"/>
            </a:xfrm>
            <a:custGeom>
              <a:avLst/>
              <a:gdLst/>
              <a:ahLst/>
              <a:cxnLst/>
              <a:rect l="l" t="t" r="r" b="b"/>
              <a:pathLst>
                <a:path w="12916" h="33372" extrusionOk="0">
                  <a:moveTo>
                    <a:pt x="3691" y="1"/>
                  </a:moveTo>
                  <a:cubicBezTo>
                    <a:pt x="1557" y="1"/>
                    <a:pt x="1" y="1990"/>
                    <a:pt x="498" y="4060"/>
                  </a:cubicBezTo>
                  <a:lnTo>
                    <a:pt x="7606" y="33371"/>
                  </a:lnTo>
                  <a:lnTo>
                    <a:pt x="12916" y="33371"/>
                  </a:lnTo>
                  <a:lnTo>
                    <a:pt x="3691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32" name="Google Shape;1832;p41"/>
            <p:cNvSpPr/>
            <p:nvPr/>
          </p:nvSpPr>
          <p:spPr>
            <a:xfrm>
              <a:off x="104444" y="3502848"/>
              <a:ext cx="721699" cy="283457"/>
            </a:xfrm>
            <a:custGeom>
              <a:avLst/>
              <a:gdLst/>
              <a:ahLst/>
              <a:cxnLst/>
              <a:rect l="l" t="t" r="r" b="b"/>
              <a:pathLst>
                <a:path w="21611" h="8488" extrusionOk="0">
                  <a:moveTo>
                    <a:pt x="2968" y="0"/>
                  </a:moveTo>
                  <a:cubicBezTo>
                    <a:pt x="1332" y="0"/>
                    <a:pt x="0" y="1332"/>
                    <a:pt x="0" y="2968"/>
                  </a:cubicBezTo>
                  <a:lnTo>
                    <a:pt x="0" y="5519"/>
                  </a:lnTo>
                  <a:cubicBezTo>
                    <a:pt x="0" y="7156"/>
                    <a:pt x="1332" y="8487"/>
                    <a:pt x="2968" y="8487"/>
                  </a:cubicBezTo>
                  <a:lnTo>
                    <a:pt x="18643" y="8487"/>
                  </a:lnTo>
                  <a:cubicBezTo>
                    <a:pt x="20279" y="8487"/>
                    <a:pt x="21611" y="7156"/>
                    <a:pt x="21611" y="5519"/>
                  </a:cubicBezTo>
                  <a:lnTo>
                    <a:pt x="21611" y="2968"/>
                  </a:lnTo>
                  <a:cubicBezTo>
                    <a:pt x="21611" y="1332"/>
                    <a:pt x="20279" y="0"/>
                    <a:pt x="18643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33" name="Google Shape;1833;p41"/>
            <p:cNvSpPr/>
            <p:nvPr/>
          </p:nvSpPr>
          <p:spPr>
            <a:xfrm>
              <a:off x="-393843" y="2670778"/>
              <a:ext cx="597437" cy="1115527"/>
            </a:xfrm>
            <a:custGeom>
              <a:avLst/>
              <a:gdLst/>
              <a:ahLst/>
              <a:cxnLst/>
              <a:rect l="l" t="t" r="r" b="b"/>
              <a:pathLst>
                <a:path w="17890" h="33404" extrusionOk="0">
                  <a:moveTo>
                    <a:pt x="3691" y="1"/>
                  </a:moveTo>
                  <a:cubicBezTo>
                    <a:pt x="1557" y="1"/>
                    <a:pt x="1" y="2006"/>
                    <a:pt x="498" y="4076"/>
                  </a:cubicBezTo>
                  <a:lnTo>
                    <a:pt x="7606" y="33387"/>
                  </a:lnTo>
                  <a:lnTo>
                    <a:pt x="7846" y="33387"/>
                  </a:lnTo>
                  <a:lnTo>
                    <a:pt x="7862" y="33403"/>
                  </a:lnTo>
                  <a:lnTo>
                    <a:pt x="17889" y="33403"/>
                  </a:lnTo>
                  <a:lnTo>
                    <a:pt x="15980" y="24900"/>
                  </a:lnTo>
                  <a:lnTo>
                    <a:pt x="10574" y="24900"/>
                  </a:lnTo>
                  <a:lnTo>
                    <a:pt x="36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34" name="Google Shape;1834;p41"/>
            <p:cNvSpPr/>
            <p:nvPr/>
          </p:nvSpPr>
          <p:spPr>
            <a:xfrm>
              <a:off x="-33778" y="3500143"/>
              <a:ext cx="665462" cy="5410"/>
            </a:xfrm>
            <a:custGeom>
              <a:avLst/>
              <a:gdLst/>
              <a:ahLst/>
              <a:cxnLst/>
              <a:rect l="l" t="t" r="r" b="b"/>
              <a:pathLst>
                <a:path w="19927" h="162" extrusionOk="0">
                  <a:moveTo>
                    <a:pt x="9963" y="1"/>
                  </a:moveTo>
                  <a:cubicBezTo>
                    <a:pt x="4460" y="1"/>
                    <a:pt x="0" y="33"/>
                    <a:pt x="0" y="81"/>
                  </a:cubicBezTo>
                  <a:cubicBezTo>
                    <a:pt x="0" y="113"/>
                    <a:pt x="4460" y="161"/>
                    <a:pt x="9963" y="161"/>
                  </a:cubicBezTo>
                  <a:cubicBezTo>
                    <a:pt x="15466" y="161"/>
                    <a:pt x="19926" y="113"/>
                    <a:pt x="19926" y="81"/>
                  </a:cubicBezTo>
                  <a:cubicBezTo>
                    <a:pt x="19926" y="33"/>
                    <a:pt x="15466" y="1"/>
                    <a:pt x="996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35" name="Google Shape;1835;p41"/>
            <p:cNvSpPr/>
            <p:nvPr/>
          </p:nvSpPr>
          <p:spPr>
            <a:xfrm>
              <a:off x="4259" y="3023663"/>
              <a:ext cx="48857" cy="43480"/>
            </a:xfrm>
            <a:custGeom>
              <a:avLst/>
              <a:gdLst/>
              <a:ahLst/>
              <a:cxnLst/>
              <a:rect l="l" t="t" r="r" b="b"/>
              <a:pathLst>
                <a:path w="1463" h="1302" extrusionOk="0">
                  <a:moveTo>
                    <a:pt x="634" y="1"/>
                  </a:moveTo>
                  <a:cubicBezTo>
                    <a:pt x="531" y="1"/>
                    <a:pt x="424" y="24"/>
                    <a:pt x="337" y="87"/>
                  </a:cubicBezTo>
                  <a:cubicBezTo>
                    <a:pt x="257" y="135"/>
                    <a:pt x="225" y="183"/>
                    <a:pt x="241" y="183"/>
                  </a:cubicBezTo>
                  <a:cubicBezTo>
                    <a:pt x="347" y="136"/>
                    <a:pt x="461" y="106"/>
                    <a:pt x="577" y="106"/>
                  </a:cubicBezTo>
                  <a:cubicBezTo>
                    <a:pt x="620" y="106"/>
                    <a:pt x="663" y="110"/>
                    <a:pt x="706" y="119"/>
                  </a:cubicBezTo>
                  <a:cubicBezTo>
                    <a:pt x="883" y="151"/>
                    <a:pt x="1027" y="247"/>
                    <a:pt x="1107" y="391"/>
                  </a:cubicBezTo>
                  <a:cubicBezTo>
                    <a:pt x="1252" y="767"/>
                    <a:pt x="979" y="1143"/>
                    <a:pt x="619" y="1143"/>
                  </a:cubicBezTo>
                  <a:cubicBezTo>
                    <a:pt x="579" y="1143"/>
                    <a:pt x="539" y="1139"/>
                    <a:pt x="498" y="1129"/>
                  </a:cubicBezTo>
                  <a:cubicBezTo>
                    <a:pt x="337" y="1081"/>
                    <a:pt x="209" y="953"/>
                    <a:pt x="145" y="793"/>
                  </a:cubicBezTo>
                  <a:cubicBezTo>
                    <a:pt x="96" y="632"/>
                    <a:pt x="80" y="472"/>
                    <a:pt x="129" y="311"/>
                  </a:cubicBezTo>
                  <a:lnTo>
                    <a:pt x="129" y="311"/>
                  </a:lnTo>
                  <a:cubicBezTo>
                    <a:pt x="129" y="311"/>
                    <a:pt x="80" y="343"/>
                    <a:pt x="48" y="424"/>
                  </a:cubicBezTo>
                  <a:cubicBezTo>
                    <a:pt x="0" y="552"/>
                    <a:pt x="0" y="696"/>
                    <a:pt x="32" y="825"/>
                  </a:cubicBezTo>
                  <a:cubicBezTo>
                    <a:pt x="96" y="1033"/>
                    <a:pt x="241" y="1194"/>
                    <a:pt x="449" y="1274"/>
                  </a:cubicBezTo>
                  <a:cubicBezTo>
                    <a:pt x="514" y="1292"/>
                    <a:pt x="578" y="1301"/>
                    <a:pt x="640" y="1301"/>
                  </a:cubicBezTo>
                  <a:cubicBezTo>
                    <a:pt x="1113" y="1301"/>
                    <a:pt x="1463" y="795"/>
                    <a:pt x="1236" y="327"/>
                  </a:cubicBezTo>
                  <a:cubicBezTo>
                    <a:pt x="1123" y="151"/>
                    <a:pt x="931" y="22"/>
                    <a:pt x="722" y="6"/>
                  </a:cubicBezTo>
                  <a:cubicBezTo>
                    <a:pt x="693" y="3"/>
                    <a:pt x="664" y="1"/>
                    <a:pt x="63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36" name="Google Shape;1836;p41"/>
            <p:cNvSpPr/>
            <p:nvPr/>
          </p:nvSpPr>
          <p:spPr>
            <a:xfrm>
              <a:off x="-9132" y="3057091"/>
              <a:ext cx="52530" cy="112007"/>
            </a:xfrm>
            <a:custGeom>
              <a:avLst/>
              <a:gdLst/>
              <a:ahLst/>
              <a:cxnLst/>
              <a:rect l="l" t="t" r="r" b="b"/>
              <a:pathLst>
                <a:path w="1573" h="3354" extrusionOk="0">
                  <a:moveTo>
                    <a:pt x="1556" y="0"/>
                  </a:moveTo>
                  <a:cubicBezTo>
                    <a:pt x="1364" y="64"/>
                    <a:pt x="1203" y="160"/>
                    <a:pt x="1075" y="305"/>
                  </a:cubicBezTo>
                  <a:cubicBezTo>
                    <a:pt x="353" y="915"/>
                    <a:pt x="0" y="1861"/>
                    <a:pt x="145" y="2808"/>
                  </a:cubicBezTo>
                  <a:cubicBezTo>
                    <a:pt x="161" y="3000"/>
                    <a:pt x="225" y="3177"/>
                    <a:pt x="321" y="3353"/>
                  </a:cubicBezTo>
                  <a:cubicBezTo>
                    <a:pt x="353" y="3337"/>
                    <a:pt x="289" y="3129"/>
                    <a:pt x="257" y="2792"/>
                  </a:cubicBezTo>
                  <a:cubicBezTo>
                    <a:pt x="177" y="1893"/>
                    <a:pt x="497" y="1011"/>
                    <a:pt x="1139" y="385"/>
                  </a:cubicBezTo>
                  <a:cubicBezTo>
                    <a:pt x="1380" y="144"/>
                    <a:pt x="1572" y="32"/>
                    <a:pt x="155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37" name="Google Shape;1837;p41"/>
            <p:cNvSpPr/>
            <p:nvPr/>
          </p:nvSpPr>
          <p:spPr>
            <a:xfrm>
              <a:off x="-41292" y="2958509"/>
              <a:ext cx="50393" cy="76742"/>
            </a:xfrm>
            <a:custGeom>
              <a:avLst/>
              <a:gdLst/>
              <a:ahLst/>
              <a:cxnLst/>
              <a:rect l="l" t="t" r="r" b="b"/>
              <a:pathLst>
                <a:path w="1509" h="2298" extrusionOk="0">
                  <a:moveTo>
                    <a:pt x="49" y="0"/>
                  </a:moveTo>
                  <a:cubicBezTo>
                    <a:pt x="1" y="144"/>
                    <a:pt x="1" y="289"/>
                    <a:pt x="33" y="433"/>
                  </a:cubicBezTo>
                  <a:cubicBezTo>
                    <a:pt x="145" y="1107"/>
                    <a:pt x="530" y="1717"/>
                    <a:pt x="1091" y="2118"/>
                  </a:cubicBezTo>
                  <a:cubicBezTo>
                    <a:pt x="1289" y="2245"/>
                    <a:pt x="1437" y="2297"/>
                    <a:pt x="1470" y="2297"/>
                  </a:cubicBezTo>
                  <a:cubicBezTo>
                    <a:pt x="1474" y="2297"/>
                    <a:pt x="1477" y="2296"/>
                    <a:pt x="1477" y="2294"/>
                  </a:cubicBezTo>
                  <a:cubicBezTo>
                    <a:pt x="1509" y="2246"/>
                    <a:pt x="931" y="1957"/>
                    <a:pt x="530" y="1300"/>
                  </a:cubicBezTo>
                  <a:cubicBezTo>
                    <a:pt x="113" y="642"/>
                    <a:pt x="97" y="0"/>
                    <a:pt x="4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38" name="Google Shape;1838;p41"/>
            <p:cNvSpPr/>
            <p:nvPr/>
          </p:nvSpPr>
          <p:spPr>
            <a:xfrm>
              <a:off x="-65937" y="3041462"/>
              <a:ext cx="70597" cy="18467"/>
            </a:xfrm>
            <a:custGeom>
              <a:avLst/>
              <a:gdLst/>
              <a:ahLst/>
              <a:cxnLst/>
              <a:rect l="l" t="t" r="r" b="b"/>
              <a:pathLst>
                <a:path w="2114" h="553" extrusionOk="0">
                  <a:moveTo>
                    <a:pt x="26" y="0"/>
                  </a:moveTo>
                  <a:cubicBezTo>
                    <a:pt x="22" y="0"/>
                    <a:pt x="18" y="1"/>
                    <a:pt x="17" y="3"/>
                  </a:cubicBezTo>
                  <a:cubicBezTo>
                    <a:pt x="1" y="35"/>
                    <a:pt x="402" y="372"/>
                    <a:pt x="1011" y="500"/>
                  </a:cubicBezTo>
                  <a:cubicBezTo>
                    <a:pt x="1193" y="538"/>
                    <a:pt x="1365" y="552"/>
                    <a:pt x="1516" y="552"/>
                  </a:cubicBezTo>
                  <a:cubicBezTo>
                    <a:pt x="1872" y="552"/>
                    <a:pt x="2113" y="475"/>
                    <a:pt x="2102" y="452"/>
                  </a:cubicBezTo>
                  <a:cubicBezTo>
                    <a:pt x="2102" y="404"/>
                    <a:pt x="1621" y="468"/>
                    <a:pt x="1043" y="340"/>
                  </a:cubicBezTo>
                  <a:cubicBezTo>
                    <a:pt x="499" y="234"/>
                    <a:pt x="98" y="0"/>
                    <a:pt x="2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39" name="Google Shape;1839;p41"/>
            <p:cNvSpPr/>
            <p:nvPr/>
          </p:nvSpPr>
          <p:spPr>
            <a:xfrm>
              <a:off x="279634" y="3023663"/>
              <a:ext cx="48924" cy="43480"/>
            </a:xfrm>
            <a:custGeom>
              <a:avLst/>
              <a:gdLst/>
              <a:ahLst/>
              <a:cxnLst/>
              <a:rect l="l" t="t" r="r" b="b"/>
              <a:pathLst>
                <a:path w="1465" h="1302" extrusionOk="0">
                  <a:moveTo>
                    <a:pt x="650" y="1"/>
                  </a:moveTo>
                  <a:cubicBezTo>
                    <a:pt x="547" y="1"/>
                    <a:pt x="441" y="24"/>
                    <a:pt x="353" y="87"/>
                  </a:cubicBezTo>
                  <a:cubicBezTo>
                    <a:pt x="273" y="135"/>
                    <a:pt x="241" y="183"/>
                    <a:pt x="241" y="183"/>
                  </a:cubicBezTo>
                  <a:cubicBezTo>
                    <a:pt x="359" y="136"/>
                    <a:pt x="476" y="106"/>
                    <a:pt x="594" y="106"/>
                  </a:cubicBezTo>
                  <a:cubicBezTo>
                    <a:pt x="637" y="106"/>
                    <a:pt x="680" y="110"/>
                    <a:pt x="722" y="119"/>
                  </a:cubicBezTo>
                  <a:cubicBezTo>
                    <a:pt x="883" y="151"/>
                    <a:pt x="1027" y="247"/>
                    <a:pt x="1124" y="391"/>
                  </a:cubicBezTo>
                  <a:cubicBezTo>
                    <a:pt x="1268" y="767"/>
                    <a:pt x="996" y="1143"/>
                    <a:pt x="623" y="1143"/>
                  </a:cubicBezTo>
                  <a:cubicBezTo>
                    <a:pt x="583" y="1143"/>
                    <a:pt x="541" y="1139"/>
                    <a:pt x="498" y="1129"/>
                  </a:cubicBezTo>
                  <a:cubicBezTo>
                    <a:pt x="337" y="1081"/>
                    <a:pt x="225" y="953"/>
                    <a:pt x="161" y="793"/>
                  </a:cubicBezTo>
                  <a:cubicBezTo>
                    <a:pt x="113" y="632"/>
                    <a:pt x="97" y="472"/>
                    <a:pt x="145" y="311"/>
                  </a:cubicBezTo>
                  <a:lnTo>
                    <a:pt x="145" y="311"/>
                  </a:lnTo>
                  <a:cubicBezTo>
                    <a:pt x="145" y="311"/>
                    <a:pt x="97" y="343"/>
                    <a:pt x="65" y="424"/>
                  </a:cubicBezTo>
                  <a:cubicBezTo>
                    <a:pt x="17" y="552"/>
                    <a:pt x="1" y="696"/>
                    <a:pt x="49" y="825"/>
                  </a:cubicBezTo>
                  <a:cubicBezTo>
                    <a:pt x="113" y="1033"/>
                    <a:pt x="257" y="1194"/>
                    <a:pt x="450" y="1274"/>
                  </a:cubicBezTo>
                  <a:cubicBezTo>
                    <a:pt x="515" y="1292"/>
                    <a:pt x="579" y="1301"/>
                    <a:pt x="641" y="1301"/>
                  </a:cubicBezTo>
                  <a:cubicBezTo>
                    <a:pt x="1113" y="1301"/>
                    <a:pt x="1465" y="795"/>
                    <a:pt x="1252" y="327"/>
                  </a:cubicBezTo>
                  <a:cubicBezTo>
                    <a:pt x="1140" y="151"/>
                    <a:pt x="947" y="22"/>
                    <a:pt x="739" y="6"/>
                  </a:cubicBezTo>
                  <a:cubicBezTo>
                    <a:pt x="710" y="3"/>
                    <a:pt x="680" y="1"/>
                    <a:pt x="65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40" name="Google Shape;1840;p41"/>
            <p:cNvSpPr/>
            <p:nvPr/>
          </p:nvSpPr>
          <p:spPr>
            <a:xfrm>
              <a:off x="266777" y="3057091"/>
              <a:ext cx="51996" cy="112007"/>
            </a:xfrm>
            <a:custGeom>
              <a:avLst/>
              <a:gdLst/>
              <a:ahLst/>
              <a:cxnLst/>
              <a:rect l="l" t="t" r="r" b="b"/>
              <a:pathLst>
                <a:path w="1557" h="3354" extrusionOk="0">
                  <a:moveTo>
                    <a:pt x="1557" y="0"/>
                  </a:moveTo>
                  <a:lnTo>
                    <a:pt x="1557" y="0"/>
                  </a:lnTo>
                  <a:cubicBezTo>
                    <a:pt x="1364" y="64"/>
                    <a:pt x="1204" y="160"/>
                    <a:pt x="1059" y="305"/>
                  </a:cubicBezTo>
                  <a:cubicBezTo>
                    <a:pt x="337" y="915"/>
                    <a:pt x="0" y="1861"/>
                    <a:pt x="145" y="2808"/>
                  </a:cubicBezTo>
                  <a:cubicBezTo>
                    <a:pt x="161" y="3000"/>
                    <a:pt x="209" y="3177"/>
                    <a:pt x="321" y="3353"/>
                  </a:cubicBezTo>
                  <a:cubicBezTo>
                    <a:pt x="337" y="3337"/>
                    <a:pt x="289" y="3129"/>
                    <a:pt x="257" y="2792"/>
                  </a:cubicBezTo>
                  <a:cubicBezTo>
                    <a:pt x="177" y="1893"/>
                    <a:pt x="498" y="1011"/>
                    <a:pt x="1140" y="385"/>
                  </a:cubicBezTo>
                  <a:cubicBezTo>
                    <a:pt x="1380" y="144"/>
                    <a:pt x="1557" y="32"/>
                    <a:pt x="155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41" name="Google Shape;1841;p41"/>
            <p:cNvSpPr/>
            <p:nvPr/>
          </p:nvSpPr>
          <p:spPr>
            <a:xfrm>
              <a:off x="234618" y="2958509"/>
              <a:ext cx="50393" cy="76742"/>
            </a:xfrm>
            <a:custGeom>
              <a:avLst/>
              <a:gdLst/>
              <a:ahLst/>
              <a:cxnLst/>
              <a:rect l="l" t="t" r="r" b="b"/>
              <a:pathLst>
                <a:path w="1509" h="2298" extrusionOk="0">
                  <a:moveTo>
                    <a:pt x="33" y="0"/>
                  </a:moveTo>
                  <a:cubicBezTo>
                    <a:pt x="1" y="144"/>
                    <a:pt x="1" y="289"/>
                    <a:pt x="33" y="433"/>
                  </a:cubicBezTo>
                  <a:cubicBezTo>
                    <a:pt x="145" y="1107"/>
                    <a:pt x="514" y="1717"/>
                    <a:pt x="1092" y="2118"/>
                  </a:cubicBezTo>
                  <a:cubicBezTo>
                    <a:pt x="1289" y="2245"/>
                    <a:pt x="1437" y="2297"/>
                    <a:pt x="1470" y="2297"/>
                  </a:cubicBezTo>
                  <a:cubicBezTo>
                    <a:pt x="1475" y="2297"/>
                    <a:pt x="1477" y="2296"/>
                    <a:pt x="1477" y="2294"/>
                  </a:cubicBezTo>
                  <a:cubicBezTo>
                    <a:pt x="1509" y="2246"/>
                    <a:pt x="931" y="1957"/>
                    <a:pt x="530" y="1300"/>
                  </a:cubicBezTo>
                  <a:cubicBezTo>
                    <a:pt x="113" y="642"/>
                    <a:pt x="97" y="0"/>
                    <a:pt x="3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42" name="Google Shape;1842;p41"/>
            <p:cNvSpPr/>
            <p:nvPr/>
          </p:nvSpPr>
          <p:spPr>
            <a:xfrm>
              <a:off x="209438" y="3041462"/>
              <a:ext cx="71131" cy="18467"/>
            </a:xfrm>
            <a:custGeom>
              <a:avLst/>
              <a:gdLst/>
              <a:ahLst/>
              <a:cxnLst/>
              <a:rect l="l" t="t" r="r" b="b"/>
              <a:pathLst>
                <a:path w="2130" h="553" extrusionOk="0">
                  <a:moveTo>
                    <a:pt x="42" y="0"/>
                  </a:moveTo>
                  <a:cubicBezTo>
                    <a:pt x="38" y="0"/>
                    <a:pt x="35" y="1"/>
                    <a:pt x="33" y="3"/>
                  </a:cubicBezTo>
                  <a:cubicBezTo>
                    <a:pt x="1" y="35"/>
                    <a:pt x="402" y="372"/>
                    <a:pt x="1028" y="500"/>
                  </a:cubicBezTo>
                  <a:cubicBezTo>
                    <a:pt x="1209" y="538"/>
                    <a:pt x="1381" y="552"/>
                    <a:pt x="1532" y="552"/>
                  </a:cubicBezTo>
                  <a:cubicBezTo>
                    <a:pt x="1888" y="552"/>
                    <a:pt x="2130" y="475"/>
                    <a:pt x="2119" y="452"/>
                  </a:cubicBezTo>
                  <a:cubicBezTo>
                    <a:pt x="2119" y="404"/>
                    <a:pt x="1637" y="468"/>
                    <a:pt x="1060" y="340"/>
                  </a:cubicBezTo>
                  <a:cubicBezTo>
                    <a:pt x="516" y="234"/>
                    <a:pt x="114" y="0"/>
                    <a:pt x="4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43" name="Google Shape;1843;p41"/>
            <p:cNvSpPr/>
            <p:nvPr/>
          </p:nvSpPr>
          <p:spPr>
            <a:xfrm>
              <a:off x="-130757" y="3782497"/>
              <a:ext cx="928515" cy="83621"/>
            </a:xfrm>
            <a:custGeom>
              <a:avLst/>
              <a:gdLst/>
              <a:ahLst/>
              <a:cxnLst/>
              <a:rect l="l" t="t" r="r" b="b"/>
              <a:pathLst>
                <a:path w="27804" h="2504" extrusionOk="0">
                  <a:moveTo>
                    <a:pt x="1220" y="1"/>
                  </a:moveTo>
                  <a:cubicBezTo>
                    <a:pt x="546" y="17"/>
                    <a:pt x="0" y="562"/>
                    <a:pt x="0" y="1252"/>
                  </a:cubicBezTo>
                  <a:cubicBezTo>
                    <a:pt x="0" y="1926"/>
                    <a:pt x="546" y="2488"/>
                    <a:pt x="1220" y="2504"/>
                  </a:cubicBezTo>
                  <a:lnTo>
                    <a:pt x="26568" y="2504"/>
                  </a:lnTo>
                  <a:cubicBezTo>
                    <a:pt x="27242" y="2488"/>
                    <a:pt x="27804" y="1926"/>
                    <a:pt x="27804" y="1252"/>
                  </a:cubicBezTo>
                  <a:cubicBezTo>
                    <a:pt x="27804" y="562"/>
                    <a:pt x="27242" y="17"/>
                    <a:pt x="265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44" name="Google Shape;1844;p41"/>
            <p:cNvSpPr/>
            <p:nvPr/>
          </p:nvSpPr>
          <p:spPr>
            <a:xfrm>
              <a:off x="-169862" y="3866085"/>
              <a:ext cx="221309" cy="809061"/>
            </a:xfrm>
            <a:custGeom>
              <a:avLst/>
              <a:gdLst/>
              <a:ahLst/>
              <a:cxnLst/>
              <a:rect l="l" t="t" r="r" b="b"/>
              <a:pathLst>
                <a:path w="6627" h="24227" extrusionOk="0">
                  <a:moveTo>
                    <a:pt x="4171" y="1"/>
                  </a:moveTo>
                  <a:lnTo>
                    <a:pt x="0" y="24226"/>
                  </a:lnTo>
                  <a:lnTo>
                    <a:pt x="1155" y="24226"/>
                  </a:lnTo>
                  <a:lnTo>
                    <a:pt x="662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45" name="Google Shape;1845;p41"/>
            <p:cNvSpPr/>
            <p:nvPr/>
          </p:nvSpPr>
          <p:spPr>
            <a:xfrm>
              <a:off x="149995" y="3866085"/>
              <a:ext cx="229858" cy="809061"/>
            </a:xfrm>
            <a:custGeom>
              <a:avLst/>
              <a:gdLst/>
              <a:ahLst/>
              <a:cxnLst/>
              <a:rect l="l" t="t" r="r" b="b"/>
              <a:pathLst>
                <a:path w="6883" h="24227" extrusionOk="0">
                  <a:moveTo>
                    <a:pt x="4428" y="1"/>
                  </a:moveTo>
                  <a:lnTo>
                    <a:pt x="0" y="24226"/>
                  </a:lnTo>
                  <a:lnTo>
                    <a:pt x="1139" y="24226"/>
                  </a:lnTo>
                  <a:lnTo>
                    <a:pt x="688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46" name="Google Shape;1846;p41"/>
            <p:cNvSpPr/>
            <p:nvPr/>
          </p:nvSpPr>
          <p:spPr>
            <a:xfrm>
              <a:off x="579121" y="3866085"/>
              <a:ext cx="247023" cy="809061"/>
            </a:xfrm>
            <a:custGeom>
              <a:avLst/>
              <a:gdLst/>
              <a:ahLst/>
              <a:cxnLst/>
              <a:rect l="l" t="t" r="r" b="b"/>
              <a:pathLst>
                <a:path w="7397" h="24227" extrusionOk="0">
                  <a:moveTo>
                    <a:pt x="1" y="1"/>
                  </a:moveTo>
                  <a:lnTo>
                    <a:pt x="6258" y="24226"/>
                  </a:lnTo>
                  <a:lnTo>
                    <a:pt x="7397" y="24226"/>
                  </a:lnTo>
                  <a:lnTo>
                    <a:pt x="245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47" name="Google Shape;1847;p41"/>
            <p:cNvSpPr/>
            <p:nvPr/>
          </p:nvSpPr>
          <p:spPr>
            <a:xfrm>
              <a:off x="1753556" y="1345631"/>
              <a:ext cx="301657" cy="686033"/>
            </a:xfrm>
            <a:custGeom>
              <a:avLst/>
              <a:gdLst/>
              <a:ahLst/>
              <a:cxnLst/>
              <a:rect l="l" t="t" r="r" b="b"/>
              <a:pathLst>
                <a:path w="9033" h="20543" extrusionOk="0">
                  <a:moveTo>
                    <a:pt x="8139" y="0"/>
                  </a:moveTo>
                  <a:cubicBezTo>
                    <a:pt x="5068" y="0"/>
                    <a:pt x="3381" y="2015"/>
                    <a:pt x="2647" y="3600"/>
                  </a:cubicBezTo>
                  <a:cubicBezTo>
                    <a:pt x="1845" y="5333"/>
                    <a:pt x="1653" y="7290"/>
                    <a:pt x="1540" y="9199"/>
                  </a:cubicBezTo>
                  <a:cubicBezTo>
                    <a:pt x="1428" y="11109"/>
                    <a:pt x="1412" y="13050"/>
                    <a:pt x="899" y="14895"/>
                  </a:cubicBezTo>
                  <a:cubicBezTo>
                    <a:pt x="642" y="15857"/>
                    <a:pt x="257" y="16788"/>
                    <a:pt x="128" y="17783"/>
                  </a:cubicBezTo>
                  <a:cubicBezTo>
                    <a:pt x="0" y="18761"/>
                    <a:pt x="193" y="19868"/>
                    <a:pt x="931" y="20542"/>
                  </a:cubicBezTo>
                  <a:lnTo>
                    <a:pt x="9033" y="55"/>
                  </a:lnTo>
                  <a:cubicBezTo>
                    <a:pt x="8722" y="18"/>
                    <a:pt x="8425" y="0"/>
                    <a:pt x="81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48" name="Google Shape;1848;p41"/>
            <p:cNvSpPr/>
            <p:nvPr/>
          </p:nvSpPr>
          <p:spPr>
            <a:xfrm>
              <a:off x="2061091" y="1410651"/>
              <a:ext cx="214863" cy="611362"/>
            </a:xfrm>
            <a:custGeom>
              <a:avLst/>
              <a:gdLst/>
              <a:ahLst/>
              <a:cxnLst/>
              <a:rect l="l" t="t" r="r" b="b"/>
              <a:pathLst>
                <a:path w="6434" h="18307" extrusionOk="0">
                  <a:moveTo>
                    <a:pt x="3369" y="1"/>
                  </a:moveTo>
                  <a:lnTo>
                    <a:pt x="915" y="274"/>
                  </a:lnTo>
                  <a:cubicBezTo>
                    <a:pt x="144" y="4557"/>
                    <a:pt x="80" y="8937"/>
                    <a:pt x="16" y="13285"/>
                  </a:cubicBezTo>
                  <a:cubicBezTo>
                    <a:pt x="0" y="14295"/>
                    <a:pt x="0" y="15338"/>
                    <a:pt x="401" y="16253"/>
                  </a:cubicBezTo>
                  <a:cubicBezTo>
                    <a:pt x="979" y="17472"/>
                    <a:pt x="2198" y="18274"/>
                    <a:pt x="3546" y="18306"/>
                  </a:cubicBezTo>
                  <a:cubicBezTo>
                    <a:pt x="4524" y="18306"/>
                    <a:pt x="5551" y="17841"/>
                    <a:pt x="6016" y="16959"/>
                  </a:cubicBezTo>
                  <a:cubicBezTo>
                    <a:pt x="6433" y="16156"/>
                    <a:pt x="6321" y="15194"/>
                    <a:pt x="6193" y="14279"/>
                  </a:cubicBezTo>
                  <a:cubicBezTo>
                    <a:pt x="5952" y="12499"/>
                    <a:pt x="5695" y="10686"/>
                    <a:pt x="5054" y="8985"/>
                  </a:cubicBezTo>
                  <a:cubicBezTo>
                    <a:pt x="4749" y="8151"/>
                    <a:pt x="4332" y="7333"/>
                    <a:pt x="4123" y="6450"/>
                  </a:cubicBezTo>
                  <a:cubicBezTo>
                    <a:pt x="3626" y="4332"/>
                    <a:pt x="4332" y="1958"/>
                    <a:pt x="33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49" name="Google Shape;1849;p41"/>
            <p:cNvSpPr/>
            <p:nvPr/>
          </p:nvSpPr>
          <p:spPr>
            <a:xfrm>
              <a:off x="2243227" y="1709937"/>
              <a:ext cx="501526" cy="651470"/>
            </a:xfrm>
            <a:custGeom>
              <a:avLst/>
              <a:gdLst/>
              <a:ahLst/>
              <a:cxnLst/>
              <a:rect l="l" t="t" r="r" b="b"/>
              <a:pathLst>
                <a:path w="15018" h="19508" extrusionOk="0">
                  <a:moveTo>
                    <a:pt x="12149" y="1"/>
                  </a:moveTo>
                  <a:cubicBezTo>
                    <a:pt x="11882" y="1"/>
                    <a:pt x="11642" y="191"/>
                    <a:pt x="11616" y="472"/>
                  </a:cubicBezTo>
                  <a:cubicBezTo>
                    <a:pt x="11561" y="938"/>
                    <a:pt x="11296" y="2072"/>
                    <a:pt x="10979" y="2072"/>
                  </a:cubicBezTo>
                  <a:cubicBezTo>
                    <a:pt x="10926" y="2072"/>
                    <a:pt x="10870" y="2039"/>
                    <a:pt x="10814" y="1964"/>
                  </a:cubicBezTo>
                  <a:cubicBezTo>
                    <a:pt x="10798" y="1948"/>
                    <a:pt x="10798" y="1948"/>
                    <a:pt x="10782" y="1932"/>
                  </a:cubicBezTo>
                  <a:cubicBezTo>
                    <a:pt x="10262" y="1192"/>
                    <a:pt x="9619" y="777"/>
                    <a:pt x="9338" y="777"/>
                  </a:cubicBezTo>
                  <a:cubicBezTo>
                    <a:pt x="9332" y="777"/>
                    <a:pt x="9327" y="777"/>
                    <a:pt x="9322" y="777"/>
                  </a:cubicBezTo>
                  <a:cubicBezTo>
                    <a:pt x="9065" y="809"/>
                    <a:pt x="8953" y="1130"/>
                    <a:pt x="9130" y="1323"/>
                  </a:cubicBezTo>
                  <a:cubicBezTo>
                    <a:pt x="9162" y="1355"/>
                    <a:pt x="9194" y="1387"/>
                    <a:pt x="9242" y="1403"/>
                  </a:cubicBezTo>
                  <a:cubicBezTo>
                    <a:pt x="9258" y="1419"/>
                    <a:pt x="9274" y="1435"/>
                    <a:pt x="9290" y="1451"/>
                  </a:cubicBezTo>
                  <a:cubicBezTo>
                    <a:pt x="9531" y="1659"/>
                    <a:pt x="9739" y="1916"/>
                    <a:pt x="9932" y="2173"/>
                  </a:cubicBezTo>
                  <a:cubicBezTo>
                    <a:pt x="10092" y="2397"/>
                    <a:pt x="10237" y="2670"/>
                    <a:pt x="10317" y="2943"/>
                  </a:cubicBezTo>
                  <a:cubicBezTo>
                    <a:pt x="10413" y="3248"/>
                    <a:pt x="10477" y="3521"/>
                    <a:pt x="10525" y="3745"/>
                  </a:cubicBezTo>
                  <a:lnTo>
                    <a:pt x="10397" y="5253"/>
                  </a:lnTo>
                  <a:lnTo>
                    <a:pt x="7605" y="12826"/>
                  </a:lnTo>
                  <a:lnTo>
                    <a:pt x="2712" y="7724"/>
                  </a:lnTo>
                  <a:cubicBezTo>
                    <a:pt x="2712" y="7724"/>
                    <a:pt x="97" y="13499"/>
                    <a:pt x="49" y="13692"/>
                  </a:cubicBezTo>
                  <a:cubicBezTo>
                    <a:pt x="1" y="13836"/>
                    <a:pt x="2488" y="16419"/>
                    <a:pt x="4124" y="18104"/>
                  </a:cubicBezTo>
                  <a:cubicBezTo>
                    <a:pt x="5061" y="19064"/>
                    <a:pt x="6253" y="19508"/>
                    <a:pt x="7428" y="19508"/>
                  </a:cubicBezTo>
                  <a:cubicBezTo>
                    <a:pt x="9452" y="19508"/>
                    <a:pt x="11425" y="18192"/>
                    <a:pt x="11953" y="15938"/>
                  </a:cubicBezTo>
                  <a:lnTo>
                    <a:pt x="14071" y="5285"/>
                  </a:lnTo>
                  <a:lnTo>
                    <a:pt x="14023" y="5285"/>
                  </a:lnTo>
                  <a:lnTo>
                    <a:pt x="14231" y="4515"/>
                  </a:lnTo>
                  <a:lnTo>
                    <a:pt x="14953" y="1547"/>
                  </a:lnTo>
                  <a:cubicBezTo>
                    <a:pt x="15017" y="1274"/>
                    <a:pt x="14873" y="1002"/>
                    <a:pt x="14616" y="905"/>
                  </a:cubicBezTo>
                  <a:lnTo>
                    <a:pt x="12354" y="39"/>
                  </a:lnTo>
                  <a:cubicBezTo>
                    <a:pt x="12286" y="13"/>
                    <a:pt x="12217" y="1"/>
                    <a:pt x="12149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50" name="Google Shape;1850;p41"/>
            <p:cNvSpPr/>
            <p:nvPr/>
          </p:nvSpPr>
          <p:spPr>
            <a:xfrm>
              <a:off x="2238418" y="3987175"/>
              <a:ext cx="330076" cy="150545"/>
            </a:xfrm>
            <a:custGeom>
              <a:avLst/>
              <a:gdLst/>
              <a:ahLst/>
              <a:cxnLst/>
              <a:rect l="l" t="t" r="r" b="b"/>
              <a:pathLst>
                <a:path w="9884" h="4508" extrusionOk="0">
                  <a:moveTo>
                    <a:pt x="129" y="0"/>
                  </a:moveTo>
                  <a:lnTo>
                    <a:pt x="0" y="4156"/>
                  </a:lnTo>
                  <a:lnTo>
                    <a:pt x="337" y="4172"/>
                  </a:lnTo>
                  <a:cubicBezTo>
                    <a:pt x="1431" y="4268"/>
                    <a:pt x="5070" y="4508"/>
                    <a:pt x="7240" y="4508"/>
                  </a:cubicBezTo>
                  <a:cubicBezTo>
                    <a:pt x="7968" y="4508"/>
                    <a:pt x="8530" y="4481"/>
                    <a:pt x="8776" y="4412"/>
                  </a:cubicBezTo>
                  <a:cubicBezTo>
                    <a:pt x="9883" y="4107"/>
                    <a:pt x="5391" y="2968"/>
                    <a:pt x="5391" y="2968"/>
                  </a:cubicBezTo>
                  <a:lnTo>
                    <a:pt x="5439" y="129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51" name="Google Shape;1851;p41"/>
            <p:cNvSpPr/>
            <p:nvPr/>
          </p:nvSpPr>
          <p:spPr>
            <a:xfrm>
              <a:off x="2238418" y="4073401"/>
              <a:ext cx="64319" cy="52564"/>
            </a:xfrm>
            <a:custGeom>
              <a:avLst/>
              <a:gdLst/>
              <a:ahLst/>
              <a:cxnLst/>
              <a:rect l="l" t="t" r="r" b="b"/>
              <a:pathLst>
                <a:path w="1926" h="1574" extrusionOk="0">
                  <a:moveTo>
                    <a:pt x="116" y="0"/>
                  </a:moveTo>
                  <a:cubicBezTo>
                    <a:pt x="94" y="0"/>
                    <a:pt x="71" y="1"/>
                    <a:pt x="49" y="1"/>
                  </a:cubicBezTo>
                  <a:lnTo>
                    <a:pt x="0" y="1493"/>
                  </a:lnTo>
                  <a:lnTo>
                    <a:pt x="1926" y="1574"/>
                  </a:lnTo>
                  <a:cubicBezTo>
                    <a:pt x="1861" y="1124"/>
                    <a:pt x="1637" y="707"/>
                    <a:pt x="1284" y="418"/>
                  </a:cubicBezTo>
                  <a:cubicBezTo>
                    <a:pt x="949" y="144"/>
                    <a:pt x="541" y="0"/>
                    <a:pt x="1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52" name="Google Shape;1852;p41"/>
            <p:cNvSpPr/>
            <p:nvPr/>
          </p:nvSpPr>
          <p:spPr>
            <a:xfrm>
              <a:off x="2238418" y="4107197"/>
              <a:ext cx="305965" cy="29488"/>
            </a:xfrm>
            <a:custGeom>
              <a:avLst/>
              <a:gdLst/>
              <a:ahLst/>
              <a:cxnLst/>
              <a:rect l="l" t="t" r="r" b="b"/>
              <a:pathLst>
                <a:path w="9162" h="883" extrusionOk="0">
                  <a:moveTo>
                    <a:pt x="7589" y="0"/>
                  </a:moveTo>
                  <a:cubicBezTo>
                    <a:pt x="7268" y="16"/>
                    <a:pt x="7092" y="674"/>
                    <a:pt x="7092" y="674"/>
                  </a:cubicBezTo>
                  <a:lnTo>
                    <a:pt x="16" y="433"/>
                  </a:lnTo>
                  <a:lnTo>
                    <a:pt x="0" y="546"/>
                  </a:lnTo>
                  <a:cubicBezTo>
                    <a:pt x="1750" y="745"/>
                    <a:pt x="4942" y="882"/>
                    <a:pt x="7006" y="882"/>
                  </a:cubicBezTo>
                  <a:cubicBezTo>
                    <a:pt x="8102" y="882"/>
                    <a:pt x="8880" y="843"/>
                    <a:pt x="8953" y="754"/>
                  </a:cubicBezTo>
                  <a:cubicBezTo>
                    <a:pt x="9161" y="497"/>
                    <a:pt x="7589" y="0"/>
                    <a:pt x="7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53" name="Google Shape;1853;p41"/>
            <p:cNvSpPr/>
            <p:nvPr/>
          </p:nvSpPr>
          <p:spPr>
            <a:xfrm>
              <a:off x="2236281" y="4121657"/>
              <a:ext cx="301123" cy="9484"/>
            </a:xfrm>
            <a:custGeom>
              <a:avLst/>
              <a:gdLst/>
              <a:ahLst/>
              <a:cxnLst/>
              <a:rect l="l" t="t" r="r" b="b"/>
              <a:pathLst>
                <a:path w="9017" h="284" extrusionOk="0">
                  <a:moveTo>
                    <a:pt x="0" y="0"/>
                  </a:moveTo>
                  <a:cubicBezTo>
                    <a:pt x="16" y="0"/>
                    <a:pt x="48" y="0"/>
                    <a:pt x="80" y="16"/>
                  </a:cubicBezTo>
                  <a:lnTo>
                    <a:pt x="353" y="32"/>
                  </a:lnTo>
                  <a:lnTo>
                    <a:pt x="1316" y="97"/>
                  </a:lnTo>
                  <a:cubicBezTo>
                    <a:pt x="2134" y="145"/>
                    <a:pt x="3257" y="209"/>
                    <a:pt x="4508" y="241"/>
                  </a:cubicBezTo>
                  <a:cubicBezTo>
                    <a:pt x="5744" y="273"/>
                    <a:pt x="6883" y="273"/>
                    <a:pt x="7701" y="273"/>
                  </a:cubicBezTo>
                  <a:cubicBezTo>
                    <a:pt x="8086" y="257"/>
                    <a:pt x="8407" y="257"/>
                    <a:pt x="8664" y="257"/>
                  </a:cubicBezTo>
                  <a:lnTo>
                    <a:pt x="8936" y="241"/>
                  </a:lnTo>
                  <a:cubicBezTo>
                    <a:pt x="8936" y="271"/>
                    <a:pt x="8954" y="283"/>
                    <a:pt x="8972" y="283"/>
                  </a:cubicBezTo>
                  <a:cubicBezTo>
                    <a:pt x="8994" y="283"/>
                    <a:pt x="9017" y="267"/>
                    <a:pt x="9017" y="241"/>
                  </a:cubicBezTo>
                  <a:cubicBezTo>
                    <a:pt x="9017" y="207"/>
                    <a:pt x="8994" y="191"/>
                    <a:pt x="8972" y="191"/>
                  </a:cubicBezTo>
                  <a:cubicBezTo>
                    <a:pt x="8954" y="191"/>
                    <a:pt x="8936" y="203"/>
                    <a:pt x="8936" y="225"/>
                  </a:cubicBezTo>
                  <a:lnTo>
                    <a:pt x="7701" y="225"/>
                  </a:lnTo>
                  <a:cubicBezTo>
                    <a:pt x="6883" y="225"/>
                    <a:pt x="5760" y="209"/>
                    <a:pt x="4508" y="177"/>
                  </a:cubicBezTo>
                  <a:cubicBezTo>
                    <a:pt x="3257" y="145"/>
                    <a:pt x="2134" y="97"/>
                    <a:pt x="1316" y="48"/>
                  </a:cubicBezTo>
                  <a:lnTo>
                    <a:pt x="35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54" name="Google Shape;1854;p41"/>
            <p:cNvSpPr/>
            <p:nvPr/>
          </p:nvSpPr>
          <p:spPr>
            <a:xfrm>
              <a:off x="2474688" y="4105561"/>
              <a:ext cx="18267" cy="27384"/>
            </a:xfrm>
            <a:custGeom>
              <a:avLst/>
              <a:gdLst/>
              <a:ahLst/>
              <a:cxnLst/>
              <a:rect l="l" t="t" r="r" b="b"/>
              <a:pathLst>
                <a:path w="547" h="820" extrusionOk="0">
                  <a:moveTo>
                    <a:pt x="546" y="1"/>
                  </a:moveTo>
                  <a:lnTo>
                    <a:pt x="546" y="1"/>
                  </a:lnTo>
                  <a:cubicBezTo>
                    <a:pt x="225" y="129"/>
                    <a:pt x="1" y="450"/>
                    <a:pt x="17" y="819"/>
                  </a:cubicBezTo>
                  <a:lnTo>
                    <a:pt x="17" y="803"/>
                  </a:lnTo>
                  <a:cubicBezTo>
                    <a:pt x="65" y="659"/>
                    <a:pt x="129" y="498"/>
                    <a:pt x="209" y="354"/>
                  </a:cubicBezTo>
                  <a:cubicBezTo>
                    <a:pt x="305" y="226"/>
                    <a:pt x="418" y="97"/>
                    <a:pt x="5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55" name="Google Shape;1855;p41"/>
            <p:cNvSpPr/>
            <p:nvPr/>
          </p:nvSpPr>
          <p:spPr>
            <a:xfrm>
              <a:off x="2423259" y="4090032"/>
              <a:ext cx="10753" cy="14560"/>
            </a:xfrm>
            <a:custGeom>
              <a:avLst/>
              <a:gdLst/>
              <a:ahLst/>
              <a:cxnLst/>
              <a:rect l="l" t="t" r="r" b="b"/>
              <a:pathLst>
                <a:path w="322" h="436" extrusionOk="0">
                  <a:moveTo>
                    <a:pt x="305" y="1"/>
                  </a:moveTo>
                  <a:cubicBezTo>
                    <a:pt x="289" y="1"/>
                    <a:pt x="209" y="81"/>
                    <a:pt x="129" y="209"/>
                  </a:cubicBezTo>
                  <a:cubicBezTo>
                    <a:pt x="49" y="322"/>
                    <a:pt x="0" y="434"/>
                    <a:pt x="0" y="434"/>
                  </a:cubicBezTo>
                  <a:lnTo>
                    <a:pt x="16" y="434"/>
                  </a:lnTo>
                  <a:cubicBezTo>
                    <a:pt x="16" y="435"/>
                    <a:pt x="17" y="436"/>
                    <a:pt x="18" y="436"/>
                  </a:cubicBezTo>
                  <a:cubicBezTo>
                    <a:pt x="28" y="436"/>
                    <a:pt x="103" y="345"/>
                    <a:pt x="177" y="241"/>
                  </a:cubicBezTo>
                  <a:cubicBezTo>
                    <a:pt x="257" y="113"/>
                    <a:pt x="321" y="17"/>
                    <a:pt x="3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56" name="Google Shape;1856;p41"/>
            <p:cNvSpPr/>
            <p:nvPr/>
          </p:nvSpPr>
          <p:spPr>
            <a:xfrm>
              <a:off x="2408799" y="4086826"/>
              <a:ext cx="12356" cy="9785"/>
            </a:xfrm>
            <a:custGeom>
              <a:avLst/>
              <a:gdLst/>
              <a:ahLst/>
              <a:cxnLst/>
              <a:rect l="l" t="t" r="r" b="b"/>
              <a:pathLst>
                <a:path w="370" h="293" extrusionOk="0">
                  <a:moveTo>
                    <a:pt x="353" y="0"/>
                  </a:moveTo>
                  <a:cubicBezTo>
                    <a:pt x="353" y="0"/>
                    <a:pt x="257" y="49"/>
                    <a:pt x="161" y="129"/>
                  </a:cubicBezTo>
                  <a:cubicBezTo>
                    <a:pt x="64" y="209"/>
                    <a:pt x="0" y="289"/>
                    <a:pt x="16" y="289"/>
                  </a:cubicBezTo>
                  <a:cubicBezTo>
                    <a:pt x="18" y="291"/>
                    <a:pt x="21" y="292"/>
                    <a:pt x="26" y="292"/>
                  </a:cubicBezTo>
                  <a:cubicBezTo>
                    <a:pt x="53" y="292"/>
                    <a:pt x="125" y="247"/>
                    <a:pt x="209" y="177"/>
                  </a:cubicBezTo>
                  <a:cubicBezTo>
                    <a:pt x="305" y="97"/>
                    <a:pt x="369" y="16"/>
                    <a:pt x="3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57" name="Google Shape;1857;p41"/>
            <p:cNvSpPr/>
            <p:nvPr/>
          </p:nvSpPr>
          <p:spPr>
            <a:xfrm>
              <a:off x="2398080" y="4068058"/>
              <a:ext cx="20939" cy="3173"/>
            </a:xfrm>
            <a:custGeom>
              <a:avLst/>
              <a:gdLst/>
              <a:ahLst/>
              <a:cxnLst/>
              <a:rect l="l" t="t" r="r" b="b"/>
              <a:pathLst>
                <a:path w="627" h="95" extrusionOk="0">
                  <a:moveTo>
                    <a:pt x="0" y="1"/>
                  </a:moveTo>
                  <a:cubicBezTo>
                    <a:pt x="118" y="60"/>
                    <a:pt x="247" y="95"/>
                    <a:pt x="378" y="95"/>
                  </a:cubicBezTo>
                  <a:cubicBezTo>
                    <a:pt x="461" y="95"/>
                    <a:pt x="545" y="80"/>
                    <a:pt x="626" y="49"/>
                  </a:cubicBezTo>
                  <a:cubicBezTo>
                    <a:pt x="417" y="33"/>
                    <a:pt x="209" y="17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58" name="Google Shape;1858;p41"/>
            <p:cNvSpPr/>
            <p:nvPr/>
          </p:nvSpPr>
          <p:spPr>
            <a:xfrm>
              <a:off x="2429671" y="4074103"/>
              <a:ext cx="34330" cy="18634"/>
            </a:xfrm>
            <a:custGeom>
              <a:avLst/>
              <a:gdLst/>
              <a:ahLst/>
              <a:cxnLst/>
              <a:rect l="l" t="t" r="r" b="b"/>
              <a:pathLst>
                <a:path w="1028" h="558" extrusionOk="0">
                  <a:moveTo>
                    <a:pt x="658" y="61"/>
                  </a:moveTo>
                  <a:cubicBezTo>
                    <a:pt x="753" y="61"/>
                    <a:pt x="846" y="82"/>
                    <a:pt x="931" y="125"/>
                  </a:cubicBezTo>
                  <a:cubicBezTo>
                    <a:pt x="980" y="157"/>
                    <a:pt x="947" y="221"/>
                    <a:pt x="899" y="253"/>
                  </a:cubicBezTo>
                  <a:cubicBezTo>
                    <a:pt x="835" y="285"/>
                    <a:pt x="771" y="317"/>
                    <a:pt x="707" y="333"/>
                  </a:cubicBezTo>
                  <a:cubicBezTo>
                    <a:pt x="578" y="365"/>
                    <a:pt x="466" y="397"/>
                    <a:pt x="338" y="414"/>
                  </a:cubicBezTo>
                  <a:cubicBezTo>
                    <a:pt x="247" y="429"/>
                    <a:pt x="166" y="437"/>
                    <a:pt x="107" y="443"/>
                  </a:cubicBezTo>
                  <a:lnTo>
                    <a:pt x="107" y="443"/>
                  </a:lnTo>
                  <a:cubicBezTo>
                    <a:pt x="136" y="378"/>
                    <a:pt x="174" y="320"/>
                    <a:pt x="226" y="269"/>
                  </a:cubicBezTo>
                  <a:cubicBezTo>
                    <a:pt x="306" y="173"/>
                    <a:pt x="402" y="109"/>
                    <a:pt x="514" y="77"/>
                  </a:cubicBezTo>
                  <a:cubicBezTo>
                    <a:pt x="562" y="66"/>
                    <a:pt x="611" y="61"/>
                    <a:pt x="658" y="61"/>
                  </a:cubicBezTo>
                  <a:close/>
                  <a:moveTo>
                    <a:pt x="670" y="0"/>
                  </a:moveTo>
                  <a:cubicBezTo>
                    <a:pt x="487" y="0"/>
                    <a:pt x="307" y="82"/>
                    <a:pt x="193" y="237"/>
                  </a:cubicBezTo>
                  <a:cubicBezTo>
                    <a:pt x="133" y="297"/>
                    <a:pt x="101" y="371"/>
                    <a:pt x="71" y="446"/>
                  </a:cubicBezTo>
                  <a:lnTo>
                    <a:pt x="71" y="446"/>
                  </a:lnTo>
                  <a:cubicBezTo>
                    <a:pt x="27" y="451"/>
                    <a:pt x="1" y="455"/>
                    <a:pt x="1" y="462"/>
                  </a:cubicBezTo>
                  <a:lnTo>
                    <a:pt x="17" y="462"/>
                  </a:lnTo>
                  <a:cubicBezTo>
                    <a:pt x="33" y="464"/>
                    <a:pt x="49" y="466"/>
                    <a:pt x="65" y="468"/>
                  </a:cubicBezTo>
                  <a:lnTo>
                    <a:pt x="65" y="468"/>
                  </a:lnTo>
                  <a:cubicBezTo>
                    <a:pt x="63" y="498"/>
                    <a:pt x="50" y="528"/>
                    <a:pt x="65" y="558"/>
                  </a:cubicBezTo>
                  <a:cubicBezTo>
                    <a:pt x="74" y="528"/>
                    <a:pt x="84" y="498"/>
                    <a:pt x="95" y="470"/>
                  </a:cubicBezTo>
                  <a:lnTo>
                    <a:pt x="95" y="470"/>
                  </a:lnTo>
                  <a:cubicBezTo>
                    <a:pt x="125" y="473"/>
                    <a:pt x="155" y="474"/>
                    <a:pt x="185" y="474"/>
                  </a:cubicBezTo>
                  <a:cubicBezTo>
                    <a:pt x="242" y="474"/>
                    <a:pt x="298" y="470"/>
                    <a:pt x="354" y="462"/>
                  </a:cubicBezTo>
                  <a:cubicBezTo>
                    <a:pt x="482" y="446"/>
                    <a:pt x="595" y="430"/>
                    <a:pt x="723" y="397"/>
                  </a:cubicBezTo>
                  <a:cubicBezTo>
                    <a:pt x="787" y="381"/>
                    <a:pt x="867" y="349"/>
                    <a:pt x="931" y="317"/>
                  </a:cubicBezTo>
                  <a:cubicBezTo>
                    <a:pt x="964" y="285"/>
                    <a:pt x="996" y="253"/>
                    <a:pt x="1012" y="205"/>
                  </a:cubicBezTo>
                  <a:cubicBezTo>
                    <a:pt x="1028" y="157"/>
                    <a:pt x="1012" y="109"/>
                    <a:pt x="964" y="77"/>
                  </a:cubicBezTo>
                  <a:cubicBezTo>
                    <a:pt x="872" y="25"/>
                    <a:pt x="771" y="0"/>
                    <a:pt x="6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59" name="Google Shape;1859;p41"/>
            <p:cNvSpPr/>
            <p:nvPr/>
          </p:nvSpPr>
          <p:spPr>
            <a:xfrm>
              <a:off x="2417883" y="4067524"/>
              <a:ext cx="17198" cy="22542"/>
            </a:xfrm>
            <a:custGeom>
              <a:avLst/>
              <a:gdLst/>
              <a:ahLst/>
              <a:cxnLst/>
              <a:rect l="l" t="t" r="r" b="b"/>
              <a:pathLst>
                <a:path w="515" h="675" extrusionOk="0">
                  <a:moveTo>
                    <a:pt x="129" y="1"/>
                  </a:moveTo>
                  <a:cubicBezTo>
                    <a:pt x="49" y="17"/>
                    <a:pt x="1" y="81"/>
                    <a:pt x="17" y="161"/>
                  </a:cubicBezTo>
                  <a:cubicBezTo>
                    <a:pt x="33" y="209"/>
                    <a:pt x="49" y="258"/>
                    <a:pt x="65" y="306"/>
                  </a:cubicBezTo>
                  <a:cubicBezTo>
                    <a:pt x="113" y="386"/>
                    <a:pt x="161" y="466"/>
                    <a:pt x="226" y="530"/>
                  </a:cubicBezTo>
                  <a:cubicBezTo>
                    <a:pt x="274" y="578"/>
                    <a:pt x="338" y="643"/>
                    <a:pt x="418" y="659"/>
                  </a:cubicBezTo>
                  <a:cubicBezTo>
                    <a:pt x="434" y="659"/>
                    <a:pt x="354" y="611"/>
                    <a:pt x="258" y="498"/>
                  </a:cubicBezTo>
                  <a:cubicBezTo>
                    <a:pt x="210" y="434"/>
                    <a:pt x="161" y="354"/>
                    <a:pt x="129" y="290"/>
                  </a:cubicBezTo>
                  <a:cubicBezTo>
                    <a:pt x="81" y="209"/>
                    <a:pt x="49" y="81"/>
                    <a:pt x="129" y="65"/>
                  </a:cubicBezTo>
                  <a:cubicBezTo>
                    <a:pt x="226" y="65"/>
                    <a:pt x="306" y="145"/>
                    <a:pt x="354" y="209"/>
                  </a:cubicBezTo>
                  <a:cubicBezTo>
                    <a:pt x="402" y="290"/>
                    <a:pt x="434" y="354"/>
                    <a:pt x="450" y="450"/>
                  </a:cubicBezTo>
                  <a:cubicBezTo>
                    <a:pt x="450" y="514"/>
                    <a:pt x="450" y="594"/>
                    <a:pt x="450" y="675"/>
                  </a:cubicBezTo>
                  <a:cubicBezTo>
                    <a:pt x="498" y="594"/>
                    <a:pt x="514" y="514"/>
                    <a:pt x="498" y="434"/>
                  </a:cubicBezTo>
                  <a:cubicBezTo>
                    <a:pt x="482" y="354"/>
                    <a:pt x="450" y="258"/>
                    <a:pt x="402" y="177"/>
                  </a:cubicBezTo>
                  <a:cubicBezTo>
                    <a:pt x="354" y="81"/>
                    <a:pt x="242" y="17"/>
                    <a:pt x="1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60" name="Google Shape;1860;p41"/>
            <p:cNvSpPr/>
            <p:nvPr/>
          </p:nvSpPr>
          <p:spPr>
            <a:xfrm>
              <a:off x="2241090" y="4071965"/>
              <a:ext cx="61647" cy="52931"/>
            </a:xfrm>
            <a:custGeom>
              <a:avLst/>
              <a:gdLst/>
              <a:ahLst/>
              <a:cxnLst/>
              <a:rect l="l" t="t" r="r" b="b"/>
              <a:pathLst>
                <a:path w="1846" h="1585" extrusionOk="0">
                  <a:moveTo>
                    <a:pt x="241" y="0"/>
                  </a:moveTo>
                  <a:cubicBezTo>
                    <a:pt x="193" y="0"/>
                    <a:pt x="145" y="4"/>
                    <a:pt x="97" y="12"/>
                  </a:cubicBezTo>
                  <a:cubicBezTo>
                    <a:pt x="65" y="12"/>
                    <a:pt x="33" y="12"/>
                    <a:pt x="1" y="28"/>
                  </a:cubicBezTo>
                  <a:cubicBezTo>
                    <a:pt x="1" y="44"/>
                    <a:pt x="145" y="28"/>
                    <a:pt x="386" y="60"/>
                  </a:cubicBezTo>
                  <a:cubicBezTo>
                    <a:pt x="1027" y="141"/>
                    <a:pt x="1557" y="590"/>
                    <a:pt x="1749" y="1199"/>
                  </a:cubicBezTo>
                  <a:cubicBezTo>
                    <a:pt x="1830" y="1440"/>
                    <a:pt x="1830" y="1585"/>
                    <a:pt x="1846" y="1585"/>
                  </a:cubicBezTo>
                  <a:cubicBezTo>
                    <a:pt x="1846" y="1552"/>
                    <a:pt x="1846" y="1520"/>
                    <a:pt x="1846" y="1472"/>
                  </a:cubicBezTo>
                  <a:cubicBezTo>
                    <a:pt x="1846" y="1376"/>
                    <a:pt x="1830" y="1280"/>
                    <a:pt x="1798" y="1183"/>
                  </a:cubicBezTo>
                  <a:cubicBezTo>
                    <a:pt x="1621" y="542"/>
                    <a:pt x="1060" y="76"/>
                    <a:pt x="386" y="12"/>
                  </a:cubicBezTo>
                  <a:cubicBezTo>
                    <a:pt x="338" y="4"/>
                    <a:pt x="289" y="0"/>
                    <a:pt x="24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61" name="Google Shape;1861;p41"/>
            <p:cNvSpPr/>
            <p:nvPr/>
          </p:nvSpPr>
          <p:spPr>
            <a:xfrm>
              <a:off x="2257687" y="3999498"/>
              <a:ext cx="4341" cy="72901"/>
            </a:xfrm>
            <a:custGeom>
              <a:avLst/>
              <a:gdLst/>
              <a:ahLst/>
              <a:cxnLst/>
              <a:rect l="l" t="t" r="r" b="b"/>
              <a:pathLst>
                <a:path w="130" h="2183" extrusionOk="0">
                  <a:moveTo>
                    <a:pt x="113" y="0"/>
                  </a:moveTo>
                  <a:lnTo>
                    <a:pt x="113" y="0"/>
                  </a:lnTo>
                  <a:cubicBezTo>
                    <a:pt x="33" y="722"/>
                    <a:pt x="1" y="1460"/>
                    <a:pt x="17" y="2182"/>
                  </a:cubicBezTo>
                  <a:cubicBezTo>
                    <a:pt x="65" y="1829"/>
                    <a:pt x="97" y="1460"/>
                    <a:pt x="97" y="1091"/>
                  </a:cubicBezTo>
                  <a:cubicBezTo>
                    <a:pt x="129" y="738"/>
                    <a:pt x="129" y="369"/>
                    <a:pt x="1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62" name="Google Shape;1862;p41"/>
            <p:cNvSpPr/>
            <p:nvPr/>
          </p:nvSpPr>
          <p:spPr>
            <a:xfrm>
              <a:off x="2325746" y="4109167"/>
              <a:ext cx="51996" cy="3473"/>
            </a:xfrm>
            <a:custGeom>
              <a:avLst/>
              <a:gdLst/>
              <a:ahLst/>
              <a:cxnLst/>
              <a:rect l="l" t="t" r="r" b="b"/>
              <a:pathLst>
                <a:path w="1557" h="104" extrusionOk="0">
                  <a:moveTo>
                    <a:pt x="37" y="1"/>
                  </a:moveTo>
                  <a:cubicBezTo>
                    <a:pt x="13" y="1"/>
                    <a:pt x="1" y="2"/>
                    <a:pt x="1" y="5"/>
                  </a:cubicBezTo>
                  <a:cubicBezTo>
                    <a:pt x="300" y="71"/>
                    <a:pt x="605" y="104"/>
                    <a:pt x="909" y="104"/>
                  </a:cubicBezTo>
                  <a:cubicBezTo>
                    <a:pt x="1126" y="104"/>
                    <a:pt x="1343" y="87"/>
                    <a:pt x="1557" y="53"/>
                  </a:cubicBezTo>
                  <a:cubicBezTo>
                    <a:pt x="1557" y="45"/>
                    <a:pt x="1468" y="45"/>
                    <a:pt x="1326" y="45"/>
                  </a:cubicBezTo>
                  <a:cubicBezTo>
                    <a:pt x="1184" y="45"/>
                    <a:pt x="987" y="45"/>
                    <a:pt x="771" y="37"/>
                  </a:cubicBezTo>
                  <a:cubicBezTo>
                    <a:pt x="433" y="24"/>
                    <a:pt x="138" y="1"/>
                    <a:pt x="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63" name="Google Shape;1863;p41"/>
            <p:cNvSpPr/>
            <p:nvPr/>
          </p:nvSpPr>
          <p:spPr>
            <a:xfrm>
              <a:off x="2290381" y="4108165"/>
              <a:ext cx="5944" cy="10286"/>
            </a:xfrm>
            <a:custGeom>
              <a:avLst/>
              <a:gdLst/>
              <a:ahLst/>
              <a:cxnLst/>
              <a:rect l="l" t="t" r="r" b="b"/>
              <a:pathLst>
                <a:path w="178" h="308" extrusionOk="0">
                  <a:moveTo>
                    <a:pt x="25" y="0"/>
                  </a:moveTo>
                  <a:cubicBezTo>
                    <a:pt x="22" y="0"/>
                    <a:pt x="19" y="1"/>
                    <a:pt x="17" y="3"/>
                  </a:cubicBezTo>
                  <a:cubicBezTo>
                    <a:pt x="1" y="19"/>
                    <a:pt x="49" y="83"/>
                    <a:pt x="81" y="164"/>
                  </a:cubicBezTo>
                  <a:cubicBezTo>
                    <a:pt x="113" y="244"/>
                    <a:pt x="129" y="308"/>
                    <a:pt x="145" y="308"/>
                  </a:cubicBezTo>
                  <a:cubicBezTo>
                    <a:pt x="161" y="308"/>
                    <a:pt x="177" y="228"/>
                    <a:pt x="129" y="132"/>
                  </a:cubicBezTo>
                  <a:cubicBezTo>
                    <a:pt x="101" y="47"/>
                    <a:pt x="49" y="0"/>
                    <a:pt x="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64" name="Google Shape;1864;p41"/>
            <p:cNvSpPr/>
            <p:nvPr/>
          </p:nvSpPr>
          <p:spPr>
            <a:xfrm>
              <a:off x="2277524" y="4091501"/>
              <a:ext cx="7547" cy="7147"/>
            </a:xfrm>
            <a:custGeom>
              <a:avLst/>
              <a:gdLst/>
              <a:ahLst/>
              <a:cxnLst/>
              <a:rect l="l" t="t" r="r" b="b"/>
              <a:pathLst>
                <a:path w="226" h="214" extrusionOk="0">
                  <a:moveTo>
                    <a:pt x="28" y="1"/>
                  </a:moveTo>
                  <a:cubicBezTo>
                    <a:pt x="23" y="1"/>
                    <a:pt x="19" y="2"/>
                    <a:pt x="17" y="5"/>
                  </a:cubicBezTo>
                  <a:cubicBezTo>
                    <a:pt x="1" y="21"/>
                    <a:pt x="33" y="69"/>
                    <a:pt x="97" y="133"/>
                  </a:cubicBezTo>
                  <a:cubicBezTo>
                    <a:pt x="145" y="181"/>
                    <a:pt x="193" y="213"/>
                    <a:pt x="209" y="213"/>
                  </a:cubicBezTo>
                  <a:cubicBezTo>
                    <a:pt x="225" y="197"/>
                    <a:pt x="193" y="133"/>
                    <a:pt x="145" y="85"/>
                  </a:cubicBezTo>
                  <a:cubicBezTo>
                    <a:pt x="92" y="32"/>
                    <a:pt x="50" y="1"/>
                    <a:pt x="2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65" name="Google Shape;1865;p41"/>
            <p:cNvSpPr/>
            <p:nvPr/>
          </p:nvSpPr>
          <p:spPr>
            <a:xfrm>
              <a:off x="2259490" y="4082618"/>
              <a:ext cx="10553" cy="4876"/>
            </a:xfrm>
            <a:custGeom>
              <a:avLst/>
              <a:gdLst/>
              <a:ahLst/>
              <a:cxnLst/>
              <a:rect l="l" t="t" r="r" b="b"/>
              <a:pathLst>
                <a:path w="316" h="146" extrusionOk="0">
                  <a:moveTo>
                    <a:pt x="89" y="0"/>
                  </a:moveTo>
                  <a:cubicBezTo>
                    <a:pt x="35" y="0"/>
                    <a:pt x="0" y="19"/>
                    <a:pt x="11" y="30"/>
                  </a:cubicBezTo>
                  <a:cubicBezTo>
                    <a:pt x="11" y="46"/>
                    <a:pt x="75" y="46"/>
                    <a:pt x="156" y="78"/>
                  </a:cubicBezTo>
                  <a:cubicBezTo>
                    <a:pt x="225" y="106"/>
                    <a:pt x="270" y="146"/>
                    <a:pt x="292" y="146"/>
                  </a:cubicBezTo>
                  <a:cubicBezTo>
                    <a:pt x="295" y="146"/>
                    <a:pt x="298" y="145"/>
                    <a:pt x="300" y="142"/>
                  </a:cubicBezTo>
                  <a:cubicBezTo>
                    <a:pt x="316" y="126"/>
                    <a:pt x="268" y="46"/>
                    <a:pt x="172" y="14"/>
                  </a:cubicBezTo>
                  <a:cubicBezTo>
                    <a:pt x="142" y="4"/>
                    <a:pt x="113" y="0"/>
                    <a:pt x="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66" name="Google Shape;1866;p41"/>
            <p:cNvSpPr/>
            <p:nvPr/>
          </p:nvSpPr>
          <p:spPr>
            <a:xfrm>
              <a:off x="2245932" y="4079446"/>
              <a:ext cx="5911" cy="3006"/>
            </a:xfrm>
            <a:custGeom>
              <a:avLst/>
              <a:gdLst/>
              <a:ahLst/>
              <a:cxnLst/>
              <a:rect l="l" t="t" r="r" b="b"/>
              <a:pathLst>
                <a:path w="177" h="90" extrusionOk="0">
                  <a:moveTo>
                    <a:pt x="44" y="1"/>
                  </a:moveTo>
                  <a:cubicBezTo>
                    <a:pt x="28" y="1"/>
                    <a:pt x="16" y="5"/>
                    <a:pt x="16" y="13"/>
                  </a:cubicBezTo>
                  <a:cubicBezTo>
                    <a:pt x="0" y="29"/>
                    <a:pt x="32" y="61"/>
                    <a:pt x="80" y="77"/>
                  </a:cubicBezTo>
                  <a:cubicBezTo>
                    <a:pt x="104" y="85"/>
                    <a:pt x="124" y="89"/>
                    <a:pt x="140" y="89"/>
                  </a:cubicBezTo>
                  <a:cubicBezTo>
                    <a:pt x="156" y="89"/>
                    <a:pt x="168" y="85"/>
                    <a:pt x="177" y="77"/>
                  </a:cubicBezTo>
                  <a:cubicBezTo>
                    <a:pt x="177" y="61"/>
                    <a:pt x="144" y="29"/>
                    <a:pt x="96" y="13"/>
                  </a:cubicBezTo>
                  <a:cubicBezTo>
                    <a:pt x="80" y="5"/>
                    <a:pt x="60" y="1"/>
                    <a:pt x="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67" name="Google Shape;1867;p41"/>
            <p:cNvSpPr/>
            <p:nvPr/>
          </p:nvSpPr>
          <p:spPr>
            <a:xfrm>
              <a:off x="2722746" y="3417657"/>
              <a:ext cx="332314" cy="202006"/>
            </a:xfrm>
            <a:custGeom>
              <a:avLst/>
              <a:gdLst/>
              <a:ahLst/>
              <a:cxnLst/>
              <a:rect l="l" t="t" r="r" b="b"/>
              <a:pathLst>
                <a:path w="9951" h="6049" extrusionOk="0">
                  <a:moveTo>
                    <a:pt x="4814" y="0"/>
                  </a:moveTo>
                  <a:lnTo>
                    <a:pt x="1" y="2294"/>
                  </a:lnTo>
                  <a:lnTo>
                    <a:pt x="1765" y="6049"/>
                  </a:lnTo>
                  <a:lnTo>
                    <a:pt x="2070" y="5936"/>
                  </a:lnTo>
                  <a:cubicBezTo>
                    <a:pt x="3434" y="5375"/>
                    <a:pt x="8953" y="3000"/>
                    <a:pt x="9723" y="2311"/>
                  </a:cubicBezTo>
                  <a:cubicBezTo>
                    <a:pt x="9951" y="2100"/>
                    <a:pt x="9781" y="2024"/>
                    <a:pt x="9413" y="2024"/>
                  </a:cubicBezTo>
                  <a:cubicBezTo>
                    <a:pt x="8434" y="2024"/>
                    <a:pt x="6049" y="2567"/>
                    <a:pt x="6049" y="2567"/>
                  </a:cubicBezTo>
                  <a:lnTo>
                    <a:pt x="4814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68" name="Google Shape;1868;p41"/>
            <p:cNvSpPr/>
            <p:nvPr/>
          </p:nvSpPr>
          <p:spPr>
            <a:xfrm>
              <a:off x="2759714" y="3564795"/>
              <a:ext cx="79881" cy="52731"/>
            </a:xfrm>
            <a:custGeom>
              <a:avLst/>
              <a:gdLst/>
              <a:ahLst/>
              <a:cxnLst/>
              <a:rect l="l" t="t" r="r" b="b"/>
              <a:pathLst>
                <a:path w="2392" h="1579" extrusionOk="0">
                  <a:moveTo>
                    <a:pt x="858" y="0"/>
                  </a:moveTo>
                  <a:cubicBezTo>
                    <a:pt x="559" y="0"/>
                    <a:pt x="261" y="79"/>
                    <a:pt x="1" y="231"/>
                  </a:cubicBezTo>
                  <a:lnTo>
                    <a:pt x="642" y="1578"/>
                  </a:lnTo>
                  <a:lnTo>
                    <a:pt x="2391" y="776"/>
                  </a:lnTo>
                  <a:cubicBezTo>
                    <a:pt x="2118" y="407"/>
                    <a:pt x="1733" y="151"/>
                    <a:pt x="1284" y="54"/>
                  </a:cubicBezTo>
                  <a:cubicBezTo>
                    <a:pt x="1144" y="18"/>
                    <a:pt x="1001" y="0"/>
                    <a:pt x="8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69" name="Google Shape;1869;p41"/>
            <p:cNvSpPr/>
            <p:nvPr/>
          </p:nvSpPr>
          <p:spPr>
            <a:xfrm>
              <a:off x="2780619" y="3485282"/>
              <a:ext cx="271935" cy="134381"/>
            </a:xfrm>
            <a:custGeom>
              <a:avLst/>
              <a:gdLst/>
              <a:ahLst/>
              <a:cxnLst/>
              <a:rect l="l" t="t" r="r" b="b"/>
              <a:pathLst>
                <a:path w="8143" h="4024" extrusionOk="0">
                  <a:moveTo>
                    <a:pt x="7659" y="1"/>
                  </a:moveTo>
                  <a:cubicBezTo>
                    <a:pt x="7195" y="1"/>
                    <a:pt x="6546" y="109"/>
                    <a:pt x="6546" y="109"/>
                  </a:cubicBezTo>
                  <a:cubicBezTo>
                    <a:pt x="6273" y="253"/>
                    <a:pt x="6418" y="927"/>
                    <a:pt x="6418" y="927"/>
                  </a:cubicBezTo>
                  <a:lnTo>
                    <a:pt x="0" y="3911"/>
                  </a:lnTo>
                  <a:lnTo>
                    <a:pt x="32" y="4024"/>
                  </a:lnTo>
                  <a:cubicBezTo>
                    <a:pt x="2551" y="3093"/>
                    <a:pt x="8054" y="478"/>
                    <a:pt x="8118" y="157"/>
                  </a:cubicBezTo>
                  <a:cubicBezTo>
                    <a:pt x="8142" y="38"/>
                    <a:pt x="7933" y="1"/>
                    <a:pt x="7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70" name="Google Shape;1870;p41"/>
            <p:cNvSpPr/>
            <p:nvPr/>
          </p:nvSpPr>
          <p:spPr>
            <a:xfrm>
              <a:off x="2777948" y="3487820"/>
              <a:ext cx="272203" cy="129172"/>
            </a:xfrm>
            <a:custGeom>
              <a:avLst/>
              <a:gdLst/>
              <a:ahLst/>
              <a:cxnLst/>
              <a:rect l="l" t="t" r="r" b="b"/>
              <a:pathLst>
                <a:path w="8151" h="3868" extrusionOk="0">
                  <a:moveTo>
                    <a:pt x="8150" y="1"/>
                  </a:moveTo>
                  <a:cubicBezTo>
                    <a:pt x="8134" y="17"/>
                    <a:pt x="8102" y="17"/>
                    <a:pt x="8070" y="33"/>
                  </a:cubicBezTo>
                  <a:cubicBezTo>
                    <a:pt x="8006" y="81"/>
                    <a:pt x="7926" y="113"/>
                    <a:pt x="7829" y="161"/>
                  </a:cubicBezTo>
                  <a:cubicBezTo>
                    <a:pt x="7605" y="274"/>
                    <a:pt x="7316" y="418"/>
                    <a:pt x="6963" y="595"/>
                  </a:cubicBezTo>
                  <a:cubicBezTo>
                    <a:pt x="6241" y="948"/>
                    <a:pt x="5230" y="1461"/>
                    <a:pt x="4107" y="1990"/>
                  </a:cubicBezTo>
                  <a:cubicBezTo>
                    <a:pt x="2968" y="2520"/>
                    <a:pt x="1941" y="2985"/>
                    <a:pt x="1203" y="3322"/>
                  </a:cubicBezTo>
                  <a:cubicBezTo>
                    <a:pt x="850" y="3482"/>
                    <a:pt x="562" y="3611"/>
                    <a:pt x="321" y="3723"/>
                  </a:cubicBezTo>
                  <a:lnTo>
                    <a:pt x="80" y="3835"/>
                  </a:lnTo>
                  <a:cubicBezTo>
                    <a:pt x="161" y="3819"/>
                    <a:pt x="241" y="3787"/>
                    <a:pt x="321" y="3739"/>
                  </a:cubicBezTo>
                  <a:cubicBezTo>
                    <a:pt x="578" y="3643"/>
                    <a:pt x="867" y="3514"/>
                    <a:pt x="1219" y="3370"/>
                  </a:cubicBezTo>
                  <a:cubicBezTo>
                    <a:pt x="1974" y="3049"/>
                    <a:pt x="3000" y="2584"/>
                    <a:pt x="4123" y="2054"/>
                  </a:cubicBezTo>
                  <a:cubicBezTo>
                    <a:pt x="5246" y="1509"/>
                    <a:pt x="6257" y="1012"/>
                    <a:pt x="6995" y="627"/>
                  </a:cubicBezTo>
                  <a:cubicBezTo>
                    <a:pt x="7332" y="450"/>
                    <a:pt x="7621" y="306"/>
                    <a:pt x="7845" y="177"/>
                  </a:cubicBezTo>
                  <a:cubicBezTo>
                    <a:pt x="7926" y="129"/>
                    <a:pt x="8006" y="97"/>
                    <a:pt x="8086" y="49"/>
                  </a:cubicBezTo>
                  <a:cubicBezTo>
                    <a:pt x="8102" y="33"/>
                    <a:pt x="8134" y="17"/>
                    <a:pt x="8150" y="1"/>
                  </a:cubicBezTo>
                  <a:close/>
                  <a:moveTo>
                    <a:pt x="80" y="3835"/>
                  </a:moveTo>
                  <a:cubicBezTo>
                    <a:pt x="48" y="3835"/>
                    <a:pt x="16" y="3851"/>
                    <a:pt x="0" y="3867"/>
                  </a:cubicBezTo>
                  <a:cubicBezTo>
                    <a:pt x="32" y="3867"/>
                    <a:pt x="48" y="3851"/>
                    <a:pt x="80" y="383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71" name="Google Shape;1871;p41"/>
            <p:cNvSpPr/>
            <p:nvPr/>
          </p:nvSpPr>
          <p:spPr>
            <a:xfrm>
              <a:off x="2990640" y="3486217"/>
              <a:ext cx="9150" cy="32727"/>
            </a:xfrm>
            <a:custGeom>
              <a:avLst/>
              <a:gdLst/>
              <a:ahLst/>
              <a:cxnLst/>
              <a:rect l="l" t="t" r="r" b="b"/>
              <a:pathLst>
                <a:path w="274" h="980" extrusionOk="0">
                  <a:moveTo>
                    <a:pt x="273" y="1"/>
                  </a:moveTo>
                  <a:cubicBezTo>
                    <a:pt x="33" y="274"/>
                    <a:pt x="0" y="659"/>
                    <a:pt x="161" y="979"/>
                  </a:cubicBezTo>
                  <a:cubicBezTo>
                    <a:pt x="81" y="643"/>
                    <a:pt x="129" y="306"/>
                    <a:pt x="2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72" name="Google Shape;1872;p41"/>
            <p:cNvSpPr/>
            <p:nvPr/>
          </p:nvSpPr>
          <p:spPr>
            <a:xfrm>
              <a:off x="2936540" y="3499608"/>
              <a:ext cx="3774" cy="17733"/>
            </a:xfrm>
            <a:custGeom>
              <a:avLst/>
              <a:gdLst/>
              <a:ahLst/>
              <a:cxnLst/>
              <a:rect l="l" t="t" r="r" b="b"/>
              <a:pathLst>
                <a:path w="113" h="531" extrusionOk="0">
                  <a:moveTo>
                    <a:pt x="96" y="1"/>
                  </a:moveTo>
                  <a:cubicBezTo>
                    <a:pt x="48" y="81"/>
                    <a:pt x="32" y="177"/>
                    <a:pt x="32" y="258"/>
                  </a:cubicBezTo>
                  <a:cubicBezTo>
                    <a:pt x="0" y="354"/>
                    <a:pt x="0" y="434"/>
                    <a:pt x="32" y="530"/>
                  </a:cubicBezTo>
                  <a:cubicBezTo>
                    <a:pt x="96" y="370"/>
                    <a:pt x="112" y="177"/>
                    <a:pt x="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73" name="Google Shape;1873;p41"/>
            <p:cNvSpPr/>
            <p:nvPr/>
          </p:nvSpPr>
          <p:spPr>
            <a:xfrm>
              <a:off x="2920444" y="3502848"/>
              <a:ext cx="7013" cy="13959"/>
            </a:xfrm>
            <a:custGeom>
              <a:avLst/>
              <a:gdLst/>
              <a:ahLst/>
              <a:cxnLst/>
              <a:rect l="l" t="t" r="r" b="b"/>
              <a:pathLst>
                <a:path w="210" h="418" extrusionOk="0">
                  <a:moveTo>
                    <a:pt x="193" y="0"/>
                  </a:moveTo>
                  <a:cubicBezTo>
                    <a:pt x="177" y="0"/>
                    <a:pt x="129" y="80"/>
                    <a:pt x="81" y="193"/>
                  </a:cubicBezTo>
                  <a:cubicBezTo>
                    <a:pt x="33" y="305"/>
                    <a:pt x="1" y="401"/>
                    <a:pt x="17" y="417"/>
                  </a:cubicBezTo>
                  <a:cubicBezTo>
                    <a:pt x="33" y="417"/>
                    <a:pt x="97" y="337"/>
                    <a:pt x="145" y="225"/>
                  </a:cubicBezTo>
                  <a:cubicBezTo>
                    <a:pt x="177" y="96"/>
                    <a:pt x="209" y="0"/>
                    <a:pt x="19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74" name="Google Shape;1874;p41"/>
            <p:cNvSpPr/>
            <p:nvPr/>
          </p:nvSpPr>
          <p:spPr>
            <a:xfrm>
              <a:off x="2905450" y="3497471"/>
              <a:ext cx="17165" cy="8082"/>
            </a:xfrm>
            <a:custGeom>
              <a:avLst/>
              <a:gdLst/>
              <a:ahLst/>
              <a:cxnLst/>
              <a:rect l="l" t="t" r="r" b="b"/>
              <a:pathLst>
                <a:path w="514" h="242" extrusionOk="0">
                  <a:moveTo>
                    <a:pt x="514" y="1"/>
                  </a:moveTo>
                  <a:lnTo>
                    <a:pt x="514" y="1"/>
                  </a:lnTo>
                  <a:cubicBezTo>
                    <a:pt x="418" y="17"/>
                    <a:pt x="321" y="49"/>
                    <a:pt x="241" y="97"/>
                  </a:cubicBezTo>
                  <a:cubicBezTo>
                    <a:pt x="113" y="161"/>
                    <a:pt x="1" y="225"/>
                    <a:pt x="17" y="241"/>
                  </a:cubicBezTo>
                  <a:cubicBezTo>
                    <a:pt x="97" y="225"/>
                    <a:pt x="193" y="193"/>
                    <a:pt x="273" y="145"/>
                  </a:cubicBezTo>
                  <a:cubicBezTo>
                    <a:pt x="418" y="81"/>
                    <a:pt x="514" y="17"/>
                    <a:pt x="5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75" name="Google Shape;1875;p41"/>
            <p:cNvSpPr/>
            <p:nvPr/>
          </p:nvSpPr>
          <p:spPr>
            <a:xfrm>
              <a:off x="2897936" y="3488354"/>
              <a:ext cx="19336" cy="7614"/>
            </a:xfrm>
            <a:custGeom>
              <a:avLst/>
              <a:gdLst/>
              <a:ahLst/>
              <a:cxnLst/>
              <a:rect l="l" t="t" r="r" b="b"/>
              <a:pathLst>
                <a:path w="579" h="228" extrusionOk="0">
                  <a:moveTo>
                    <a:pt x="578" y="1"/>
                  </a:moveTo>
                  <a:lnTo>
                    <a:pt x="578" y="1"/>
                  </a:lnTo>
                  <a:cubicBezTo>
                    <a:pt x="386" y="81"/>
                    <a:pt x="193" y="161"/>
                    <a:pt x="1" y="226"/>
                  </a:cubicBezTo>
                  <a:cubicBezTo>
                    <a:pt x="18" y="227"/>
                    <a:pt x="36" y="228"/>
                    <a:pt x="54" y="228"/>
                  </a:cubicBezTo>
                  <a:cubicBezTo>
                    <a:pt x="247" y="228"/>
                    <a:pt x="446" y="148"/>
                    <a:pt x="57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76" name="Google Shape;1876;p41"/>
            <p:cNvSpPr/>
            <p:nvPr/>
          </p:nvSpPr>
          <p:spPr>
            <a:xfrm>
              <a:off x="2935973" y="3474429"/>
              <a:ext cx="26850" cy="28453"/>
            </a:xfrm>
            <a:custGeom>
              <a:avLst/>
              <a:gdLst/>
              <a:ahLst/>
              <a:cxnLst/>
              <a:rect l="l" t="t" r="r" b="b"/>
              <a:pathLst>
                <a:path w="804" h="852" extrusionOk="0">
                  <a:moveTo>
                    <a:pt x="675" y="65"/>
                  </a:moveTo>
                  <a:cubicBezTo>
                    <a:pt x="739" y="81"/>
                    <a:pt x="755" y="145"/>
                    <a:pt x="707" y="209"/>
                  </a:cubicBezTo>
                  <a:cubicBezTo>
                    <a:pt x="675" y="274"/>
                    <a:pt x="627" y="322"/>
                    <a:pt x="563" y="370"/>
                  </a:cubicBezTo>
                  <a:cubicBezTo>
                    <a:pt x="482" y="450"/>
                    <a:pt x="386" y="530"/>
                    <a:pt x="290" y="594"/>
                  </a:cubicBezTo>
                  <a:cubicBezTo>
                    <a:pt x="206" y="655"/>
                    <a:pt x="137" y="698"/>
                    <a:pt x="87" y="728"/>
                  </a:cubicBezTo>
                  <a:lnTo>
                    <a:pt x="87" y="728"/>
                  </a:lnTo>
                  <a:cubicBezTo>
                    <a:pt x="85" y="657"/>
                    <a:pt x="93" y="586"/>
                    <a:pt x="113" y="514"/>
                  </a:cubicBezTo>
                  <a:cubicBezTo>
                    <a:pt x="145" y="402"/>
                    <a:pt x="210" y="306"/>
                    <a:pt x="290" y="225"/>
                  </a:cubicBezTo>
                  <a:cubicBezTo>
                    <a:pt x="386" y="129"/>
                    <a:pt x="530" y="65"/>
                    <a:pt x="675" y="65"/>
                  </a:cubicBezTo>
                  <a:close/>
                  <a:moveTo>
                    <a:pt x="691" y="1"/>
                  </a:moveTo>
                  <a:cubicBezTo>
                    <a:pt x="386" y="1"/>
                    <a:pt x="129" y="209"/>
                    <a:pt x="65" y="514"/>
                  </a:cubicBezTo>
                  <a:cubicBezTo>
                    <a:pt x="50" y="590"/>
                    <a:pt x="49" y="667"/>
                    <a:pt x="63" y="743"/>
                  </a:cubicBezTo>
                  <a:lnTo>
                    <a:pt x="63" y="743"/>
                  </a:lnTo>
                  <a:cubicBezTo>
                    <a:pt x="23" y="766"/>
                    <a:pt x="1" y="780"/>
                    <a:pt x="1" y="787"/>
                  </a:cubicBezTo>
                  <a:cubicBezTo>
                    <a:pt x="23" y="781"/>
                    <a:pt x="44" y="774"/>
                    <a:pt x="66" y="767"/>
                  </a:cubicBezTo>
                  <a:lnTo>
                    <a:pt x="66" y="767"/>
                  </a:lnTo>
                  <a:cubicBezTo>
                    <a:pt x="69" y="795"/>
                    <a:pt x="83" y="823"/>
                    <a:pt x="97" y="851"/>
                  </a:cubicBezTo>
                  <a:cubicBezTo>
                    <a:pt x="93" y="820"/>
                    <a:pt x="90" y="790"/>
                    <a:pt x="88" y="759"/>
                  </a:cubicBezTo>
                  <a:lnTo>
                    <a:pt x="88" y="759"/>
                  </a:lnTo>
                  <a:cubicBezTo>
                    <a:pt x="170" y="729"/>
                    <a:pt x="251" y="690"/>
                    <a:pt x="322" y="643"/>
                  </a:cubicBezTo>
                  <a:cubicBezTo>
                    <a:pt x="418" y="578"/>
                    <a:pt x="514" y="498"/>
                    <a:pt x="611" y="402"/>
                  </a:cubicBezTo>
                  <a:cubicBezTo>
                    <a:pt x="659" y="354"/>
                    <a:pt x="723" y="306"/>
                    <a:pt x="755" y="242"/>
                  </a:cubicBezTo>
                  <a:cubicBezTo>
                    <a:pt x="787" y="209"/>
                    <a:pt x="803" y="161"/>
                    <a:pt x="787" y="113"/>
                  </a:cubicBezTo>
                  <a:cubicBezTo>
                    <a:pt x="787" y="65"/>
                    <a:pt x="739" y="17"/>
                    <a:pt x="6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77" name="Google Shape;1877;p41"/>
            <p:cNvSpPr/>
            <p:nvPr/>
          </p:nvSpPr>
          <p:spPr>
            <a:xfrm>
              <a:off x="2917238" y="3483679"/>
              <a:ext cx="22007" cy="16497"/>
            </a:xfrm>
            <a:custGeom>
              <a:avLst/>
              <a:gdLst/>
              <a:ahLst/>
              <a:cxnLst/>
              <a:rect l="l" t="t" r="r" b="b"/>
              <a:pathLst>
                <a:path w="659" h="494" extrusionOk="0">
                  <a:moveTo>
                    <a:pt x="202" y="1"/>
                  </a:moveTo>
                  <a:cubicBezTo>
                    <a:pt x="156" y="1"/>
                    <a:pt x="109" y="10"/>
                    <a:pt x="65" y="29"/>
                  </a:cubicBezTo>
                  <a:cubicBezTo>
                    <a:pt x="0" y="77"/>
                    <a:pt x="0" y="157"/>
                    <a:pt x="33" y="221"/>
                  </a:cubicBezTo>
                  <a:cubicBezTo>
                    <a:pt x="65" y="269"/>
                    <a:pt x="113" y="301"/>
                    <a:pt x="161" y="334"/>
                  </a:cubicBezTo>
                  <a:cubicBezTo>
                    <a:pt x="225" y="382"/>
                    <a:pt x="305" y="430"/>
                    <a:pt x="386" y="446"/>
                  </a:cubicBezTo>
                  <a:cubicBezTo>
                    <a:pt x="466" y="478"/>
                    <a:pt x="546" y="494"/>
                    <a:pt x="626" y="494"/>
                  </a:cubicBezTo>
                  <a:cubicBezTo>
                    <a:pt x="626" y="478"/>
                    <a:pt x="546" y="462"/>
                    <a:pt x="402" y="414"/>
                  </a:cubicBezTo>
                  <a:cubicBezTo>
                    <a:pt x="337" y="382"/>
                    <a:pt x="257" y="334"/>
                    <a:pt x="193" y="285"/>
                  </a:cubicBezTo>
                  <a:cubicBezTo>
                    <a:pt x="113" y="237"/>
                    <a:pt x="33" y="141"/>
                    <a:pt x="97" y="93"/>
                  </a:cubicBezTo>
                  <a:cubicBezTo>
                    <a:pt x="137" y="80"/>
                    <a:pt x="176" y="72"/>
                    <a:pt x="215" y="72"/>
                  </a:cubicBezTo>
                  <a:cubicBezTo>
                    <a:pt x="270" y="72"/>
                    <a:pt x="322" y="87"/>
                    <a:pt x="369" y="125"/>
                  </a:cubicBezTo>
                  <a:cubicBezTo>
                    <a:pt x="434" y="157"/>
                    <a:pt x="498" y="221"/>
                    <a:pt x="546" y="285"/>
                  </a:cubicBezTo>
                  <a:cubicBezTo>
                    <a:pt x="594" y="350"/>
                    <a:pt x="626" y="414"/>
                    <a:pt x="658" y="478"/>
                  </a:cubicBezTo>
                  <a:cubicBezTo>
                    <a:pt x="658" y="398"/>
                    <a:pt x="642" y="317"/>
                    <a:pt x="594" y="253"/>
                  </a:cubicBezTo>
                  <a:cubicBezTo>
                    <a:pt x="546" y="173"/>
                    <a:pt x="482" y="109"/>
                    <a:pt x="402" y="61"/>
                  </a:cubicBezTo>
                  <a:cubicBezTo>
                    <a:pt x="343" y="22"/>
                    <a:pt x="273" y="1"/>
                    <a:pt x="2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78" name="Google Shape;1878;p41"/>
            <p:cNvSpPr/>
            <p:nvPr/>
          </p:nvSpPr>
          <p:spPr>
            <a:xfrm>
              <a:off x="2760248" y="3561322"/>
              <a:ext cx="78812" cy="28887"/>
            </a:xfrm>
            <a:custGeom>
              <a:avLst/>
              <a:gdLst/>
              <a:ahLst/>
              <a:cxnLst/>
              <a:rect l="l" t="t" r="r" b="b"/>
              <a:pathLst>
                <a:path w="2360" h="865" extrusionOk="0">
                  <a:moveTo>
                    <a:pt x="932" y="0"/>
                  </a:moveTo>
                  <a:cubicBezTo>
                    <a:pt x="732" y="0"/>
                    <a:pt x="530" y="36"/>
                    <a:pt x="338" y="110"/>
                  </a:cubicBezTo>
                  <a:cubicBezTo>
                    <a:pt x="257" y="142"/>
                    <a:pt x="161" y="190"/>
                    <a:pt x="81" y="239"/>
                  </a:cubicBezTo>
                  <a:cubicBezTo>
                    <a:pt x="33" y="287"/>
                    <a:pt x="1" y="303"/>
                    <a:pt x="1" y="303"/>
                  </a:cubicBezTo>
                  <a:cubicBezTo>
                    <a:pt x="1" y="304"/>
                    <a:pt x="2" y="305"/>
                    <a:pt x="4" y="305"/>
                  </a:cubicBezTo>
                  <a:cubicBezTo>
                    <a:pt x="24" y="305"/>
                    <a:pt x="149" y="232"/>
                    <a:pt x="354" y="158"/>
                  </a:cubicBezTo>
                  <a:cubicBezTo>
                    <a:pt x="536" y="96"/>
                    <a:pt x="726" y="65"/>
                    <a:pt x="915" y="65"/>
                  </a:cubicBezTo>
                  <a:cubicBezTo>
                    <a:pt x="1355" y="65"/>
                    <a:pt x="1788" y="234"/>
                    <a:pt x="2102" y="559"/>
                  </a:cubicBezTo>
                  <a:cubicBezTo>
                    <a:pt x="2263" y="736"/>
                    <a:pt x="2343" y="864"/>
                    <a:pt x="2359" y="864"/>
                  </a:cubicBezTo>
                  <a:cubicBezTo>
                    <a:pt x="2343" y="816"/>
                    <a:pt x="2327" y="784"/>
                    <a:pt x="2311" y="768"/>
                  </a:cubicBezTo>
                  <a:cubicBezTo>
                    <a:pt x="2263" y="672"/>
                    <a:pt x="2199" y="591"/>
                    <a:pt x="2135" y="527"/>
                  </a:cubicBezTo>
                  <a:cubicBezTo>
                    <a:pt x="1823" y="183"/>
                    <a:pt x="1382" y="0"/>
                    <a:pt x="9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79" name="Google Shape;1879;p41"/>
            <p:cNvSpPr/>
            <p:nvPr/>
          </p:nvSpPr>
          <p:spPr>
            <a:xfrm>
              <a:off x="2745254" y="3496937"/>
              <a:ext cx="30556" cy="66489"/>
            </a:xfrm>
            <a:custGeom>
              <a:avLst/>
              <a:gdLst/>
              <a:ahLst/>
              <a:cxnLst/>
              <a:rect l="l" t="t" r="r" b="b"/>
              <a:pathLst>
                <a:path w="915" h="1991" extrusionOk="0">
                  <a:moveTo>
                    <a:pt x="1" y="1"/>
                  </a:moveTo>
                  <a:lnTo>
                    <a:pt x="1" y="1"/>
                  </a:lnTo>
                  <a:cubicBezTo>
                    <a:pt x="257" y="675"/>
                    <a:pt x="562" y="1348"/>
                    <a:pt x="915" y="1990"/>
                  </a:cubicBezTo>
                  <a:cubicBezTo>
                    <a:pt x="787" y="1637"/>
                    <a:pt x="642" y="1300"/>
                    <a:pt x="482" y="979"/>
                  </a:cubicBezTo>
                  <a:cubicBezTo>
                    <a:pt x="337" y="642"/>
                    <a:pt x="177" y="322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80" name="Google Shape;1880;p41"/>
            <p:cNvSpPr/>
            <p:nvPr/>
          </p:nvSpPr>
          <p:spPr>
            <a:xfrm>
              <a:off x="2851884" y="3543523"/>
              <a:ext cx="47721" cy="22041"/>
            </a:xfrm>
            <a:custGeom>
              <a:avLst/>
              <a:gdLst/>
              <a:ahLst/>
              <a:cxnLst/>
              <a:rect l="l" t="t" r="r" b="b"/>
              <a:pathLst>
                <a:path w="1429" h="660" extrusionOk="0">
                  <a:moveTo>
                    <a:pt x="1424" y="0"/>
                  </a:moveTo>
                  <a:cubicBezTo>
                    <a:pt x="1386" y="0"/>
                    <a:pt x="1091" y="169"/>
                    <a:pt x="722" y="338"/>
                  </a:cubicBezTo>
                  <a:cubicBezTo>
                    <a:pt x="321" y="515"/>
                    <a:pt x="0" y="643"/>
                    <a:pt x="16" y="659"/>
                  </a:cubicBezTo>
                  <a:cubicBezTo>
                    <a:pt x="514" y="531"/>
                    <a:pt x="995" y="306"/>
                    <a:pt x="1428" y="1"/>
                  </a:cubicBezTo>
                  <a:cubicBezTo>
                    <a:pt x="1427" y="1"/>
                    <a:pt x="1426" y="0"/>
                    <a:pt x="14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81" name="Google Shape;1881;p41"/>
            <p:cNvSpPr/>
            <p:nvPr/>
          </p:nvSpPr>
          <p:spPr>
            <a:xfrm>
              <a:off x="2820259" y="3580324"/>
              <a:ext cx="9685" cy="7280"/>
            </a:xfrm>
            <a:custGeom>
              <a:avLst/>
              <a:gdLst/>
              <a:ahLst/>
              <a:cxnLst/>
              <a:rect l="l" t="t" r="r" b="b"/>
              <a:pathLst>
                <a:path w="290" h="218" extrusionOk="0">
                  <a:moveTo>
                    <a:pt x="29" y="1"/>
                  </a:moveTo>
                  <a:cubicBezTo>
                    <a:pt x="21" y="1"/>
                    <a:pt x="17" y="3"/>
                    <a:pt x="17" y="6"/>
                  </a:cubicBezTo>
                  <a:cubicBezTo>
                    <a:pt x="1" y="22"/>
                    <a:pt x="65" y="55"/>
                    <a:pt x="145" y="119"/>
                  </a:cubicBezTo>
                  <a:cubicBezTo>
                    <a:pt x="202" y="162"/>
                    <a:pt x="247" y="218"/>
                    <a:pt x="267" y="218"/>
                  </a:cubicBezTo>
                  <a:cubicBezTo>
                    <a:pt x="270" y="218"/>
                    <a:pt x="272" y="217"/>
                    <a:pt x="273" y="215"/>
                  </a:cubicBezTo>
                  <a:cubicBezTo>
                    <a:pt x="289" y="215"/>
                    <a:pt x="257" y="135"/>
                    <a:pt x="177" y="71"/>
                  </a:cubicBezTo>
                  <a:cubicBezTo>
                    <a:pt x="116" y="22"/>
                    <a:pt x="55" y="1"/>
                    <a:pt x="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82" name="Google Shape;1882;p41"/>
            <p:cNvSpPr/>
            <p:nvPr/>
          </p:nvSpPr>
          <p:spPr>
            <a:xfrm>
              <a:off x="2801524" y="3571074"/>
              <a:ext cx="9651" cy="3807"/>
            </a:xfrm>
            <a:custGeom>
              <a:avLst/>
              <a:gdLst/>
              <a:ahLst/>
              <a:cxnLst/>
              <a:rect l="l" t="t" r="r" b="b"/>
              <a:pathLst>
                <a:path w="289" h="114" extrusionOk="0">
                  <a:moveTo>
                    <a:pt x="46" y="0"/>
                  </a:moveTo>
                  <a:cubicBezTo>
                    <a:pt x="27" y="0"/>
                    <a:pt x="16" y="4"/>
                    <a:pt x="16" y="11"/>
                  </a:cubicBezTo>
                  <a:cubicBezTo>
                    <a:pt x="0" y="27"/>
                    <a:pt x="64" y="59"/>
                    <a:pt x="128" y="91"/>
                  </a:cubicBezTo>
                  <a:cubicBezTo>
                    <a:pt x="185" y="102"/>
                    <a:pt x="234" y="114"/>
                    <a:pt x="258" y="114"/>
                  </a:cubicBezTo>
                  <a:cubicBezTo>
                    <a:pt x="267" y="114"/>
                    <a:pt x="273" y="112"/>
                    <a:pt x="273" y="107"/>
                  </a:cubicBezTo>
                  <a:cubicBezTo>
                    <a:pt x="289" y="91"/>
                    <a:pt x="225" y="59"/>
                    <a:pt x="161" y="27"/>
                  </a:cubicBezTo>
                  <a:cubicBezTo>
                    <a:pt x="114" y="8"/>
                    <a:pt x="72" y="0"/>
                    <a:pt x="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83" name="Google Shape;1883;p41"/>
            <p:cNvSpPr/>
            <p:nvPr/>
          </p:nvSpPr>
          <p:spPr>
            <a:xfrm>
              <a:off x="2781154" y="3569704"/>
              <a:ext cx="11288" cy="2972"/>
            </a:xfrm>
            <a:custGeom>
              <a:avLst/>
              <a:gdLst/>
              <a:ahLst/>
              <a:cxnLst/>
              <a:rect l="l" t="t" r="r" b="b"/>
              <a:pathLst>
                <a:path w="338" h="89" extrusionOk="0">
                  <a:moveTo>
                    <a:pt x="205" y="0"/>
                  </a:moveTo>
                  <a:cubicBezTo>
                    <a:pt x="191" y="0"/>
                    <a:pt x="177" y="1"/>
                    <a:pt x="161" y="4"/>
                  </a:cubicBezTo>
                  <a:cubicBezTo>
                    <a:pt x="65" y="4"/>
                    <a:pt x="0" y="84"/>
                    <a:pt x="16" y="84"/>
                  </a:cubicBezTo>
                  <a:cubicBezTo>
                    <a:pt x="20" y="87"/>
                    <a:pt x="25" y="88"/>
                    <a:pt x="32" y="88"/>
                  </a:cubicBezTo>
                  <a:cubicBezTo>
                    <a:pt x="59" y="88"/>
                    <a:pt x="113" y="68"/>
                    <a:pt x="177" y="68"/>
                  </a:cubicBezTo>
                  <a:cubicBezTo>
                    <a:pt x="217" y="60"/>
                    <a:pt x="253" y="60"/>
                    <a:pt x="281" y="60"/>
                  </a:cubicBezTo>
                  <a:cubicBezTo>
                    <a:pt x="309" y="60"/>
                    <a:pt x="329" y="60"/>
                    <a:pt x="337" y="52"/>
                  </a:cubicBezTo>
                  <a:cubicBezTo>
                    <a:pt x="337" y="38"/>
                    <a:pt x="290" y="0"/>
                    <a:pt x="2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84" name="Google Shape;1884;p41"/>
            <p:cNvSpPr/>
            <p:nvPr/>
          </p:nvSpPr>
          <p:spPr>
            <a:xfrm>
              <a:off x="2768296" y="3573879"/>
              <a:ext cx="5377" cy="2404"/>
            </a:xfrm>
            <a:custGeom>
              <a:avLst/>
              <a:gdLst/>
              <a:ahLst/>
              <a:cxnLst/>
              <a:rect l="l" t="t" r="r" b="b"/>
              <a:pathLst>
                <a:path w="161" h="72" extrusionOk="0">
                  <a:moveTo>
                    <a:pt x="118" y="0"/>
                  </a:moveTo>
                  <a:cubicBezTo>
                    <a:pt x="107" y="0"/>
                    <a:pt x="95" y="2"/>
                    <a:pt x="81" y="7"/>
                  </a:cubicBezTo>
                  <a:cubicBezTo>
                    <a:pt x="32" y="7"/>
                    <a:pt x="0" y="23"/>
                    <a:pt x="0" y="39"/>
                  </a:cubicBezTo>
                  <a:cubicBezTo>
                    <a:pt x="0" y="55"/>
                    <a:pt x="32" y="71"/>
                    <a:pt x="81" y="71"/>
                  </a:cubicBezTo>
                  <a:cubicBezTo>
                    <a:pt x="129" y="55"/>
                    <a:pt x="161" y="39"/>
                    <a:pt x="161" y="23"/>
                  </a:cubicBezTo>
                  <a:cubicBezTo>
                    <a:pt x="161" y="12"/>
                    <a:pt x="145" y="0"/>
                    <a:pt x="1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85" name="Google Shape;1885;p41"/>
            <p:cNvSpPr/>
            <p:nvPr/>
          </p:nvSpPr>
          <p:spPr>
            <a:xfrm>
              <a:off x="1611560" y="1851799"/>
              <a:ext cx="843324" cy="909045"/>
            </a:xfrm>
            <a:custGeom>
              <a:avLst/>
              <a:gdLst/>
              <a:ahLst/>
              <a:cxnLst/>
              <a:rect l="l" t="t" r="r" b="b"/>
              <a:pathLst>
                <a:path w="25253" h="27221" extrusionOk="0">
                  <a:moveTo>
                    <a:pt x="15521" y="0"/>
                  </a:moveTo>
                  <a:cubicBezTo>
                    <a:pt x="15012" y="0"/>
                    <a:pt x="14696" y="43"/>
                    <a:pt x="14696" y="43"/>
                  </a:cubicBezTo>
                  <a:lnTo>
                    <a:pt x="9193" y="139"/>
                  </a:lnTo>
                  <a:cubicBezTo>
                    <a:pt x="9193" y="139"/>
                    <a:pt x="1990" y="652"/>
                    <a:pt x="1092" y="5642"/>
                  </a:cubicBezTo>
                  <a:lnTo>
                    <a:pt x="1" y="10952"/>
                  </a:lnTo>
                  <a:lnTo>
                    <a:pt x="5215" y="11883"/>
                  </a:lnTo>
                  <a:lnTo>
                    <a:pt x="3867" y="19952"/>
                  </a:lnTo>
                  <a:cubicBezTo>
                    <a:pt x="2503" y="22118"/>
                    <a:pt x="2728" y="24332"/>
                    <a:pt x="2375" y="27220"/>
                  </a:cubicBezTo>
                  <a:lnTo>
                    <a:pt x="19638" y="23402"/>
                  </a:lnTo>
                  <a:lnTo>
                    <a:pt x="17520" y="19375"/>
                  </a:lnTo>
                  <a:lnTo>
                    <a:pt x="17953" y="15252"/>
                  </a:lnTo>
                  <a:cubicBezTo>
                    <a:pt x="17953" y="15252"/>
                    <a:pt x="19654" y="14498"/>
                    <a:pt x="19638" y="12861"/>
                  </a:cubicBezTo>
                  <a:cubicBezTo>
                    <a:pt x="19622" y="11899"/>
                    <a:pt x="19349" y="10936"/>
                    <a:pt x="18868" y="10102"/>
                  </a:cubicBezTo>
                  <a:lnTo>
                    <a:pt x="18868" y="10102"/>
                  </a:lnTo>
                  <a:lnTo>
                    <a:pt x="21451" y="12765"/>
                  </a:lnTo>
                  <a:lnTo>
                    <a:pt x="25253" y="6717"/>
                  </a:lnTo>
                  <a:cubicBezTo>
                    <a:pt x="25253" y="6717"/>
                    <a:pt x="23889" y="5257"/>
                    <a:pt x="21274" y="2321"/>
                  </a:cubicBezTo>
                  <a:cubicBezTo>
                    <a:pt x="19457" y="284"/>
                    <a:pt x="16839" y="0"/>
                    <a:pt x="15521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86" name="Google Shape;1886;p41"/>
            <p:cNvSpPr/>
            <p:nvPr/>
          </p:nvSpPr>
          <p:spPr>
            <a:xfrm>
              <a:off x="1658714" y="2554263"/>
              <a:ext cx="1294991" cy="1003787"/>
            </a:xfrm>
            <a:custGeom>
              <a:avLst/>
              <a:gdLst/>
              <a:ahLst/>
              <a:cxnLst/>
              <a:rect l="l" t="t" r="r" b="b"/>
              <a:pathLst>
                <a:path w="38778" h="30058" extrusionOk="0">
                  <a:moveTo>
                    <a:pt x="26704" y="0"/>
                  </a:moveTo>
                  <a:cubicBezTo>
                    <a:pt x="22033" y="0"/>
                    <a:pt x="867" y="6169"/>
                    <a:pt x="867" y="6169"/>
                  </a:cubicBezTo>
                  <a:cubicBezTo>
                    <a:pt x="867" y="6169"/>
                    <a:pt x="0" y="13902"/>
                    <a:pt x="2776" y="14480"/>
                  </a:cubicBezTo>
                  <a:cubicBezTo>
                    <a:pt x="2888" y="14502"/>
                    <a:pt x="3022" y="14513"/>
                    <a:pt x="3179" y="14513"/>
                  </a:cubicBezTo>
                  <a:cubicBezTo>
                    <a:pt x="6925" y="14513"/>
                    <a:pt x="22878" y="8303"/>
                    <a:pt x="22878" y="8303"/>
                  </a:cubicBezTo>
                  <a:lnTo>
                    <a:pt x="31782" y="30058"/>
                  </a:lnTo>
                  <a:lnTo>
                    <a:pt x="38777" y="26656"/>
                  </a:lnTo>
                  <a:cubicBezTo>
                    <a:pt x="38777" y="26656"/>
                    <a:pt x="29665" y="1147"/>
                    <a:pt x="27451" y="105"/>
                  </a:cubicBezTo>
                  <a:cubicBezTo>
                    <a:pt x="27301" y="33"/>
                    <a:pt x="27047" y="0"/>
                    <a:pt x="267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87" name="Google Shape;1887;p41"/>
            <p:cNvSpPr/>
            <p:nvPr/>
          </p:nvSpPr>
          <p:spPr>
            <a:xfrm>
              <a:off x="1747111" y="2736700"/>
              <a:ext cx="804218" cy="1325514"/>
            </a:xfrm>
            <a:custGeom>
              <a:avLst/>
              <a:gdLst/>
              <a:ahLst/>
              <a:cxnLst/>
              <a:rect l="l" t="t" r="r" b="b"/>
              <a:pathLst>
                <a:path w="24082" h="39692" extrusionOk="0">
                  <a:moveTo>
                    <a:pt x="8520" y="0"/>
                  </a:moveTo>
                  <a:lnTo>
                    <a:pt x="1" y="9033"/>
                  </a:lnTo>
                  <a:lnTo>
                    <a:pt x="14632" y="9402"/>
                  </a:lnTo>
                  <a:lnTo>
                    <a:pt x="14135" y="39691"/>
                  </a:lnTo>
                  <a:lnTo>
                    <a:pt x="22317" y="38841"/>
                  </a:lnTo>
                  <a:cubicBezTo>
                    <a:pt x="22317" y="38841"/>
                    <a:pt x="24082" y="7942"/>
                    <a:pt x="23151" y="6209"/>
                  </a:cubicBezTo>
                  <a:cubicBezTo>
                    <a:pt x="22237" y="4492"/>
                    <a:pt x="8857" y="112"/>
                    <a:pt x="85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88" name="Google Shape;1888;p41"/>
            <p:cNvSpPr/>
            <p:nvPr/>
          </p:nvSpPr>
          <p:spPr>
            <a:xfrm>
              <a:off x="1744439" y="2831508"/>
              <a:ext cx="678319" cy="206849"/>
            </a:xfrm>
            <a:custGeom>
              <a:avLst/>
              <a:gdLst/>
              <a:ahLst/>
              <a:cxnLst/>
              <a:rect l="l" t="t" r="r" b="b"/>
              <a:pathLst>
                <a:path w="20312" h="6194" extrusionOk="0">
                  <a:moveTo>
                    <a:pt x="20311" y="1"/>
                  </a:moveTo>
                  <a:lnTo>
                    <a:pt x="20311" y="1"/>
                  </a:lnTo>
                  <a:cubicBezTo>
                    <a:pt x="20247" y="17"/>
                    <a:pt x="20183" y="49"/>
                    <a:pt x="20119" y="81"/>
                  </a:cubicBezTo>
                  <a:lnTo>
                    <a:pt x="19541" y="322"/>
                  </a:lnTo>
                  <a:cubicBezTo>
                    <a:pt x="19301" y="434"/>
                    <a:pt x="18996" y="562"/>
                    <a:pt x="18643" y="723"/>
                  </a:cubicBezTo>
                  <a:cubicBezTo>
                    <a:pt x="18290" y="867"/>
                    <a:pt x="17889" y="1044"/>
                    <a:pt x="17440" y="1204"/>
                  </a:cubicBezTo>
                  <a:cubicBezTo>
                    <a:pt x="16557" y="1573"/>
                    <a:pt x="15482" y="1958"/>
                    <a:pt x="14279" y="2391"/>
                  </a:cubicBezTo>
                  <a:cubicBezTo>
                    <a:pt x="13076" y="2792"/>
                    <a:pt x="11728" y="3209"/>
                    <a:pt x="10332" y="3627"/>
                  </a:cubicBezTo>
                  <a:cubicBezTo>
                    <a:pt x="7509" y="4445"/>
                    <a:pt x="4910" y="5054"/>
                    <a:pt x="3033" y="5488"/>
                  </a:cubicBezTo>
                  <a:cubicBezTo>
                    <a:pt x="2118" y="5696"/>
                    <a:pt x="1364" y="5873"/>
                    <a:pt x="819" y="6001"/>
                  </a:cubicBezTo>
                  <a:lnTo>
                    <a:pt x="209" y="6129"/>
                  </a:lnTo>
                  <a:cubicBezTo>
                    <a:pt x="129" y="6145"/>
                    <a:pt x="65" y="6161"/>
                    <a:pt x="0" y="6194"/>
                  </a:cubicBezTo>
                  <a:cubicBezTo>
                    <a:pt x="65" y="6194"/>
                    <a:pt x="145" y="6194"/>
                    <a:pt x="209" y="6178"/>
                  </a:cubicBezTo>
                  <a:cubicBezTo>
                    <a:pt x="369" y="6145"/>
                    <a:pt x="578" y="6113"/>
                    <a:pt x="819" y="6065"/>
                  </a:cubicBezTo>
                  <a:cubicBezTo>
                    <a:pt x="1348" y="5969"/>
                    <a:pt x="2118" y="5809"/>
                    <a:pt x="3065" y="5616"/>
                  </a:cubicBezTo>
                  <a:cubicBezTo>
                    <a:pt x="4942" y="5215"/>
                    <a:pt x="7541" y="4605"/>
                    <a:pt x="10380" y="3787"/>
                  </a:cubicBezTo>
                  <a:cubicBezTo>
                    <a:pt x="11792" y="3386"/>
                    <a:pt x="13124" y="2953"/>
                    <a:pt x="14327" y="2536"/>
                  </a:cubicBezTo>
                  <a:cubicBezTo>
                    <a:pt x="15530" y="2102"/>
                    <a:pt x="16605" y="1701"/>
                    <a:pt x="17488" y="1332"/>
                  </a:cubicBezTo>
                  <a:cubicBezTo>
                    <a:pt x="17937" y="1140"/>
                    <a:pt x="18338" y="963"/>
                    <a:pt x="18691" y="803"/>
                  </a:cubicBezTo>
                  <a:cubicBezTo>
                    <a:pt x="19028" y="643"/>
                    <a:pt x="19333" y="514"/>
                    <a:pt x="19573" y="386"/>
                  </a:cubicBezTo>
                  <a:lnTo>
                    <a:pt x="20135" y="113"/>
                  </a:lnTo>
                  <a:cubicBezTo>
                    <a:pt x="20199" y="81"/>
                    <a:pt x="20263" y="33"/>
                    <a:pt x="2031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89" name="Google Shape;1889;p41"/>
            <p:cNvSpPr/>
            <p:nvPr/>
          </p:nvSpPr>
          <p:spPr>
            <a:xfrm>
              <a:off x="2400751" y="2875456"/>
              <a:ext cx="143098" cy="297917"/>
            </a:xfrm>
            <a:custGeom>
              <a:avLst/>
              <a:gdLst/>
              <a:ahLst/>
              <a:cxnLst/>
              <a:rect l="l" t="t" r="r" b="b"/>
              <a:pathLst>
                <a:path w="4285" h="8921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32"/>
                    <a:pt x="594" y="225"/>
                    <a:pt x="1493" y="658"/>
                  </a:cubicBezTo>
                  <a:cubicBezTo>
                    <a:pt x="2022" y="915"/>
                    <a:pt x="2503" y="1236"/>
                    <a:pt x="2937" y="1621"/>
                  </a:cubicBezTo>
                  <a:cubicBezTo>
                    <a:pt x="3466" y="2102"/>
                    <a:pt x="3835" y="2728"/>
                    <a:pt x="3963" y="3418"/>
                  </a:cubicBezTo>
                  <a:cubicBezTo>
                    <a:pt x="4108" y="4156"/>
                    <a:pt x="4027" y="4878"/>
                    <a:pt x="3979" y="5535"/>
                  </a:cubicBezTo>
                  <a:cubicBezTo>
                    <a:pt x="3931" y="6193"/>
                    <a:pt x="3899" y="6787"/>
                    <a:pt x="3851" y="7300"/>
                  </a:cubicBezTo>
                  <a:cubicBezTo>
                    <a:pt x="3835" y="7765"/>
                    <a:pt x="3803" y="8166"/>
                    <a:pt x="3787" y="8487"/>
                  </a:cubicBezTo>
                  <a:cubicBezTo>
                    <a:pt x="3771" y="8632"/>
                    <a:pt x="3771" y="8776"/>
                    <a:pt x="3787" y="8920"/>
                  </a:cubicBezTo>
                  <a:cubicBezTo>
                    <a:pt x="3819" y="8776"/>
                    <a:pt x="3851" y="8632"/>
                    <a:pt x="3851" y="8487"/>
                  </a:cubicBezTo>
                  <a:cubicBezTo>
                    <a:pt x="3883" y="8182"/>
                    <a:pt x="3931" y="7781"/>
                    <a:pt x="3979" y="7300"/>
                  </a:cubicBezTo>
                  <a:cubicBezTo>
                    <a:pt x="4027" y="6803"/>
                    <a:pt x="4076" y="6209"/>
                    <a:pt x="4140" y="5551"/>
                  </a:cubicBezTo>
                  <a:cubicBezTo>
                    <a:pt x="4188" y="4894"/>
                    <a:pt x="4284" y="4156"/>
                    <a:pt x="4140" y="3386"/>
                  </a:cubicBezTo>
                  <a:cubicBezTo>
                    <a:pt x="3995" y="2664"/>
                    <a:pt x="3610" y="1990"/>
                    <a:pt x="3049" y="1508"/>
                  </a:cubicBezTo>
                  <a:cubicBezTo>
                    <a:pt x="2600" y="1107"/>
                    <a:pt x="2102" y="786"/>
                    <a:pt x="1557" y="546"/>
                  </a:cubicBezTo>
                  <a:cubicBezTo>
                    <a:pt x="1188" y="385"/>
                    <a:pt x="819" y="241"/>
                    <a:pt x="434" y="113"/>
                  </a:cubicBezTo>
                  <a:cubicBezTo>
                    <a:pt x="305" y="65"/>
                    <a:pt x="161" y="16"/>
                    <a:pt x="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90" name="Google Shape;1890;p41"/>
            <p:cNvSpPr/>
            <p:nvPr/>
          </p:nvSpPr>
          <p:spPr>
            <a:xfrm>
              <a:off x="2556672" y="1145227"/>
              <a:ext cx="570721" cy="467463"/>
            </a:xfrm>
            <a:custGeom>
              <a:avLst/>
              <a:gdLst/>
              <a:ahLst/>
              <a:cxnLst/>
              <a:rect l="l" t="t" r="r" b="b"/>
              <a:pathLst>
                <a:path w="17090" h="13998" extrusionOk="0">
                  <a:moveTo>
                    <a:pt x="9987" y="0"/>
                  </a:moveTo>
                  <a:cubicBezTo>
                    <a:pt x="9895" y="0"/>
                    <a:pt x="9823" y="9"/>
                    <a:pt x="9769" y="9"/>
                  </a:cubicBezTo>
                  <a:cubicBezTo>
                    <a:pt x="9758" y="9"/>
                    <a:pt x="9748" y="8"/>
                    <a:pt x="9739" y="7"/>
                  </a:cubicBezTo>
                  <a:cubicBezTo>
                    <a:pt x="9738" y="7"/>
                    <a:pt x="9737" y="7"/>
                    <a:pt x="9736" y="7"/>
                  </a:cubicBezTo>
                  <a:cubicBezTo>
                    <a:pt x="9395" y="7"/>
                    <a:pt x="7935" y="3607"/>
                    <a:pt x="5006" y="6280"/>
                  </a:cubicBezTo>
                  <a:cubicBezTo>
                    <a:pt x="2054" y="8960"/>
                    <a:pt x="0" y="9345"/>
                    <a:pt x="0" y="9345"/>
                  </a:cubicBezTo>
                  <a:lnTo>
                    <a:pt x="2728" y="13997"/>
                  </a:lnTo>
                  <a:cubicBezTo>
                    <a:pt x="2728" y="13997"/>
                    <a:pt x="5920" y="12810"/>
                    <a:pt x="8391" y="12601"/>
                  </a:cubicBezTo>
                  <a:cubicBezTo>
                    <a:pt x="8588" y="12585"/>
                    <a:pt x="8794" y="12577"/>
                    <a:pt x="9006" y="12577"/>
                  </a:cubicBezTo>
                  <a:cubicBezTo>
                    <a:pt x="11462" y="12577"/>
                    <a:pt x="14808" y="13599"/>
                    <a:pt x="15354" y="13628"/>
                  </a:cubicBezTo>
                  <a:cubicBezTo>
                    <a:pt x="15360" y="13628"/>
                    <a:pt x="15366" y="13629"/>
                    <a:pt x="15373" y="13629"/>
                  </a:cubicBezTo>
                  <a:cubicBezTo>
                    <a:pt x="15956" y="13629"/>
                    <a:pt x="17089" y="12147"/>
                    <a:pt x="14375" y="5799"/>
                  </a:cubicBezTo>
                  <a:cubicBezTo>
                    <a:pt x="12068" y="357"/>
                    <a:pt x="10599" y="0"/>
                    <a:pt x="998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91" name="Google Shape;1891;p41"/>
            <p:cNvSpPr/>
            <p:nvPr/>
          </p:nvSpPr>
          <p:spPr>
            <a:xfrm>
              <a:off x="2394874" y="1418165"/>
              <a:ext cx="267360" cy="247724"/>
            </a:xfrm>
            <a:custGeom>
              <a:avLst/>
              <a:gdLst/>
              <a:ahLst/>
              <a:cxnLst/>
              <a:rect l="l" t="t" r="r" b="b"/>
              <a:pathLst>
                <a:path w="8006" h="7418" extrusionOk="0">
                  <a:moveTo>
                    <a:pt x="5631" y="0"/>
                  </a:moveTo>
                  <a:lnTo>
                    <a:pt x="1203" y="2198"/>
                  </a:lnTo>
                  <a:cubicBezTo>
                    <a:pt x="353" y="2631"/>
                    <a:pt x="0" y="3658"/>
                    <a:pt x="417" y="4509"/>
                  </a:cubicBezTo>
                  <a:lnTo>
                    <a:pt x="433" y="4509"/>
                  </a:lnTo>
                  <a:lnTo>
                    <a:pt x="1091" y="5856"/>
                  </a:lnTo>
                  <a:lnTo>
                    <a:pt x="1380" y="6450"/>
                  </a:lnTo>
                  <a:cubicBezTo>
                    <a:pt x="1678" y="7058"/>
                    <a:pt x="2295" y="7418"/>
                    <a:pt x="2941" y="7418"/>
                  </a:cubicBezTo>
                  <a:cubicBezTo>
                    <a:pt x="3165" y="7418"/>
                    <a:pt x="3391" y="7375"/>
                    <a:pt x="3610" y="7284"/>
                  </a:cubicBezTo>
                  <a:lnTo>
                    <a:pt x="8006" y="5888"/>
                  </a:lnTo>
                  <a:lnTo>
                    <a:pt x="563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92" name="Google Shape;1892;p41"/>
            <p:cNvSpPr/>
            <p:nvPr/>
          </p:nvSpPr>
          <p:spPr>
            <a:xfrm>
              <a:off x="2491285" y="1612123"/>
              <a:ext cx="260448" cy="243784"/>
            </a:xfrm>
            <a:custGeom>
              <a:avLst/>
              <a:gdLst/>
              <a:ahLst/>
              <a:cxnLst/>
              <a:rect l="l" t="t" r="r" b="b"/>
              <a:pathLst>
                <a:path w="7799" h="7300" extrusionOk="0">
                  <a:moveTo>
                    <a:pt x="3563" y="0"/>
                  </a:moveTo>
                  <a:lnTo>
                    <a:pt x="1" y="882"/>
                  </a:lnTo>
                  <a:lnTo>
                    <a:pt x="1316" y="3658"/>
                  </a:lnTo>
                  <a:lnTo>
                    <a:pt x="2006" y="3481"/>
                  </a:lnTo>
                  <a:lnTo>
                    <a:pt x="6450" y="7300"/>
                  </a:lnTo>
                  <a:lnTo>
                    <a:pt x="7798" y="4861"/>
                  </a:lnTo>
                  <a:cubicBezTo>
                    <a:pt x="7798" y="4861"/>
                    <a:pt x="5135" y="3626"/>
                    <a:pt x="4670" y="2647"/>
                  </a:cubicBezTo>
                  <a:cubicBezTo>
                    <a:pt x="4204" y="1685"/>
                    <a:pt x="4782" y="1476"/>
                    <a:pt x="4782" y="1476"/>
                  </a:cubicBezTo>
                  <a:lnTo>
                    <a:pt x="356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93" name="Google Shape;1893;p41"/>
            <p:cNvSpPr/>
            <p:nvPr/>
          </p:nvSpPr>
          <p:spPr>
            <a:xfrm>
              <a:off x="2869550" y="1150437"/>
              <a:ext cx="226652" cy="422413"/>
            </a:xfrm>
            <a:custGeom>
              <a:avLst/>
              <a:gdLst/>
              <a:ahLst/>
              <a:cxnLst/>
              <a:rect l="l" t="t" r="r" b="b"/>
              <a:pathLst>
                <a:path w="6787" h="12649" extrusionOk="0">
                  <a:moveTo>
                    <a:pt x="895" y="1"/>
                  </a:moveTo>
                  <a:cubicBezTo>
                    <a:pt x="845" y="1"/>
                    <a:pt x="798" y="10"/>
                    <a:pt x="755" y="28"/>
                  </a:cubicBezTo>
                  <a:cubicBezTo>
                    <a:pt x="1" y="349"/>
                    <a:pt x="546" y="3429"/>
                    <a:pt x="2006" y="6910"/>
                  </a:cubicBezTo>
                  <a:cubicBezTo>
                    <a:pt x="3383" y="10179"/>
                    <a:pt x="5060" y="12649"/>
                    <a:pt x="5879" y="12649"/>
                  </a:cubicBezTo>
                  <a:cubicBezTo>
                    <a:pt x="5928" y="12649"/>
                    <a:pt x="5974" y="12640"/>
                    <a:pt x="6017" y="12622"/>
                  </a:cubicBezTo>
                  <a:cubicBezTo>
                    <a:pt x="6787" y="12301"/>
                    <a:pt x="6225" y="9221"/>
                    <a:pt x="4782" y="5739"/>
                  </a:cubicBezTo>
                  <a:cubicBezTo>
                    <a:pt x="3404" y="2470"/>
                    <a:pt x="1727" y="1"/>
                    <a:pt x="89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94" name="Google Shape;1894;p41"/>
            <p:cNvSpPr/>
            <p:nvPr/>
          </p:nvSpPr>
          <p:spPr>
            <a:xfrm>
              <a:off x="2381482" y="1573518"/>
              <a:ext cx="53065" cy="58441"/>
            </a:xfrm>
            <a:custGeom>
              <a:avLst/>
              <a:gdLst/>
              <a:ahLst/>
              <a:cxnLst/>
              <a:rect l="l" t="t" r="r" b="b"/>
              <a:pathLst>
                <a:path w="1589" h="1750" extrusionOk="0">
                  <a:moveTo>
                    <a:pt x="898" y="1"/>
                  </a:moveTo>
                  <a:lnTo>
                    <a:pt x="0" y="530"/>
                  </a:lnTo>
                  <a:lnTo>
                    <a:pt x="401" y="1750"/>
                  </a:lnTo>
                  <a:lnTo>
                    <a:pt x="1588" y="1413"/>
                  </a:lnTo>
                  <a:lnTo>
                    <a:pt x="89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95" name="Google Shape;1895;p41"/>
            <p:cNvSpPr/>
            <p:nvPr/>
          </p:nvSpPr>
          <p:spPr>
            <a:xfrm>
              <a:off x="2503608" y="1629255"/>
              <a:ext cx="120589" cy="64853"/>
            </a:xfrm>
            <a:custGeom>
              <a:avLst/>
              <a:gdLst/>
              <a:ahLst/>
              <a:cxnLst/>
              <a:rect l="l" t="t" r="r" b="b"/>
              <a:pathLst>
                <a:path w="3611" h="1942" extrusionOk="0">
                  <a:moveTo>
                    <a:pt x="3611" y="0"/>
                  </a:moveTo>
                  <a:lnTo>
                    <a:pt x="1" y="1156"/>
                  </a:lnTo>
                  <a:lnTo>
                    <a:pt x="370" y="1942"/>
                  </a:lnTo>
                  <a:lnTo>
                    <a:pt x="361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96" name="Google Shape;1896;p41"/>
            <p:cNvSpPr/>
            <p:nvPr/>
          </p:nvSpPr>
          <p:spPr>
            <a:xfrm>
              <a:off x="2407731" y="1573518"/>
              <a:ext cx="26816" cy="49859"/>
            </a:xfrm>
            <a:custGeom>
              <a:avLst/>
              <a:gdLst/>
              <a:ahLst/>
              <a:cxnLst/>
              <a:rect l="l" t="t" r="r" b="b"/>
              <a:pathLst>
                <a:path w="803" h="1493" extrusionOk="0">
                  <a:moveTo>
                    <a:pt x="112" y="1"/>
                  </a:moveTo>
                  <a:lnTo>
                    <a:pt x="0" y="65"/>
                  </a:lnTo>
                  <a:lnTo>
                    <a:pt x="562" y="1493"/>
                  </a:lnTo>
                  <a:lnTo>
                    <a:pt x="802" y="1413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97" name="Google Shape;1897;p41"/>
            <p:cNvSpPr/>
            <p:nvPr/>
          </p:nvSpPr>
          <p:spPr>
            <a:xfrm>
              <a:off x="2656323" y="1590683"/>
              <a:ext cx="27885" cy="9150"/>
            </a:xfrm>
            <a:custGeom>
              <a:avLst/>
              <a:gdLst/>
              <a:ahLst/>
              <a:cxnLst/>
              <a:rect l="l" t="t" r="r" b="b"/>
              <a:pathLst>
                <a:path w="835" h="274" extrusionOk="0">
                  <a:moveTo>
                    <a:pt x="819" y="0"/>
                  </a:moveTo>
                  <a:lnTo>
                    <a:pt x="0" y="273"/>
                  </a:lnTo>
                  <a:cubicBezTo>
                    <a:pt x="0" y="273"/>
                    <a:pt x="835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98" name="Google Shape;1898;p41"/>
            <p:cNvSpPr/>
            <p:nvPr/>
          </p:nvSpPr>
          <p:spPr>
            <a:xfrm>
              <a:off x="2437719" y="1548672"/>
              <a:ext cx="88430" cy="36801"/>
            </a:xfrm>
            <a:custGeom>
              <a:avLst/>
              <a:gdLst/>
              <a:ahLst/>
              <a:cxnLst/>
              <a:rect l="l" t="t" r="r" b="b"/>
              <a:pathLst>
                <a:path w="2648" h="1102" extrusionOk="0">
                  <a:moveTo>
                    <a:pt x="2613" y="0"/>
                  </a:moveTo>
                  <a:cubicBezTo>
                    <a:pt x="2506" y="0"/>
                    <a:pt x="1956" y="210"/>
                    <a:pt x="1300" y="472"/>
                  </a:cubicBezTo>
                  <a:cubicBezTo>
                    <a:pt x="578" y="777"/>
                    <a:pt x="1" y="1050"/>
                    <a:pt x="17" y="1098"/>
                  </a:cubicBezTo>
                  <a:cubicBezTo>
                    <a:pt x="18" y="1100"/>
                    <a:pt x="21" y="1101"/>
                    <a:pt x="28" y="1101"/>
                  </a:cubicBezTo>
                  <a:cubicBezTo>
                    <a:pt x="114" y="1101"/>
                    <a:pt x="675" y="901"/>
                    <a:pt x="1348" y="617"/>
                  </a:cubicBezTo>
                  <a:cubicBezTo>
                    <a:pt x="2070" y="312"/>
                    <a:pt x="2648" y="39"/>
                    <a:pt x="2632" y="7"/>
                  </a:cubicBezTo>
                  <a:cubicBezTo>
                    <a:pt x="2630" y="3"/>
                    <a:pt x="2624" y="0"/>
                    <a:pt x="261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99" name="Google Shape;1899;p41"/>
            <p:cNvSpPr/>
            <p:nvPr/>
          </p:nvSpPr>
          <p:spPr>
            <a:xfrm>
              <a:off x="2426465" y="1520921"/>
              <a:ext cx="79881" cy="36267"/>
            </a:xfrm>
            <a:custGeom>
              <a:avLst/>
              <a:gdLst/>
              <a:ahLst/>
              <a:cxnLst/>
              <a:rect l="l" t="t" r="r" b="b"/>
              <a:pathLst>
                <a:path w="2392" h="1086" extrusionOk="0">
                  <a:moveTo>
                    <a:pt x="2365" y="0"/>
                  </a:moveTo>
                  <a:cubicBezTo>
                    <a:pt x="2284" y="0"/>
                    <a:pt x="1769" y="201"/>
                    <a:pt x="1156" y="485"/>
                  </a:cubicBezTo>
                  <a:cubicBezTo>
                    <a:pt x="514" y="774"/>
                    <a:pt x="1" y="1047"/>
                    <a:pt x="17" y="1079"/>
                  </a:cubicBezTo>
                  <a:cubicBezTo>
                    <a:pt x="18" y="1083"/>
                    <a:pt x="25" y="1086"/>
                    <a:pt x="36" y="1086"/>
                  </a:cubicBezTo>
                  <a:cubicBezTo>
                    <a:pt x="139" y="1086"/>
                    <a:pt x="640" y="889"/>
                    <a:pt x="1220" y="613"/>
                  </a:cubicBezTo>
                  <a:cubicBezTo>
                    <a:pt x="1878" y="325"/>
                    <a:pt x="2391" y="52"/>
                    <a:pt x="2375" y="4"/>
                  </a:cubicBezTo>
                  <a:cubicBezTo>
                    <a:pt x="2374" y="2"/>
                    <a:pt x="2370" y="0"/>
                    <a:pt x="236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00" name="Google Shape;1900;p41"/>
            <p:cNvSpPr/>
            <p:nvPr/>
          </p:nvSpPr>
          <p:spPr>
            <a:xfrm>
              <a:off x="2452714" y="1581900"/>
              <a:ext cx="79881" cy="33061"/>
            </a:xfrm>
            <a:custGeom>
              <a:avLst/>
              <a:gdLst/>
              <a:ahLst/>
              <a:cxnLst/>
              <a:rect l="l" t="t" r="r" b="b"/>
              <a:pathLst>
                <a:path w="2392" h="990" extrusionOk="0">
                  <a:moveTo>
                    <a:pt x="2370" y="0"/>
                  </a:moveTo>
                  <a:cubicBezTo>
                    <a:pt x="2261" y="0"/>
                    <a:pt x="1771" y="208"/>
                    <a:pt x="1188" y="456"/>
                  </a:cubicBezTo>
                  <a:cubicBezTo>
                    <a:pt x="1012" y="536"/>
                    <a:pt x="867" y="600"/>
                    <a:pt x="723" y="664"/>
                  </a:cubicBezTo>
                  <a:cubicBezTo>
                    <a:pt x="578" y="713"/>
                    <a:pt x="450" y="761"/>
                    <a:pt x="338" y="809"/>
                  </a:cubicBezTo>
                  <a:cubicBezTo>
                    <a:pt x="129" y="889"/>
                    <a:pt x="1" y="953"/>
                    <a:pt x="1" y="985"/>
                  </a:cubicBezTo>
                  <a:cubicBezTo>
                    <a:pt x="4" y="988"/>
                    <a:pt x="10" y="989"/>
                    <a:pt x="20" y="989"/>
                  </a:cubicBezTo>
                  <a:cubicBezTo>
                    <a:pt x="69" y="989"/>
                    <a:pt x="200" y="958"/>
                    <a:pt x="386" y="905"/>
                  </a:cubicBezTo>
                  <a:cubicBezTo>
                    <a:pt x="498" y="873"/>
                    <a:pt x="626" y="841"/>
                    <a:pt x="771" y="793"/>
                  </a:cubicBezTo>
                  <a:cubicBezTo>
                    <a:pt x="931" y="745"/>
                    <a:pt x="1076" y="664"/>
                    <a:pt x="1236" y="600"/>
                  </a:cubicBezTo>
                  <a:cubicBezTo>
                    <a:pt x="1894" y="328"/>
                    <a:pt x="2391" y="39"/>
                    <a:pt x="2391" y="7"/>
                  </a:cubicBezTo>
                  <a:cubicBezTo>
                    <a:pt x="2388" y="2"/>
                    <a:pt x="2381" y="0"/>
                    <a:pt x="237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01" name="Google Shape;1901;p41"/>
            <p:cNvSpPr/>
            <p:nvPr/>
          </p:nvSpPr>
          <p:spPr>
            <a:xfrm>
              <a:off x="2924218" y="1306225"/>
              <a:ext cx="120022" cy="145736"/>
            </a:xfrm>
            <a:custGeom>
              <a:avLst/>
              <a:gdLst/>
              <a:ahLst/>
              <a:cxnLst/>
              <a:rect l="l" t="t" r="r" b="b"/>
              <a:pathLst>
                <a:path w="3594" h="4364" extrusionOk="0">
                  <a:moveTo>
                    <a:pt x="887" y="1"/>
                  </a:moveTo>
                  <a:cubicBezTo>
                    <a:pt x="385" y="1"/>
                    <a:pt x="0" y="224"/>
                    <a:pt x="0" y="224"/>
                  </a:cubicBezTo>
                  <a:cubicBezTo>
                    <a:pt x="369" y="1684"/>
                    <a:pt x="963" y="3064"/>
                    <a:pt x="1733" y="4363"/>
                  </a:cubicBezTo>
                  <a:cubicBezTo>
                    <a:pt x="1733" y="4363"/>
                    <a:pt x="3594" y="4026"/>
                    <a:pt x="2695" y="1604"/>
                  </a:cubicBezTo>
                  <a:cubicBezTo>
                    <a:pt x="2213" y="302"/>
                    <a:pt x="1470" y="1"/>
                    <a:pt x="88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02" name="Google Shape;1902;p41"/>
            <p:cNvSpPr/>
            <p:nvPr/>
          </p:nvSpPr>
          <p:spPr>
            <a:xfrm>
              <a:off x="2863673" y="1216726"/>
              <a:ext cx="159695" cy="353620"/>
            </a:xfrm>
            <a:custGeom>
              <a:avLst/>
              <a:gdLst/>
              <a:ahLst/>
              <a:cxnLst/>
              <a:rect l="l" t="t" r="r" b="b"/>
              <a:pathLst>
                <a:path w="4782" h="10589" extrusionOk="0">
                  <a:moveTo>
                    <a:pt x="0" y="0"/>
                  </a:moveTo>
                  <a:cubicBezTo>
                    <a:pt x="6" y="13"/>
                    <a:pt x="11" y="26"/>
                    <a:pt x="16" y="39"/>
                  </a:cubicBezTo>
                  <a:lnTo>
                    <a:pt x="16" y="39"/>
                  </a:lnTo>
                  <a:cubicBezTo>
                    <a:pt x="16" y="26"/>
                    <a:pt x="16" y="13"/>
                    <a:pt x="16" y="0"/>
                  </a:cubicBezTo>
                  <a:close/>
                  <a:moveTo>
                    <a:pt x="16" y="39"/>
                  </a:moveTo>
                  <a:cubicBezTo>
                    <a:pt x="19" y="184"/>
                    <a:pt x="35" y="318"/>
                    <a:pt x="64" y="465"/>
                  </a:cubicBezTo>
                  <a:cubicBezTo>
                    <a:pt x="112" y="754"/>
                    <a:pt x="177" y="1187"/>
                    <a:pt x="273" y="1701"/>
                  </a:cubicBezTo>
                  <a:cubicBezTo>
                    <a:pt x="353" y="1973"/>
                    <a:pt x="417" y="2246"/>
                    <a:pt x="497" y="2551"/>
                  </a:cubicBezTo>
                  <a:cubicBezTo>
                    <a:pt x="546" y="2711"/>
                    <a:pt x="578" y="2856"/>
                    <a:pt x="626" y="3016"/>
                  </a:cubicBezTo>
                  <a:cubicBezTo>
                    <a:pt x="642" y="3096"/>
                    <a:pt x="674" y="3177"/>
                    <a:pt x="690" y="3273"/>
                  </a:cubicBezTo>
                  <a:cubicBezTo>
                    <a:pt x="706" y="3353"/>
                    <a:pt x="738" y="3433"/>
                    <a:pt x="770" y="3514"/>
                  </a:cubicBezTo>
                  <a:lnTo>
                    <a:pt x="1139" y="4556"/>
                  </a:lnTo>
                  <a:cubicBezTo>
                    <a:pt x="1171" y="4653"/>
                    <a:pt x="1203" y="4733"/>
                    <a:pt x="1235" y="4829"/>
                  </a:cubicBezTo>
                  <a:cubicBezTo>
                    <a:pt x="1268" y="4925"/>
                    <a:pt x="1316" y="5006"/>
                    <a:pt x="1364" y="5102"/>
                  </a:cubicBezTo>
                  <a:cubicBezTo>
                    <a:pt x="1444" y="5278"/>
                    <a:pt x="1524" y="5471"/>
                    <a:pt x="1604" y="5647"/>
                  </a:cubicBezTo>
                  <a:cubicBezTo>
                    <a:pt x="1685" y="5840"/>
                    <a:pt x="1765" y="6016"/>
                    <a:pt x="1861" y="6209"/>
                  </a:cubicBezTo>
                  <a:cubicBezTo>
                    <a:pt x="1893" y="6289"/>
                    <a:pt x="1925" y="6385"/>
                    <a:pt x="1973" y="6466"/>
                  </a:cubicBezTo>
                  <a:cubicBezTo>
                    <a:pt x="2022" y="6546"/>
                    <a:pt x="2070" y="6642"/>
                    <a:pt x="2118" y="6722"/>
                  </a:cubicBezTo>
                  <a:lnTo>
                    <a:pt x="2663" y="7685"/>
                  </a:lnTo>
                  <a:cubicBezTo>
                    <a:pt x="2695" y="7765"/>
                    <a:pt x="2744" y="7845"/>
                    <a:pt x="2792" y="7926"/>
                  </a:cubicBezTo>
                  <a:cubicBezTo>
                    <a:pt x="2840" y="7990"/>
                    <a:pt x="2888" y="8054"/>
                    <a:pt x="2920" y="8134"/>
                  </a:cubicBezTo>
                  <a:lnTo>
                    <a:pt x="3193" y="8535"/>
                  </a:lnTo>
                  <a:cubicBezTo>
                    <a:pt x="3369" y="8792"/>
                    <a:pt x="3530" y="9032"/>
                    <a:pt x="3690" y="9257"/>
                  </a:cubicBezTo>
                  <a:cubicBezTo>
                    <a:pt x="4011" y="9674"/>
                    <a:pt x="4284" y="10011"/>
                    <a:pt x="4476" y="10236"/>
                  </a:cubicBezTo>
                  <a:cubicBezTo>
                    <a:pt x="4573" y="10364"/>
                    <a:pt x="4669" y="10476"/>
                    <a:pt x="4781" y="10589"/>
                  </a:cubicBezTo>
                  <a:cubicBezTo>
                    <a:pt x="4701" y="10460"/>
                    <a:pt x="4621" y="10332"/>
                    <a:pt x="4524" y="10204"/>
                  </a:cubicBezTo>
                  <a:cubicBezTo>
                    <a:pt x="4332" y="9963"/>
                    <a:pt x="4091" y="9610"/>
                    <a:pt x="3770" y="9193"/>
                  </a:cubicBezTo>
                  <a:lnTo>
                    <a:pt x="3305" y="8471"/>
                  </a:lnTo>
                  <a:cubicBezTo>
                    <a:pt x="3225" y="8343"/>
                    <a:pt x="3129" y="8198"/>
                    <a:pt x="3032" y="8054"/>
                  </a:cubicBezTo>
                  <a:cubicBezTo>
                    <a:pt x="3000" y="7990"/>
                    <a:pt x="2952" y="7926"/>
                    <a:pt x="2904" y="7845"/>
                  </a:cubicBezTo>
                  <a:cubicBezTo>
                    <a:pt x="2856" y="7781"/>
                    <a:pt x="2824" y="7701"/>
                    <a:pt x="2776" y="7621"/>
                  </a:cubicBezTo>
                  <a:cubicBezTo>
                    <a:pt x="2615" y="7316"/>
                    <a:pt x="2439" y="6995"/>
                    <a:pt x="2246" y="6658"/>
                  </a:cubicBezTo>
                  <a:cubicBezTo>
                    <a:pt x="2198" y="6578"/>
                    <a:pt x="2166" y="6482"/>
                    <a:pt x="2118" y="6401"/>
                  </a:cubicBezTo>
                  <a:cubicBezTo>
                    <a:pt x="2070" y="6321"/>
                    <a:pt x="2038" y="6225"/>
                    <a:pt x="1990" y="6145"/>
                  </a:cubicBezTo>
                  <a:cubicBezTo>
                    <a:pt x="1909" y="5952"/>
                    <a:pt x="1829" y="5776"/>
                    <a:pt x="1749" y="5583"/>
                  </a:cubicBezTo>
                  <a:cubicBezTo>
                    <a:pt x="1653" y="5407"/>
                    <a:pt x="1572" y="5230"/>
                    <a:pt x="1492" y="5038"/>
                  </a:cubicBezTo>
                  <a:cubicBezTo>
                    <a:pt x="1460" y="4957"/>
                    <a:pt x="1412" y="4861"/>
                    <a:pt x="1380" y="4781"/>
                  </a:cubicBezTo>
                  <a:cubicBezTo>
                    <a:pt x="1348" y="4685"/>
                    <a:pt x="1316" y="4588"/>
                    <a:pt x="1284" y="4508"/>
                  </a:cubicBezTo>
                  <a:cubicBezTo>
                    <a:pt x="1155" y="4139"/>
                    <a:pt x="1027" y="3802"/>
                    <a:pt x="899" y="3465"/>
                  </a:cubicBezTo>
                  <a:cubicBezTo>
                    <a:pt x="883" y="3385"/>
                    <a:pt x="834" y="3305"/>
                    <a:pt x="818" y="3225"/>
                  </a:cubicBezTo>
                  <a:cubicBezTo>
                    <a:pt x="786" y="3145"/>
                    <a:pt x="770" y="3064"/>
                    <a:pt x="754" y="2984"/>
                  </a:cubicBezTo>
                  <a:lnTo>
                    <a:pt x="626" y="2519"/>
                  </a:lnTo>
                  <a:cubicBezTo>
                    <a:pt x="530" y="2214"/>
                    <a:pt x="449" y="1941"/>
                    <a:pt x="385" y="1685"/>
                  </a:cubicBezTo>
                  <a:cubicBezTo>
                    <a:pt x="273" y="1171"/>
                    <a:pt x="177" y="754"/>
                    <a:pt x="112" y="449"/>
                  </a:cubicBezTo>
                  <a:cubicBezTo>
                    <a:pt x="98" y="318"/>
                    <a:pt x="70" y="173"/>
                    <a:pt x="16" y="3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03" name="Google Shape;1903;p41"/>
            <p:cNvSpPr/>
            <p:nvPr/>
          </p:nvSpPr>
          <p:spPr>
            <a:xfrm>
              <a:off x="2655254" y="1716048"/>
              <a:ext cx="79313" cy="92170"/>
            </a:xfrm>
            <a:custGeom>
              <a:avLst/>
              <a:gdLst/>
              <a:ahLst/>
              <a:cxnLst/>
              <a:rect l="l" t="t" r="r" b="b"/>
              <a:pathLst>
                <a:path w="2375" h="2760" extrusionOk="0">
                  <a:moveTo>
                    <a:pt x="64" y="0"/>
                  </a:moveTo>
                  <a:lnTo>
                    <a:pt x="64" y="0"/>
                  </a:lnTo>
                  <a:cubicBezTo>
                    <a:pt x="0" y="402"/>
                    <a:pt x="16" y="819"/>
                    <a:pt x="113" y="1220"/>
                  </a:cubicBezTo>
                  <a:cubicBezTo>
                    <a:pt x="143" y="1357"/>
                    <a:pt x="232" y="1510"/>
                    <a:pt x="365" y="1510"/>
                  </a:cubicBezTo>
                  <a:cubicBezTo>
                    <a:pt x="372" y="1510"/>
                    <a:pt x="379" y="1509"/>
                    <a:pt x="385" y="1509"/>
                  </a:cubicBezTo>
                  <a:cubicBezTo>
                    <a:pt x="449" y="1476"/>
                    <a:pt x="514" y="1428"/>
                    <a:pt x="546" y="1364"/>
                  </a:cubicBezTo>
                  <a:cubicBezTo>
                    <a:pt x="653" y="1209"/>
                    <a:pt x="725" y="1027"/>
                    <a:pt x="761" y="845"/>
                  </a:cubicBezTo>
                  <a:lnTo>
                    <a:pt x="761" y="845"/>
                  </a:lnTo>
                  <a:cubicBezTo>
                    <a:pt x="735" y="1144"/>
                    <a:pt x="771" y="1458"/>
                    <a:pt x="851" y="1749"/>
                  </a:cubicBezTo>
                  <a:cubicBezTo>
                    <a:pt x="899" y="1910"/>
                    <a:pt x="1011" y="2086"/>
                    <a:pt x="1171" y="2102"/>
                  </a:cubicBezTo>
                  <a:cubicBezTo>
                    <a:pt x="1178" y="2103"/>
                    <a:pt x="1185" y="2103"/>
                    <a:pt x="1192" y="2103"/>
                  </a:cubicBezTo>
                  <a:cubicBezTo>
                    <a:pt x="1373" y="2103"/>
                    <a:pt x="1493" y="1903"/>
                    <a:pt x="1524" y="1717"/>
                  </a:cubicBezTo>
                  <a:cubicBezTo>
                    <a:pt x="1508" y="1525"/>
                    <a:pt x="1540" y="1348"/>
                    <a:pt x="1572" y="1156"/>
                  </a:cubicBezTo>
                  <a:lnTo>
                    <a:pt x="1572" y="1156"/>
                  </a:lnTo>
                  <a:cubicBezTo>
                    <a:pt x="1540" y="1525"/>
                    <a:pt x="1524" y="1894"/>
                    <a:pt x="1556" y="2247"/>
                  </a:cubicBezTo>
                  <a:cubicBezTo>
                    <a:pt x="1572" y="2359"/>
                    <a:pt x="1589" y="2471"/>
                    <a:pt x="1637" y="2583"/>
                  </a:cubicBezTo>
                  <a:cubicBezTo>
                    <a:pt x="1685" y="2680"/>
                    <a:pt x="1781" y="2744"/>
                    <a:pt x="1893" y="2760"/>
                  </a:cubicBezTo>
                  <a:cubicBezTo>
                    <a:pt x="2022" y="2760"/>
                    <a:pt x="2134" y="2696"/>
                    <a:pt x="2182" y="2583"/>
                  </a:cubicBezTo>
                  <a:cubicBezTo>
                    <a:pt x="2246" y="2471"/>
                    <a:pt x="2278" y="2359"/>
                    <a:pt x="2278" y="2231"/>
                  </a:cubicBezTo>
                  <a:cubicBezTo>
                    <a:pt x="2327" y="1829"/>
                    <a:pt x="2359" y="1428"/>
                    <a:pt x="2375" y="102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04" name="Google Shape;1904;p41"/>
            <p:cNvSpPr/>
            <p:nvPr/>
          </p:nvSpPr>
          <p:spPr>
            <a:xfrm>
              <a:off x="2168222" y="1442777"/>
              <a:ext cx="140960" cy="426721"/>
            </a:xfrm>
            <a:custGeom>
              <a:avLst/>
              <a:gdLst/>
              <a:ahLst/>
              <a:cxnLst/>
              <a:rect l="l" t="t" r="r" b="b"/>
              <a:pathLst>
                <a:path w="4221" h="12778" extrusionOk="0">
                  <a:moveTo>
                    <a:pt x="508" y="0"/>
                  </a:moveTo>
                  <a:cubicBezTo>
                    <a:pt x="457" y="0"/>
                    <a:pt x="349" y="192"/>
                    <a:pt x="241" y="547"/>
                  </a:cubicBezTo>
                  <a:cubicBezTo>
                    <a:pt x="81" y="1076"/>
                    <a:pt x="1" y="1622"/>
                    <a:pt x="33" y="2167"/>
                  </a:cubicBezTo>
                  <a:cubicBezTo>
                    <a:pt x="65" y="3001"/>
                    <a:pt x="273" y="3804"/>
                    <a:pt x="642" y="4542"/>
                  </a:cubicBezTo>
                  <a:cubicBezTo>
                    <a:pt x="1044" y="5392"/>
                    <a:pt x="1653" y="6178"/>
                    <a:pt x="2215" y="6996"/>
                  </a:cubicBezTo>
                  <a:cubicBezTo>
                    <a:pt x="2776" y="7798"/>
                    <a:pt x="3225" y="8617"/>
                    <a:pt x="3402" y="9403"/>
                  </a:cubicBezTo>
                  <a:cubicBezTo>
                    <a:pt x="3498" y="9772"/>
                    <a:pt x="3514" y="10157"/>
                    <a:pt x="3482" y="10526"/>
                  </a:cubicBezTo>
                  <a:cubicBezTo>
                    <a:pt x="3434" y="10847"/>
                    <a:pt x="3338" y="11152"/>
                    <a:pt x="3177" y="11440"/>
                  </a:cubicBezTo>
                  <a:cubicBezTo>
                    <a:pt x="2953" y="11873"/>
                    <a:pt x="2616" y="12226"/>
                    <a:pt x="2183" y="12451"/>
                  </a:cubicBezTo>
                  <a:cubicBezTo>
                    <a:pt x="1878" y="12611"/>
                    <a:pt x="1669" y="12644"/>
                    <a:pt x="1669" y="12708"/>
                  </a:cubicBezTo>
                  <a:cubicBezTo>
                    <a:pt x="1669" y="12739"/>
                    <a:pt x="1766" y="12778"/>
                    <a:pt x="1946" y="12778"/>
                  </a:cubicBezTo>
                  <a:cubicBezTo>
                    <a:pt x="2040" y="12778"/>
                    <a:pt x="2157" y="12767"/>
                    <a:pt x="2295" y="12740"/>
                  </a:cubicBezTo>
                  <a:cubicBezTo>
                    <a:pt x="2856" y="12595"/>
                    <a:pt x="3354" y="12226"/>
                    <a:pt x="3659" y="11745"/>
                  </a:cubicBezTo>
                  <a:cubicBezTo>
                    <a:pt x="3899" y="11408"/>
                    <a:pt x="4060" y="11039"/>
                    <a:pt x="4140" y="10638"/>
                  </a:cubicBezTo>
                  <a:cubicBezTo>
                    <a:pt x="4220" y="10189"/>
                    <a:pt x="4220" y="9724"/>
                    <a:pt x="4140" y="9258"/>
                  </a:cubicBezTo>
                  <a:cubicBezTo>
                    <a:pt x="3963" y="8312"/>
                    <a:pt x="3466" y="7381"/>
                    <a:pt x="2873" y="6531"/>
                  </a:cubicBezTo>
                  <a:cubicBezTo>
                    <a:pt x="2279" y="5681"/>
                    <a:pt x="1685" y="4943"/>
                    <a:pt x="1300" y="4205"/>
                  </a:cubicBezTo>
                  <a:cubicBezTo>
                    <a:pt x="947" y="3563"/>
                    <a:pt x="707" y="2857"/>
                    <a:pt x="594" y="2119"/>
                  </a:cubicBezTo>
                  <a:cubicBezTo>
                    <a:pt x="530" y="1622"/>
                    <a:pt x="514" y="1108"/>
                    <a:pt x="546" y="595"/>
                  </a:cubicBezTo>
                  <a:cubicBezTo>
                    <a:pt x="562" y="226"/>
                    <a:pt x="578" y="17"/>
                    <a:pt x="514" y="1"/>
                  </a:cubicBezTo>
                  <a:cubicBezTo>
                    <a:pt x="512" y="1"/>
                    <a:pt x="510" y="0"/>
                    <a:pt x="5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05" name="Google Shape;1905;p41"/>
            <p:cNvSpPr/>
            <p:nvPr/>
          </p:nvSpPr>
          <p:spPr>
            <a:xfrm>
              <a:off x="1904101" y="1359757"/>
              <a:ext cx="276477" cy="584045"/>
            </a:xfrm>
            <a:custGeom>
              <a:avLst/>
              <a:gdLst/>
              <a:ahLst/>
              <a:cxnLst/>
              <a:rect l="l" t="t" r="r" b="b"/>
              <a:pathLst>
                <a:path w="8279" h="17489" extrusionOk="0">
                  <a:moveTo>
                    <a:pt x="3771" y="1"/>
                  </a:moveTo>
                  <a:lnTo>
                    <a:pt x="48" y="4252"/>
                  </a:lnTo>
                  <a:lnTo>
                    <a:pt x="0" y="14632"/>
                  </a:lnTo>
                  <a:cubicBezTo>
                    <a:pt x="0" y="16188"/>
                    <a:pt x="1236" y="17456"/>
                    <a:pt x="2792" y="17488"/>
                  </a:cubicBezTo>
                  <a:cubicBezTo>
                    <a:pt x="2812" y="17488"/>
                    <a:pt x="2831" y="17489"/>
                    <a:pt x="2851" y="17489"/>
                  </a:cubicBezTo>
                  <a:cubicBezTo>
                    <a:pt x="4381" y="17489"/>
                    <a:pt x="5632" y="16265"/>
                    <a:pt x="5680" y="14745"/>
                  </a:cubicBezTo>
                  <a:cubicBezTo>
                    <a:pt x="5728" y="13589"/>
                    <a:pt x="5776" y="12531"/>
                    <a:pt x="5776" y="12531"/>
                  </a:cubicBezTo>
                  <a:cubicBezTo>
                    <a:pt x="5776" y="12531"/>
                    <a:pt x="8086" y="12226"/>
                    <a:pt x="8182" y="9867"/>
                  </a:cubicBezTo>
                  <a:cubicBezTo>
                    <a:pt x="8279" y="7493"/>
                    <a:pt x="8038" y="2054"/>
                    <a:pt x="8038" y="2054"/>
                  </a:cubicBezTo>
                  <a:lnTo>
                    <a:pt x="3771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06" name="Google Shape;1906;p41"/>
            <p:cNvSpPr/>
            <p:nvPr/>
          </p:nvSpPr>
          <p:spPr>
            <a:xfrm>
              <a:off x="2132322" y="1552112"/>
              <a:ext cx="23076" cy="19903"/>
            </a:xfrm>
            <a:custGeom>
              <a:avLst/>
              <a:gdLst/>
              <a:ahLst/>
              <a:cxnLst/>
              <a:rect l="l" t="t" r="r" b="b"/>
              <a:pathLst>
                <a:path w="691" h="596" extrusionOk="0">
                  <a:moveTo>
                    <a:pt x="386" y="0"/>
                  </a:moveTo>
                  <a:cubicBezTo>
                    <a:pt x="129" y="16"/>
                    <a:pt x="1" y="321"/>
                    <a:pt x="193" y="514"/>
                  </a:cubicBezTo>
                  <a:cubicBezTo>
                    <a:pt x="250" y="570"/>
                    <a:pt x="321" y="595"/>
                    <a:pt x="391" y="595"/>
                  </a:cubicBezTo>
                  <a:cubicBezTo>
                    <a:pt x="542" y="595"/>
                    <a:pt x="691" y="480"/>
                    <a:pt x="691" y="305"/>
                  </a:cubicBezTo>
                  <a:cubicBezTo>
                    <a:pt x="691" y="145"/>
                    <a:pt x="562" y="0"/>
                    <a:pt x="3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07" name="Google Shape;1907;p41"/>
            <p:cNvSpPr/>
            <p:nvPr/>
          </p:nvSpPr>
          <p:spPr>
            <a:xfrm>
              <a:off x="2129650" y="1538019"/>
              <a:ext cx="39673" cy="12089"/>
            </a:xfrm>
            <a:custGeom>
              <a:avLst/>
              <a:gdLst/>
              <a:ahLst/>
              <a:cxnLst/>
              <a:rect l="l" t="t" r="r" b="b"/>
              <a:pathLst>
                <a:path w="1188" h="362" extrusionOk="0">
                  <a:moveTo>
                    <a:pt x="568" y="0"/>
                  </a:moveTo>
                  <a:cubicBezTo>
                    <a:pt x="416" y="0"/>
                    <a:pt x="262" y="45"/>
                    <a:pt x="129" y="133"/>
                  </a:cubicBezTo>
                  <a:cubicBezTo>
                    <a:pt x="33" y="214"/>
                    <a:pt x="1" y="294"/>
                    <a:pt x="17" y="310"/>
                  </a:cubicBezTo>
                  <a:cubicBezTo>
                    <a:pt x="20" y="313"/>
                    <a:pt x="24" y="314"/>
                    <a:pt x="30" y="314"/>
                  </a:cubicBezTo>
                  <a:cubicBezTo>
                    <a:pt x="87" y="314"/>
                    <a:pt x="281" y="196"/>
                    <a:pt x="549" y="196"/>
                  </a:cubicBezTo>
                  <a:cubicBezTo>
                    <a:pt x="564" y="196"/>
                    <a:pt x="579" y="197"/>
                    <a:pt x="594" y="198"/>
                  </a:cubicBezTo>
                  <a:cubicBezTo>
                    <a:pt x="888" y="212"/>
                    <a:pt x="1102" y="362"/>
                    <a:pt x="1160" y="362"/>
                  </a:cubicBezTo>
                  <a:cubicBezTo>
                    <a:pt x="1165" y="362"/>
                    <a:pt x="1169" y="361"/>
                    <a:pt x="1172" y="358"/>
                  </a:cubicBezTo>
                  <a:cubicBezTo>
                    <a:pt x="1188" y="342"/>
                    <a:pt x="1156" y="262"/>
                    <a:pt x="1059" y="182"/>
                  </a:cubicBezTo>
                  <a:cubicBezTo>
                    <a:pt x="921" y="61"/>
                    <a:pt x="746" y="0"/>
                    <a:pt x="5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08" name="Google Shape;1908;p41"/>
            <p:cNvSpPr/>
            <p:nvPr/>
          </p:nvSpPr>
          <p:spPr>
            <a:xfrm>
              <a:off x="2018746" y="1552112"/>
              <a:ext cx="23076" cy="19903"/>
            </a:xfrm>
            <a:custGeom>
              <a:avLst/>
              <a:gdLst/>
              <a:ahLst/>
              <a:cxnLst/>
              <a:rect l="l" t="t" r="r" b="b"/>
              <a:pathLst>
                <a:path w="691" h="596" extrusionOk="0">
                  <a:moveTo>
                    <a:pt x="386" y="0"/>
                  </a:moveTo>
                  <a:cubicBezTo>
                    <a:pt x="129" y="16"/>
                    <a:pt x="1" y="321"/>
                    <a:pt x="193" y="514"/>
                  </a:cubicBezTo>
                  <a:cubicBezTo>
                    <a:pt x="249" y="570"/>
                    <a:pt x="320" y="595"/>
                    <a:pt x="391" y="595"/>
                  </a:cubicBezTo>
                  <a:cubicBezTo>
                    <a:pt x="542" y="595"/>
                    <a:pt x="690" y="480"/>
                    <a:pt x="690" y="305"/>
                  </a:cubicBezTo>
                  <a:cubicBezTo>
                    <a:pt x="690" y="145"/>
                    <a:pt x="546" y="0"/>
                    <a:pt x="3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09" name="Google Shape;1909;p41"/>
            <p:cNvSpPr/>
            <p:nvPr/>
          </p:nvSpPr>
          <p:spPr>
            <a:xfrm>
              <a:off x="2011800" y="1540157"/>
              <a:ext cx="40208" cy="12223"/>
            </a:xfrm>
            <a:custGeom>
              <a:avLst/>
              <a:gdLst/>
              <a:ahLst/>
              <a:cxnLst/>
              <a:rect l="l" t="t" r="r" b="b"/>
              <a:pathLst>
                <a:path w="1204" h="366" extrusionOk="0">
                  <a:moveTo>
                    <a:pt x="578" y="0"/>
                  </a:moveTo>
                  <a:cubicBezTo>
                    <a:pt x="428" y="0"/>
                    <a:pt x="278" y="45"/>
                    <a:pt x="144" y="134"/>
                  </a:cubicBezTo>
                  <a:cubicBezTo>
                    <a:pt x="48" y="214"/>
                    <a:pt x="0" y="294"/>
                    <a:pt x="16" y="310"/>
                  </a:cubicBezTo>
                  <a:cubicBezTo>
                    <a:pt x="20" y="316"/>
                    <a:pt x="27" y="318"/>
                    <a:pt x="37" y="318"/>
                  </a:cubicBezTo>
                  <a:cubicBezTo>
                    <a:pt x="104" y="318"/>
                    <a:pt x="306" y="197"/>
                    <a:pt x="568" y="197"/>
                  </a:cubicBezTo>
                  <a:cubicBezTo>
                    <a:pt x="582" y="197"/>
                    <a:pt x="596" y="197"/>
                    <a:pt x="610" y="198"/>
                  </a:cubicBezTo>
                  <a:cubicBezTo>
                    <a:pt x="895" y="212"/>
                    <a:pt x="1092" y="366"/>
                    <a:pt x="1165" y="366"/>
                  </a:cubicBezTo>
                  <a:cubicBezTo>
                    <a:pt x="1175" y="366"/>
                    <a:pt x="1182" y="364"/>
                    <a:pt x="1187" y="358"/>
                  </a:cubicBezTo>
                  <a:cubicBezTo>
                    <a:pt x="1203" y="342"/>
                    <a:pt x="1171" y="262"/>
                    <a:pt x="1075" y="182"/>
                  </a:cubicBezTo>
                  <a:cubicBezTo>
                    <a:pt x="928" y="61"/>
                    <a:pt x="753" y="0"/>
                    <a:pt x="5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10" name="Google Shape;1910;p41"/>
            <p:cNvSpPr/>
            <p:nvPr/>
          </p:nvSpPr>
          <p:spPr>
            <a:xfrm>
              <a:off x="2086805" y="1548339"/>
              <a:ext cx="32159" cy="95777"/>
            </a:xfrm>
            <a:custGeom>
              <a:avLst/>
              <a:gdLst/>
              <a:ahLst/>
              <a:cxnLst/>
              <a:rect l="l" t="t" r="r" b="b"/>
              <a:pathLst>
                <a:path w="963" h="2868" extrusionOk="0">
                  <a:moveTo>
                    <a:pt x="33" y="1"/>
                  </a:moveTo>
                  <a:cubicBezTo>
                    <a:pt x="33" y="1"/>
                    <a:pt x="33" y="1"/>
                    <a:pt x="32" y="1"/>
                  </a:cubicBezTo>
                  <a:cubicBezTo>
                    <a:pt x="0" y="17"/>
                    <a:pt x="225" y="803"/>
                    <a:pt x="546" y="1750"/>
                  </a:cubicBezTo>
                  <a:cubicBezTo>
                    <a:pt x="626" y="1990"/>
                    <a:pt x="706" y="2215"/>
                    <a:pt x="770" y="2423"/>
                  </a:cubicBezTo>
                  <a:cubicBezTo>
                    <a:pt x="818" y="2504"/>
                    <a:pt x="834" y="2600"/>
                    <a:pt x="818" y="2680"/>
                  </a:cubicBezTo>
                  <a:cubicBezTo>
                    <a:pt x="818" y="2744"/>
                    <a:pt x="738" y="2760"/>
                    <a:pt x="658" y="2760"/>
                  </a:cubicBezTo>
                  <a:cubicBezTo>
                    <a:pt x="481" y="2760"/>
                    <a:pt x="305" y="2792"/>
                    <a:pt x="128" y="2841"/>
                  </a:cubicBezTo>
                  <a:cubicBezTo>
                    <a:pt x="232" y="2859"/>
                    <a:pt x="335" y="2867"/>
                    <a:pt x="439" y="2867"/>
                  </a:cubicBezTo>
                  <a:cubicBezTo>
                    <a:pt x="512" y="2867"/>
                    <a:pt x="585" y="2863"/>
                    <a:pt x="658" y="2857"/>
                  </a:cubicBezTo>
                  <a:cubicBezTo>
                    <a:pt x="706" y="2857"/>
                    <a:pt x="754" y="2857"/>
                    <a:pt x="802" y="2841"/>
                  </a:cubicBezTo>
                  <a:cubicBezTo>
                    <a:pt x="850" y="2825"/>
                    <a:pt x="915" y="2792"/>
                    <a:pt x="931" y="2728"/>
                  </a:cubicBezTo>
                  <a:cubicBezTo>
                    <a:pt x="963" y="2616"/>
                    <a:pt x="947" y="2488"/>
                    <a:pt x="899" y="2391"/>
                  </a:cubicBezTo>
                  <a:cubicBezTo>
                    <a:pt x="818" y="2167"/>
                    <a:pt x="754" y="1942"/>
                    <a:pt x="674" y="1702"/>
                  </a:cubicBezTo>
                  <a:cubicBezTo>
                    <a:pt x="356" y="765"/>
                    <a:pt x="70" y="1"/>
                    <a:pt x="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11" name="Google Shape;1911;p41"/>
            <p:cNvSpPr/>
            <p:nvPr/>
          </p:nvSpPr>
          <p:spPr>
            <a:xfrm>
              <a:off x="1994100" y="1744434"/>
              <a:ext cx="102890" cy="53365"/>
            </a:xfrm>
            <a:custGeom>
              <a:avLst/>
              <a:gdLst/>
              <a:ahLst/>
              <a:cxnLst/>
              <a:rect l="l" t="t" r="r" b="b"/>
              <a:pathLst>
                <a:path w="3081" h="1598" extrusionOk="0">
                  <a:moveTo>
                    <a:pt x="1" y="1"/>
                  </a:moveTo>
                  <a:cubicBezTo>
                    <a:pt x="1" y="1"/>
                    <a:pt x="666" y="1598"/>
                    <a:pt x="2763" y="1598"/>
                  </a:cubicBezTo>
                  <a:cubicBezTo>
                    <a:pt x="2851" y="1598"/>
                    <a:pt x="2940" y="1595"/>
                    <a:pt x="3033" y="1589"/>
                  </a:cubicBezTo>
                  <a:lnTo>
                    <a:pt x="3081" y="1012"/>
                  </a:lnTo>
                  <a:cubicBezTo>
                    <a:pt x="1974" y="979"/>
                    <a:pt x="899" y="626"/>
                    <a:pt x="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12" name="Google Shape;1912;p41"/>
            <p:cNvSpPr/>
            <p:nvPr/>
          </p:nvSpPr>
          <p:spPr>
            <a:xfrm>
              <a:off x="2054645" y="1654635"/>
              <a:ext cx="33261" cy="23978"/>
            </a:xfrm>
            <a:custGeom>
              <a:avLst/>
              <a:gdLst/>
              <a:ahLst/>
              <a:cxnLst/>
              <a:rect l="l" t="t" r="r" b="b"/>
              <a:pathLst>
                <a:path w="996" h="718" extrusionOk="0">
                  <a:moveTo>
                    <a:pt x="424" y="0"/>
                  </a:moveTo>
                  <a:cubicBezTo>
                    <a:pt x="351" y="0"/>
                    <a:pt x="278" y="17"/>
                    <a:pt x="209" y="43"/>
                  </a:cubicBezTo>
                  <a:cubicBezTo>
                    <a:pt x="81" y="123"/>
                    <a:pt x="1" y="251"/>
                    <a:pt x="17" y="396"/>
                  </a:cubicBezTo>
                  <a:cubicBezTo>
                    <a:pt x="65" y="556"/>
                    <a:pt x="193" y="684"/>
                    <a:pt x="353" y="700"/>
                  </a:cubicBezTo>
                  <a:cubicBezTo>
                    <a:pt x="405" y="712"/>
                    <a:pt x="458" y="717"/>
                    <a:pt x="512" y="717"/>
                  </a:cubicBezTo>
                  <a:cubicBezTo>
                    <a:pt x="612" y="717"/>
                    <a:pt x="715" y="699"/>
                    <a:pt x="819" y="668"/>
                  </a:cubicBezTo>
                  <a:cubicBezTo>
                    <a:pt x="867" y="668"/>
                    <a:pt x="899" y="652"/>
                    <a:pt x="947" y="620"/>
                  </a:cubicBezTo>
                  <a:cubicBezTo>
                    <a:pt x="979" y="604"/>
                    <a:pt x="995" y="556"/>
                    <a:pt x="995" y="508"/>
                  </a:cubicBezTo>
                  <a:lnTo>
                    <a:pt x="979" y="492"/>
                  </a:lnTo>
                  <a:cubicBezTo>
                    <a:pt x="947" y="299"/>
                    <a:pt x="803" y="123"/>
                    <a:pt x="610" y="43"/>
                  </a:cubicBezTo>
                  <a:cubicBezTo>
                    <a:pt x="551" y="13"/>
                    <a:pt x="487" y="0"/>
                    <a:pt x="424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13" name="Google Shape;1913;p41"/>
            <p:cNvSpPr/>
            <p:nvPr/>
          </p:nvSpPr>
          <p:spPr>
            <a:xfrm>
              <a:off x="2058987" y="1642646"/>
              <a:ext cx="35866" cy="33796"/>
            </a:xfrm>
            <a:custGeom>
              <a:avLst/>
              <a:gdLst/>
              <a:ahLst/>
              <a:cxnLst/>
              <a:rect l="l" t="t" r="r" b="b"/>
              <a:pathLst>
                <a:path w="1074" h="1012" extrusionOk="0">
                  <a:moveTo>
                    <a:pt x="63" y="1"/>
                  </a:moveTo>
                  <a:lnTo>
                    <a:pt x="63" y="17"/>
                  </a:lnTo>
                  <a:cubicBezTo>
                    <a:pt x="62" y="15"/>
                    <a:pt x="61" y="15"/>
                    <a:pt x="59" y="15"/>
                  </a:cubicBezTo>
                  <a:cubicBezTo>
                    <a:pt x="40" y="15"/>
                    <a:pt x="0" y="108"/>
                    <a:pt x="15" y="257"/>
                  </a:cubicBezTo>
                  <a:cubicBezTo>
                    <a:pt x="63" y="674"/>
                    <a:pt x="400" y="995"/>
                    <a:pt x="833" y="1011"/>
                  </a:cubicBezTo>
                  <a:cubicBezTo>
                    <a:pt x="978" y="1011"/>
                    <a:pt x="1074" y="963"/>
                    <a:pt x="1074" y="947"/>
                  </a:cubicBezTo>
                  <a:cubicBezTo>
                    <a:pt x="1074" y="899"/>
                    <a:pt x="689" y="931"/>
                    <a:pt x="400" y="658"/>
                  </a:cubicBezTo>
                  <a:cubicBezTo>
                    <a:pt x="111" y="370"/>
                    <a:pt x="111" y="1"/>
                    <a:pt x="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14" name="Google Shape;1914;p41"/>
            <p:cNvSpPr/>
            <p:nvPr/>
          </p:nvSpPr>
          <p:spPr>
            <a:xfrm>
              <a:off x="1852672" y="1347534"/>
              <a:ext cx="330043" cy="319356"/>
            </a:xfrm>
            <a:custGeom>
              <a:avLst/>
              <a:gdLst/>
              <a:ahLst/>
              <a:cxnLst/>
              <a:rect l="l" t="t" r="r" b="b"/>
              <a:pathLst>
                <a:path w="9883" h="9563" extrusionOk="0">
                  <a:moveTo>
                    <a:pt x="9862" y="2525"/>
                  </a:moveTo>
                  <a:lnTo>
                    <a:pt x="9883" y="2613"/>
                  </a:lnTo>
                  <a:cubicBezTo>
                    <a:pt x="9876" y="2583"/>
                    <a:pt x="9869" y="2554"/>
                    <a:pt x="9862" y="2525"/>
                  </a:cubicBezTo>
                  <a:close/>
                  <a:moveTo>
                    <a:pt x="6048" y="0"/>
                  </a:moveTo>
                  <a:cubicBezTo>
                    <a:pt x="4300" y="0"/>
                    <a:pt x="2640" y="773"/>
                    <a:pt x="1492" y="2099"/>
                  </a:cubicBezTo>
                  <a:cubicBezTo>
                    <a:pt x="497" y="3303"/>
                    <a:pt x="0" y="4971"/>
                    <a:pt x="401" y="6495"/>
                  </a:cubicBezTo>
                  <a:cubicBezTo>
                    <a:pt x="546" y="7041"/>
                    <a:pt x="947" y="9479"/>
                    <a:pt x="1508" y="9560"/>
                  </a:cubicBezTo>
                  <a:cubicBezTo>
                    <a:pt x="1520" y="9561"/>
                    <a:pt x="1532" y="9562"/>
                    <a:pt x="1544" y="9562"/>
                  </a:cubicBezTo>
                  <a:cubicBezTo>
                    <a:pt x="2136" y="9562"/>
                    <a:pt x="2587" y="7222"/>
                    <a:pt x="2776" y="6656"/>
                  </a:cubicBezTo>
                  <a:cubicBezTo>
                    <a:pt x="2968" y="6062"/>
                    <a:pt x="2968" y="5420"/>
                    <a:pt x="3193" y="4843"/>
                  </a:cubicBezTo>
                  <a:cubicBezTo>
                    <a:pt x="3535" y="5143"/>
                    <a:pt x="3978" y="5275"/>
                    <a:pt x="4434" y="5275"/>
                  </a:cubicBezTo>
                  <a:cubicBezTo>
                    <a:pt x="4854" y="5275"/>
                    <a:pt x="5287" y="5163"/>
                    <a:pt x="5663" y="4971"/>
                  </a:cubicBezTo>
                  <a:cubicBezTo>
                    <a:pt x="6450" y="4570"/>
                    <a:pt x="7027" y="3896"/>
                    <a:pt x="7605" y="3222"/>
                  </a:cubicBezTo>
                  <a:lnTo>
                    <a:pt x="7605" y="3222"/>
                  </a:lnTo>
                  <a:lnTo>
                    <a:pt x="6963" y="4634"/>
                  </a:lnTo>
                  <a:cubicBezTo>
                    <a:pt x="8371" y="4634"/>
                    <a:pt x="9561" y="3604"/>
                    <a:pt x="9763" y="2206"/>
                  </a:cubicBezTo>
                  <a:lnTo>
                    <a:pt x="9763" y="2206"/>
                  </a:lnTo>
                  <a:cubicBezTo>
                    <a:pt x="9801" y="2310"/>
                    <a:pt x="9834" y="2417"/>
                    <a:pt x="9862" y="2525"/>
                  </a:cubicBezTo>
                  <a:lnTo>
                    <a:pt x="9862" y="2525"/>
                  </a:lnTo>
                  <a:lnTo>
                    <a:pt x="9771" y="2147"/>
                  </a:lnTo>
                  <a:cubicBezTo>
                    <a:pt x="9768" y="2167"/>
                    <a:pt x="9766" y="2186"/>
                    <a:pt x="9763" y="2206"/>
                  </a:cubicBezTo>
                  <a:lnTo>
                    <a:pt x="9763" y="2206"/>
                  </a:lnTo>
                  <a:cubicBezTo>
                    <a:pt x="9564" y="1662"/>
                    <a:pt x="9224" y="1177"/>
                    <a:pt x="8760" y="816"/>
                  </a:cubicBezTo>
                  <a:cubicBezTo>
                    <a:pt x="8086" y="319"/>
                    <a:pt x="7284" y="46"/>
                    <a:pt x="6450" y="14"/>
                  </a:cubicBezTo>
                  <a:cubicBezTo>
                    <a:pt x="6315" y="5"/>
                    <a:pt x="6181" y="0"/>
                    <a:pt x="60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15" name="Google Shape;1915;p41"/>
            <p:cNvSpPr/>
            <p:nvPr/>
          </p:nvSpPr>
          <p:spPr>
            <a:xfrm>
              <a:off x="2154296" y="1426013"/>
              <a:ext cx="32193" cy="91836"/>
            </a:xfrm>
            <a:custGeom>
              <a:avLst/>
              <a:gdLst/>
              <a:ahLst/>
              <a:cxnLst/>
              <a:rect l="l" t="t" r="r" b="b"/>
              <a:pathLst>
                <a:path w="964" h="2750" extrusionOk="0">
                  <a:moveTo>
                    <a:pt x="168" y="0"/>
                  </a:moveTo>
                  <a:cubicBezTo>
                    <a:pt x="155" y="0"/>
                    <a:pt x="142" y="2"/>
                    <a:pt x="129" y="6"/>
                  </a:cubicBezTo>
                  <a:cubicBezTo>
                    <a:pt x="17" y="38"/>
                    <a:pt x="1" y="183"/>
                    <a:pt x="1" y="311"/>
                  </a:cubicBezTo>
                  <a:cubicBezTo>
                    <a:pt x="1" y="744"/>
                    <a:pt x="65" y="1161"/>
                    <a:pt x="161" y="1578"/>
                  </a:cubicBezTo>
                  <a:cubicBezTo>
                    <a:pt x="257" y="1979"/>
                    <a:pt x="482" y="2364"/>
                    <a:pt x="819" y="2637"/>
                  </a:cubicBezTo>
                  <a:lnTo>
                    <a:pt x="739" y="2685"/>
                  </a:lnTo>
                  <a:lnTo>
                    <a:pt x="819" y="2749"/>
                  </a:lnTo>
                  <a:cubicBezTo>
                    <a:pt x="963" y="1883"/>
                    <a:pt x="819" y="969"/>
                    <a:pt x="402" y="183"/>
                  </a:cubicBezTo>
                  <a:cubicBezTo>
                    <a:pt x="345" y="98"/>
                    <a:pt x="264" y="0"/>
                    <a:pt x="1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16" name="Google Shape;1916;p41"/>
            <p:cNvSpPr/>
            <p:nvPr/>
          </p:nvSpPr>
          <p:spPr>
            <a:xfrm>
              <a:off x="1811930" y="1437434"/>
              <a:ext cx="220240" cy="649533"/>
            </a:xfrm>
            <a:custGeom>
              <a:avLst/>
              <a:gdLst/>
              <a:ahLst/>
              <a:cxnLst/>
              <a:rect l="l" t="t" r="r" b="b"/>
              <a:pathLst>
                <a:path w="6595" h="19450" extrusionOk="0">
                  <a:moveTo>
                    <a:pt x="4493" y="1"/>
                  </a:moveTo>
                  <a:lnTo>
                    <a:pt x="1782" y="1028"/>
                  </a:lnTo>
                  <a:cubicBezTo>
                    <a:pt x="434" y="6130"/>
                    <a:pt x="1" y="11488"/>
                    <a:pt x="691" y="15996"/>
                  </a:cubicBezTo>
                  <a:cubicBezTo>
                    <a:pt x="755" y="16461"/>
                    <a:pt x="627" y="16943"/>
                    <a:pt x="771" y="17392"/>
                  </a:cubicBezTo>
                  <a:cubicBezTo>
                    <a:pt x="915" y="17841"/>
                    <a:pt x="1300" y="18258"/>
                    <a:pt x="1766" y="18290"/>
                  </a:cubicBezTo>
                  <a:cubicBezTo>
                    <a:pt x="1802" y="18294"/>
                    <a:pt x="1839" y="18296"/>
                    <a:pt x="1876" y="18296"/>
                  </a:cubicBezTo>
                  <a:cubicBezTo>
                    <a:pt x="2149" y="18296"/>
                    <a:pt x="2440" y="18200"/>
                    <a:pt x="2704" y="18200"/>
                  </a:cubicBezTo>
                  <a:cubicBezTo>
                    <a:pt x="2832" y="18200"/>
                    <a:pt x="2955" y="18223"/>
                    <a:pt x="3065" y="18290"/>
                  </a:cubicBezTo>
                  <a:cubicBezTo>
                    <a:pt x="3354" y="18467"/>
                    <a:pt x="3434" y="18852"/>
                    <a:pt x="3643" y="19109"/>
                  </a:cubicBezTo>
                  <a:cubicBezTo>
                    <a:pt x="3864" y="19330"/>
                    <a:pt x="4153" y="19450"/>
                    <a:pt x="4448" y="19450"/>
                  </a:cubicBezTo>
                  <a:cubicBezTo>
                    <a:pt x="4559" y="19450"/>
                    <a:pt x="4672" y="19433"/>
                    <a:pt x="4782" y="19397"/>
                  </a:cubicBezTo>
                  <a:cubicBezTo>
                    <a:pt x="5183" y="19253"/>
                    <a:pt x="5520" y="18980"/>
                    <a:pt x="5744" y="18627"/>
                  </a:cubicBezTo>
                  <a:cubicBezTo>
                    <a:pt x="6595" y="17456"/>
                    <a:pt x="6547" y="15852"/>
                    <a:pt x="6145" y="14456"/>
                  </a:cubicBezTo>
                  <a:cubicBezTo>
                    <a:pt x="5744" y="13060"/>
                    <a:pt x="5038" y="11777"/>
                    <a:pt x="4605" y="10397"/>
                  </a:cubicBezTo>
                  <a:cubicBezTo>
                    <a:pt x="3803" y="7814"/>
                    <a:pt x="4028" y="5039"/>
                    <a:pt x="4268" y="2359"/>
                  </a:cubicBezTo>
                  <a:lnTo>
                    <a:pt x="449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17" name="Google Shape;1917;p41"/>
            <p:cNvSpPr/>
            <p:nvPr/>
          </p:nvSpPr>
          <p:spPr>
            <a:xfrm>
              <a:off x="1604047" y="2047160"/>
              <a:ext cx="744775" cy="544873"/>
            </a:xfrm>
            <a:custGeom>
              <a:avLst/>
              <a:gdLst/>
              <a:ahLst/>
              <a:cxnLst/>
              <a:rect l="l" t="t" r="r" b="b"/>
              <a:pathLst>
                <a:path w="22302" h="16316" extrusionOk="0">
                  <a:moveTo>
                    <a:pt x="19446" y="0"/>
                  </a:moveTo>
                  <a:cubicBezTo>
                    <a:pt x="19221" y="0"/>
                    <a:pt x="18002" y="1428"/>
                    <a:pt x="17617" y="1926"/>
                  </a:cubicBezTo>
                  <a:cubicBezTo>
                    <a:pt x="17348" y="2276"/>
                    <a:pt x="16748" y="3085"/>
                    <a:pt x="16429" y="3085"/>
                  </a:cubicBezTo>
                  <a:cubicBezTo>
                    <a:pt x="16310" y="3085"/>
                    <a:pt x="16230" y="2972"/>
                    <a:pt x="16221" y="2680"/>
                  </a:cubicBezTo>
                  <a:cubicBezTo>
                    <a:pt x="16221" y="2647"/>
                    <a:pt x="16221" y="2631"/>
                    <a:pt x="16205" y="2615"/>
                  </a:cubicBezTo>
                  <a:cubicBezTo>
                    <a:pt x="16205" y="1557"/>
                    <a:pt x="15852" y="754"/>
                    <a:pt x="15579" y="578"/>
                  </a:cubicBezTo>
                  <a:cubicBezTo>
                    <a:pt x="15523" y="548"/>
                    <a:pt x="15466" y="535"/>
                    <a:pt x="15411" y="535"/>
                  </a:cubicBezTo>
                  <a:cubicBezTo>
                    <a:pt x="15196" y="535"/>
                    <a:pt x="15011" y="737"/>
                    <a:pt x="15050" y="979"/>
                  </a:cubicBezTo>
                  <a:cubicBezTo>
                    <a:pt x="15066" y="1027"/>
                    <a:pt x="15066" y="1075"/>
                    <a:pt x="15098" y="1123"/>
                  </a:cubicBezTo>
                  <a:cubicBezTo>
                    <a:pt x="15098" y="1139"/>
                    <a:pt x="15114" y="1171"/>
                    <a:pt x="15114" y="1204"/>
                  </a:cubicBezTo>
                  <a:cubicBezTo>
                    <a:pt x="15194" y="1557"/>
                    <a:pt x="15242" y="1926"/>
                    <a:pt x="15242" y="2295"/>
                  </a:cubicBezTo>
                  <a:cubicBezTo>
                    <a:pt x="15258" y="2615"/>
                    <a:pt x="15210" y="2936"/>
                    <a:pt x="15114" y="3257"/>
                  </a:cubicBezTo>
                  <a:cubicBezTo>
                    <a:pt x="15002" y="3610"/>
                    <a:pt x="14889" y="3915"/>
                    <a:pt x="14793" y="4156"/>
                  </a:cubicBezTo>
                  <a:lnTo>
                    <a:pt x="14633" y="4348"/>
                  </a:lnTo>
                  <a:lnTo>
                    <a:pt x="5616" y="9450"/>
                  </a:lnTo>
                  <a:lnTo>
                    <a:pt x="5616" y="5166"/>
                  </a:lnTo>
                  <a:cubicBezTo>
                    <a:pt x="5616" y="5166"/>
                    <a:pt x="2872" y="5051"/>
                    <a:pt x="1388" y="5051"/>
                  </a:cubicBezTo>
                  <a:cubicBezTo>
                    <a:pt x="874" y="5051"/>
                    <a:pt x="512" y="5065"/>
                    <a:pt x="466" y="5102"/>
                  </a:cubicBezTo>
                  <a:cubicBezTo>
                    <a:pt x="338" y="5198"/>
                    <a:pt x="1" y="9273"/>
                    <a:pt x="450" y="11921"/>
                  </a:cubicBezTo>
                  <a:cubicBezTo>
                    <a:pt x="918" y="14643"/>
                    <a:pt x="3262" y="16315"/>
                    <a:pt x="5686" y="16315"/>
                  </a:cubicBezTo>
                  <a:cubicBezTo>
                    <a:pt x="6918" y="16315"/>
                    <a:pt x="8172" y="15883"/>
                    <a:pt x="9210" y="14937"/>
                  </a:cubicBezTo>
                  <a:lnTo>
                    <a:pt x="16702" y="8134"/>
                  </a:lnTo>
                  <a:lnTo>
                    <a:pt x="16734" y="8166"/>
                  </a:lnTo>
                  <a:lnTo>
                    <a:pt x="17793" y="7284"/>
                  </a:lnTo>
                  <a:lnTo>
                    <a:pt x="18002" y="6947"/>
                  </a:lnTo>
                  <a:lnTo>
                    <a:pt x="18258" y="6722"/>
                  </a:lnTo>
                  <a:cubicBezTo>
                    <a:pt x="19301" y="5920"/>
                    <a:pt x="20521" y="4942"/>
                    <a:pt x="21098" y="4348"/>
                  </a:cubicBezTo>
                  <a:cubicBezTo>
                    <a:pt x="22205" y="3225"/>
                    <a:pt x="22109" y="3129"/>
                    <a:pt x="21948" y="3016"/>
                  </a:cubicBezTo>
                  <a:cubicBezTo>
                    <a:pt x="21922" y="2997"/>
                    <a:pt x="21891" y="2987"/>
                    <a:pt x="21856" y="2987"/>
                  </a:cubicBezTo>
                  <a:cubicBezTo>
                    <a:pt x="21420" y="2987"/>
                    <a:pt x="20336" y="4370"/>
                    <a:pt x="20077" y="4370"/>
                  </a:cubicBezTo>
                  <a:cubicBezTo>
                    <a:pt x="20033" y="4370"/>
                    <a:pt x="20012" y="4330"/>
                    <a:pt x="20023" y="4236"/>
                  </a:cubicBezTo>
                  <a:cubicBezTo>
                    <a:pt x="20087" y="3562"/>
                    <a:pt x="22301" y="1781"/>
                    <a:pt x="21868" y="1492"/>
                  </a:cubicBezTo>
                  <a:cubicBezTo>
                    <a:pt x="21824" y="1463"/>
                    <a:pt x="21775" y="1450"/>
                    <a:pt x="21720" y="1450"/>
                  </a:cubicBezTo>
                  <a:cubicBezTo>
                    <a:pt x="21051" y="1450"/>
                    <a:pt x="19642" y="3463"/>
                    <a:pt x="19494" y="3626"/>
                  </a:cubicBezTo>
                  <a:cubicBezTo>
                    <a:pt x="19454" y="3679"/>
                    <a:pt x="19405" y="3700"/>
                    <a:pt x="19357" y="3700"/>
                  </a:cubicBezTo>
                  <a:cubicBezTo>
                    <a:pt x="19231" y="3700"/>
                    <a:pt x="19116" y="3550"/>
                    <a:pt x="19221" y="3434"/>
                  </a:cubicBezTo>
                  <a:cubicBezTo>
                    <a:pt x="19430" y="3209"/>
                    <a:pt x="21595" y="706"/>
                    <a:pt x="21050" y="337"/>
                  </a:cubicBezTo>
                  <a:cubicBezTo>
                    <a:pt x="21004" y="306"/>
                    <a:pt x="20959" y="293"/>
                    <a:pt x="20913" y="293"/>
                  </a:cubicBezTo>
                  <a:cubicBezTo>
                    <a:pt x="20656" y="293"/>
                    <a:pt x="20424" y="722"/>
                    <a:pt x="20424" y="722"/>
                  </a:cubicBezTo>
                  <a:cubicBezTo>
                    <a:pt x="20424" y="722"/>
                    <a:pt x="18699" y="3027"/>
                    <a:pt x="18342" y="3027"/>
                  </a:cubicBezTo>
                  <a:cubicBezTo>
                    <a:pt x="18328" y="3027"/>
                    <a:pt x="18316" y="3024"/>
                    <a:pt x="18307" y="3016"/>
                  </a:cubicBezTo>
                  <a:cubicBezTo>
                    <a:pt x="18050" y="2824"/>
                    <a:pt x="19093" y="1332"/>
                    <a:pt x="19478" y="851"/>
                  </a:cubicBezTo>
                  <a:cubicBezTo>
                    <a:pt x="19863" y="369"/>
                    <a:pt x="19799" y="0"/>
                    <a:pt x="19446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18" name="Google Shape;1918;p41"/>
            <p:cNvSpPr/>
            <p:nvPr/>
          </p:nvSpPr>
          <p:spPr>
            <a:xfrm>
              <a:off x="1272434" y="1389245"/>
              <a:ext cx="195561" cy="204678"/>
            </a:xfrm>
            <a:custGeom>
              <a:avLst/>
              <a:gdLst/>
              <a:ahLst/>
              <a:cxnLst/>
              <a:rect l="l" t="t" r="r" b="b"/>
              <a:pathLst>
                <a:path w="5856" h="6129" extrusionOk="0">
                  <a:moveTo>
                    <a:pt x="2952" y="0"/>
                  </a:moveTo>
                  <a:cubicBezTo>
                    <a:pt x="2054" y="0"/>
                    <a:pt x="1348" y="738"/>
                    <a:pt x="1396" y="1636"/>
                  </a:cubicBezTo>
                  <a:cubicBezTo>
                    <a:pt x="1380" y="2294"/>
                    <a:pt x="1781" y="2904"/>
                    <a:pt x="2374" y="3177"/>
                  </a:cubicBezTo>
                  <a:cubicBezTo>
                    <a:pt x="0" y="3530"/>
                    <a:pt x="112" y="6113"/>
                    <a:pt x="112" y="6113"/>
                  </a:cubicBezTo>
                  <a:lnTo>
                    <a:pt x="5728" y="6129"/>
                  </a:lnTo>
                  <a:cubicBezTo>
                    <a:pt x="5728" y="6129"/>
                    <a:pt x="5856" y="3530"/>
                    <a:pt x="3498" y="3177"/>
                  </a:cubicBezTo>
                  <a:lnTo>
                    <a:pt x="3514" y="3177"/>
                  </a:lnTo>
                  <a:cubicBezTo>
                    <a:pt x="4107" y="2904"/>
                    <a:pt x="4492" y="2310"/>
                    <a:pt x="4492" y="1653"/>
                  </a:cubicBezTo>
                  <a:cubicBezTo>
                    <a:pt x="4540" y="754"/>
                    <a:pt x="3834" y="0"/>
                    <a:pt x="295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19" name="Google Shape;1919;p41"/>
            <p:cNvSpPr/>
            <p:nvPr/>
          </p:nvSpPr>
          <p:spPr>
            <a:xfrm>
              <a:off x="1243748" y="1375419"/>
              <a:ext cx="117651" cy="98716"/>
            </a:xfrm>
            <a:custGeom>
              <a:avLst/>
              <a:gdLst/>
              <a:ahLst/>
              <a:cxnLst/>
              <a:rect l="l" t="t" r="r" b="b"/>
              <a:pathLst>
                <a:path w="3523" h="2956" extrusionOk="0">
                  <a:moveTo>
                    <a:pt x="1760" y="1"/>
                  </a:moveTo>
                  <a:cubicBezTo>
                    <a:pt x="1183" y="1"/>
                    <a:pt x="606" y="322"/>
                    <a:pt x="362" y="976"/>
                  </a:cubicBezTo>
                  <a:cubicBezTo>
                    <a:pt x="169" y="1441"/>
                    <a:pt x="249" y="1986"/>
                    <a:pt x="554" y="2387"/>
                  </a:cubicBezTo>
                  <a:cubicBezTo>
                    <a:pt x="763" y="2660"/>
                    <a:pt x="1052" y="2853"/>
                    <a:pt x="1372" y="2917"/>
                  </a:cubicBezTo>
                  <a:cubicBezTo>
                    <a:pt x="1453" y="2949"/>
                    <a:pt x="1549" y="2949"/>
                    <a:pt x="1645" y="2949"/>
                  </a:cubicBezTo>
                  <a:lnTo>
                    <a:pt x="1725" y="2949"/>
                  </a:lnTo>
                  <a:cubicBezTo>
                    <a:pt x="1725" y="2933"/>
                    <a:pt x="1597" y="2933"/>
                    <a:pt x="1388" y="2869"/>
                  </a:cubicBezTo>
                  <a:cubicBezTo>
                    <a:pt x="1084" y="2772"/>
                    <a:pt x="827" y="2580"/>
                    <a:pt x="650" y="2323"/>
                  </a:cubicBezTo>
                  <a:cubicBezTo>
                    <a:pt x="1" y="1420"/>
                    <a:pt x="650" y="173"/>
                    <a:pt x="1748" y="173"/>
                  </a:cubicBezTo>
                  <a:cubicBezTo>
                    <a:pt x="1762" y="173"/>
                    <a:pt x="1776" y="173"/>
                    <a:pt x="1790" y="173"/>
                  </a:cubicBezTo>
                  <a:cubicBezTo>
                    <a:pt x="2897" y="189"/>
                    <a:pt x="3522" y="1473"/>
                    <a:pt x="2832" y="2371"/>
                  </a:cubicBezTo>
                  <a:cubicBezTo>
                    <a:pt x="2640" y="2612"/>
                    <a:pt x="2383" y="2788"/>
                    <a:pt x="2078" y="2869"/>
                  </a:cubicBezTo>
                  <a:cubicBezTo>
                    <a:pt x="1854" y="2933"/>
                    <a:pt x="1725" y="2933"/>
                    <a:pt x="1725" y="2949"/>
                  </a:cubicBezTo>
                  <a:lnTo>
                    <a:pt x="1822" y="2949"/>
                  </a:lnTo>
                  <a:cubicBezTo>
                    <a:pt x="1850" y="2954"/>
                    <a:pt x="1877" y="2956"/>
                    <a:pt x="1903" y="2956"/>
                  </a:cubicBezTo>
                  <a:cubicBezTo>
                    <a:pt x="1966" y="2956"/>
                    <a:pt x="2026" y="2944"/>
                    <a:pt x="2094" y="2933"/>
                  </a:cubicBezTo>
                  <a:cubicBezTo>
                    <a:pt x="2415" y="2869"/>
                    <a:pt x="2704" y="2692"/>
                    <a:pt x="2929" y="2436"/>
                  </a:cubicBezTo>
                  <a:cubicBezTo>
                    <a:pt x="3250" y="2034"/>
                    <a:pt x="3346" y="1505"/>
                    <a:pt x="3185" y="1024"/>
                  </a:cubicBezTo>
                  <a:cubicBezTo>
                    <a:pt x="2957" y="346"/>
                    <a:pt x="2358" y="1"/>
                    <a:pt x="176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20" name="Google Shape;1920;p41"/>
            <p:cNvSpPr/>
            <p:nvPr/>
          </p:nvSpPr>
          <p:spPr>
            <a:xfrm>
              <a:off x="1232761" y="1463615"/>
              <a:ext cx="41844" cy="53232"/>
            </a:xfrm>
            <a:custGeom>
              <a:avLst/>
              <a:gdLst/>
              <a:ahLst/>
              <a:cxnLst/>
              <a:rect l="l" t="t" r="r" b="b"/>
              <a:pathLst>
                <a:path w="1253" h="1594" extrusionOk="0">
                  <a:moveTo>
                    <a:pt x="1212" y="1"/>
                  </a:moveTo>
                  <a:cubicBezTo>
                    <a:pt x="1146" y="1"/>
                    <a:pt x="869" y="327"/>
                    <a:pt x="562" y="741"/>
                  </a:cubicBezTo>
                  <a:cubicBezTo>
                    <a:pt x="225" y="1190"/>
                    <a:pt x="1" y="1559"/>
                    <a:pt x="33" y="1591"/>
                  </a:cubicBezTo>
                  <a:cubicBezTo>
                    <a:pt x="34" y="1593"/>
                    <a:pt x="36" y="1593"/>
                    <a:pt x="39" y="1593"/>
                  </a:cubicBezTo>
                  <a:cubicBezTo>
                    <a:pt x="91" y="1593"/>
                    <a:pt x="369" y="1267"/>
                    <a:pt x="691" y="853"/>
                  </a:cubicBezTo>
                  <a:cubicBezTo>
                    <a:pt x="1012" y="404"/>
                    <a:pt x="1252" y="35"/>
                    <a:pt x="1220" y="3"/>
                  </a:cubicBezTo>
                  <a:cubicBezTo>
                    <a:pt x="1218" y="2"/>
                    <a:pt x="1215" y="1"/>
                    <a:pt x="121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21" name="Google Shape;1921;p41"/>
            <p:cNvSpPr/>
            <p:nvPr/>
          </p:nvSpPr>
          <p:spPr>
            <a:xfrm>
              <a:off x="1036131" y="1230084"/>
              <a:ext cx="588320" cy="515919"/>
            </a:xfrm>
            <a:custGeom>
              <a:avLst/>
              <a:gdLst/>
              <a:ahLst/>
              <a:cxnLst/>
              <a:rect l="l" t="t" r="r" b="b"/>
              <a:pathLst>
                <a:path w="17617" h="15449" extrusionOk="0">
                  <a:moveTo>
                    <a:pt x="8856" y="0"/>
                  </a:moveTo>
                  <a:cubicBezTo>
                    <a:pt x="7493" y="0"/>
                    <a:pt x="6112" y="363"/>
                    <a:pt x="4862" y="1124"/>
                  </a:cubicBezTo>
                  <a:cubicBezTo>
                    <a:pt x="1252" y="3322"/>
                    <a:pt x="97" y="8023"/>
                    <a:pt x="2263" y="11649"/>
                  </a:cubicBezTo>
                  <a:cubicBezTo>
                    <a:pt x="2712" y="12419"/>
                    <a:pt x="3274" y="13093"/>
                    <a:pt x="3964" y="13654"/>
                  </a:cubicBezTo>
                  <a:cubicBezTo>
                    <a:pt x="4605" y="14200"/>
                    <a:pt x="5343" y="14633"/>
                    <a:pt x="6113" y="14938"/>
                  </a:cubicBezTo>
                  <a:cubicBezTo>
                    <a:pt x="7012" y="15277"/>
                    <a:pt x="7961" y="15449"/>
                    <a:pt x="8913" y="15449"/>
                  </a:cubicBezTo>
                  <a:cubicBezTo>
                    <a:pt x="9490" y="15449"/>
                    <a:pt x="10068" y="15386"/>
                    <a:pt x="10638" y="15258"/>
                  </a:cubicBezTo>
                  <a:cubicBezTo>
                    <a:pt x="11905" y="14954"/>
                    <a:pt x="13076" y="14344"/>
                    <a:pt x="14055" y="13462"/>
                  </a:cubicBezTo>
                  <a:lnTo>
                    <a:pt x="17601" y="13462"/>
                  </a:lnTo>
                  <a:cubicBezTo>
                    <a:pt x="17617" y="13446"/>
                    <a:pt x="17617" y="13413"/>
                    <a:pt x="17601" y="13397"/>
                  </a:cubicBezTo>
                  <a:lnTo>
                    <a:pt x="16333" y="11536"/>
                  </a:lnTo>
                  <a:cubicBezTo>
                    <a:pt x="16189" y="11328"/>
                    <a:pt x="16076" y="11167"/>
                    <a:pt x="15996" y="11039"/>
                  </a:cubicBezTo>
                  <a:cubicBezTo>
                    <a:pt x="15916" y="10943"/>
                    <a:pt x="15868" y="10879"/>
                    <a:pt x="15868" y="10879"/>
                  </a:cubicBezTo>
                  <a:lnTo>
                    <a:pt x="15868" y="10879"/>
                  </a:lnTo>
                  <a:cubicBezTo>
                    <a:pt x="15868" y="10879"/>
                    <a:pt x="15900" y="10943"/>
                    <a:pt x="15964" y="11055"/>
                  </a:cubicBezTo>
                  <a:cubicBezTo>
                    <a:pt x="16044" y="11167"/>
                    <a:pt x="16157" y="11328"/>
                    <a:pt x="16285" y="11536"/>
                  </a:cubicBezTo>
                  <a:cubicBezTo>
                    <a:pt x="16582" y="11974"/>
                    <a:pt x="16985" y="12593"/>
                    <a:pt x="17509" y="13381"/>
                  </a:cubicBezTo>
                  <a:lnTo>
                    <a:pt x="17509" y="13381"/>
                  </a:lnTo>
                  <a:lnTo>
                    <a:pt x="15948" y="13365"/>
                  </a:lnTo>
                  <a:lnTo>
                    <a:pt x="14135" y="13365"/>
                  </a:lnTo>
                  <a:cubicBezTo>
                    <a:pt x="14104" y="13365"/>
                    <a:pt x="14065" y="13365"/>
                    <a:pt x="14029" y="13370"/>
                  </a:cubicBezTo>
                  <a:lnTo>
                    <a:pt x="14029" y="13370"/>
                  </a:lnTo>
                  <a:cubicBezTo>
                    <a:pt x="14026" y="13369"/>
                    <a:pt x="14024" y="13369"/>
                    <a:pt x="14021" y="13369"/>
                  </a:cubicBezTo>
                  <a:cubicBezTo>
                    <a:pt x="14007" y="13369"/>
                    <a:pt x="13991" y="13373"/>
                    <a:pt x="13975" y="13381"/>
                  </a:cubicBezTo>
                  <a:cubicBezTo>
                    <a:pt x="13012" y="14248"/>
                    <a:pt x="11857" y="14841"/>
                    <a:pt x="10606" y="15130"/>
                  </a:cubicBezTo>
                  <a:cubicBezTo>
                    <a:pt x="10059" y="15249"/>
                    <a:pt x="9503" y="15308"/>
                    <a:pt x="8949" y="15308"/>
                  </a:cubicBezTo>
                  <a:cubicBezTo>
                    <a:pt x="8006" y="15308"/>
                    <a:pt x="7067" y="15137"/>
                    <a:pt x="6178" y="14793"/>
                  </a:cubicBezTo>
                  <a:cubicBezTo>
                    <a:pt x="5408" y="14488"/>
                    <a:pt x="4686" y="14071"/>
                    <a:pt x="4060" y="13542"/>
                  </a:cubicBezTo>
                  <a:cubicBezTo>
                    <a:pt x="3402" y="12980"/>
                    <a:pt x="2841" y="12322"/>
                    <a:pt x="2391" y="11568"/>
                  </a:cubicBezTo>
                  <a:cubicBezTo>
                    <a:pt x="1" y="7477"/>
                    <a:pt x="1926" y="2215"/>
                    <a:pt x="6386" y="627"/>
                  </a:cubicBezTo>
                  <a:cubicBezTo>
                    <a:pt x="7230" y="327"/>
                    <a:pt x="8087" y="186"/>
                    <a:pt x="8925" y="186"/>
                  </a:cubicBezTo>
                  <a:cubicBezTo>
                    <a:pt x="12532" y="186"/>
                    <a:pt x="15812" y="2794"/>
                    <a:pt x="16397" y="6595"/>
                  </a:cubicBezTo>
                  <a:cubicBezTo>
                    <a:pt x="16413" y="6707"/>
                    <a:pt x="16429" y="6820"/>
                    <a:pt x="16445" y="6932"/>
                  </a:cubicBezTo>
                  <a:cubicBezTo>
                    <a:pt x="16461" y="7044"/>
                    <a:pt x="16461" y="7157"/>
                    <a:pt x="16478" y="7253"/>
                  </a:cubicBezTo>
                  <a:cubicBezTo>
                    <a:pt x="16478" y="7477"/>
                    <a:pt x="16510" y="7670"/>
                    <a:pt x="16494" y="7878"/>
                  </a:cubicBezTo>
                  <a:cubicBezTo>
                    <a:pt x="16494" y="8231"/>
                    <a:pt x="16461" y="8584"/>
                    <a:pt x="16413" y="8953"/>
                  </a:cubicBezTo>
                  <a:cubicBezTo>
                    <a:pt x="16333" y="9435"/>
                    <a:pt x="16221" y="9916"/>
                    <a:pt x="16044" y="10397"/>
                  </a:cubicBezTo>
                  <a:cubicBezTo>
                    <a:pt x="15996" y="10558"/>
                    <a:pt x="15948" y="10670"/>
                    <a:pt x="15916" y="10750"/>
                  </a:cubicBezTo>
                  <a:cubicBezTo>
                    <a:pt x="15900" y="10798"/>
                    <a:pt x="15884" y="10830"/>
                    <a:pt x="15868" y="10879"/>
                  </a:cubicBezTo>
                  <a:cubicBezTo>
                    <a:pt x="15900" y="10846"/>
                    <a:pt x="15916" y="10798"/>
                    <a:pt x="15932" y="10766"/>
                  </a:cubicBezTo>
                  <a:cubicBezTo>
                    <a:pt x="15964" y="10686"/>
                    <a:pt x="16028" y="10558"/>
                    <a:pt x="16076" y="10397"/>
                  </a:cubicBezTo>
                  <a:cubicBezTo>
                    <a:pt x="16269" y="9932"/>
                    <a:pt x="16397" y="9451"/>
                    <a:pt x="16478" y="8953"/>
                  </a:cubicBezTo>
                  <a:cubicBezTo>
                    <a:pt x="16542" y="8600"/>
                    <a:pt x="16574" y="8231"/>
                    <a:pt x="16574" y="7878"/>
                  </a:cubicBezTo>
                  <a:cubicBezTo>
                    <a:pt x="16590" y="7670"/>
                    <a:pt x="16558" y="7461"/>
                    <a:pt x="16558" y="7253"/>
                  </a:cubicBezTo>
                  <a:cubicBezTo>
                    <a:pt x="16542" y="7140"/>
                    <a:pt x="16558" y="7028"/>
                    <a:pt x="16542" y="6916"/>
                  </a:cubicBezTo>
                  <a:cubicBezTo>
                    <a:pt x="16526" y="6820"/>
                    <a:pt x="16510" y="6707"/>
                    <a:pt x="16494" y="6579"/>
                  </a:cubicBezTo>
                  <a:cubicBezTo>
                    <a:pt x="16333" y="5536"/>
                    <a:pt x="15964" y="4541"/>
                    <a:pt x="15403" y="3643"/>
                  </a:cubicBezTo>
                  <a:cubicBezTo>
                    <a:pt x="13945" y="1294"/>
                    <a:pt x="11431" y="0"/>
                    <a:pt x="88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pic>
        <p:nvPicPr>
          <p:cNvPr id="105" name="Picture 2">
            <a:extLst>
              <a:ext uri="{FF2B5EF4-FFF2-40B4-BE49-F238E27FC236}">
                <a16:creationId xmlns:a16="http://schemas.microsoft.com/office/drawing/2014/main" id="{290AC02F-4EB1-4125-BF45-94AF78A096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8" r="58705" b="5643"/>
          <a:stretch/>
        </p:blipFill>
        <p:spPr bwMode="auto">
          <a:xfrm>
            <a:off x="2357297" y="972548"/>
            <a:ext cx="2643350" cy="3085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6" name="Oval 105">
            <a:extLst>
              <a:ext uri="{FF2B5EF4-FFF2-40B4-BE49-F238E27FC236}">
                <a16:creationId xmlns:a16="http://schemas.microsoft.com/office/drawing/2014/main" id="{EAF8668E-68DD-4ADE-B8C1-8F539EEB4B20}"/>
              </a:ext>
            </a:extLst>
          </p:cNvPr>
          <p:cNvSpPr/>
          <p:nvPr/>
        </p:nvSpPr>
        <p:spPr>
          <a:xfrm>
            <a:off x="2538667" y="1275819"/>
            <a:ext cx="472247" cy="425900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C9B8DE7-6156-49AD-8C4D-22B22D0E2801}"/>
              </a:ext>
            </a:extLst>
          </p:cNvPr>
          <p:cNvSpPr txBox="1"/>
          <p:nvPr/>
        </p:nvSpPr>
        <p:spPr>
          <a:xfrm>
            <a:off x="2981452" y="1132809"/>
            <a:ext cx="260008" cy="25391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</p:txBody>
      </p:sp>
      <p:grpSp>
        <p:nvGrpSpPr>
          <p:cNvPr id="112" name="กลุ่ม 1">
            <a:extLst>
              <a:ext uri="{FF2B5EF4-FFF2-40B4-BE49-F238E27FC236}">
                <a16:creationId xmlns:a16="http://schemas.microsoft.com/office/drawing/2014/main" id="{53014DE0-0155-481A-980E-BF918968BEA2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113" name="Picture 13" descr="master panda.jpg">
              <a:extLst>
                <a:ext uri="{FF2B5EF4-FFF2-40B4-BE49-F238E27FC236}">
                  <a16:creationId xmlns:a16="http://schemas.microsoft.com/office/drawing/2014/main" id="{449BA60A-2CA1-4412-BE57-B950F53A4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9D23890E-4745-4A73-9F0B-F8A1CA4249EB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  <p:pic>
        <p:nvPicPr>
          <p:cNvPr id="115" name="Picture 114">
            <a:extLst>
              <a:ext uri="{FF2B5EF4-FFF2-40B4-BE49-F238E27FC236}">
                <a16:creationId xmlns:a16="http://schemas.microsoft.com/office/drawing/2014/main" id="{784CB047-26AB-438A-8D0B-1CBF4606F8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p44"/>
          <p:cNvSpPr txBox="1">
            <a:spLocks noGrp="1"/>
          </p:cNvSpPr>
          <p:nvPr>
            <p:ph type="title" idx="3"/>
          </p:nvPr>
        </p:nvSpPr>
        <p:spPr>
          <a:xfrm>
            <a:off x="627175" y="578836"/>
            <a:ext cx="5778000" cy="2403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sz="2100" dirty="0">
                <a:latin typeface="Century Gothic" panose="020B0502020202020204" pitchFamily="34" charset="0"/>
              </a:rPr>
              <a:t>How to use </a:t>
            </a:r>
            <a:r>
              <a:rPr lang="en-US" sz="2100" b="1" dirty="0">
                <a:latin typeface="Century Gothic" panose="020B0502020202020204" pitchFamily="34" charset="0"/>
              </a:rPr>
              <a:t>Google Drive</a:t>
            </a:r>
            <a:endParaRPr sz="2100" b="1" dirty="0">
              <a:latin typeface="Century Gothic" panose="020B0502020202020204" pitchFamily="34" charset="0"/>
            </a:endParaRPr>
          </a:p>
        </p:txBody>
      </p:sp>
      <p:sp>
        <p:nvSpPr>
          <p:cNvPr id="2134" name="Google Shape;2134;p44"/>
          <p:cNvSpPr txBox="1">
            <a:spLocks noGrp="1"/>
          </p:cNvSpPr>
          <p:nvPr>
            <p:ph type="subTitle" idx="2"/>
          </p:nvPr>
        </p:nvSpPr>
        <p:spPr>
          <a:xfrm>
            <a:off x="1030890" y="1857472"/>
            <a:ext cx="1570050" cy="3393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marL="0" indent="0"/>
            <a:r>
              <a:rPr lang="en-US" sz="1050" dirty="0"/>
              <a:t>Select ‘Folder’ to add more folder</a:t>
            </a:r>
          </a:p>
        </p:txBody>
      </p:sp>
      <p:sp>
        <p:nvSpPr>
          <p:cNvPr id="2135" name="Google Shape;2135;p44"/>
          <p:cNvSpPr txBox="1">
            <a:spLocks noGrp="1"/>
          </p:cNvSpPr>
          <p:nvPr>
            <p:ph type="title"/>
          </p:nvPr>
        </p:nvSpPr>
        <p:spPr>
          <a:xfrm>
            <a:off x="342663" y="1701925"/>
            <a:ext cx="569025" cy="3393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sp>
        <p:nvSpPr>
          <p:cNvPr id="2137" name="Google Shape;2137;p44"/>
          <p:cNvSpPr txBox="1">
            <a:spLocks noGrp="1"/>
          </p:cNvSpPr>
          <p:nvPr>
            <p:ph type="subTitle" idx="5"/>
          </p:nvPr>
        </p:nvSpPr>
        <p:spPr>
          <a:xfrm>
            <a:off x="1030890" y="2599102"/>
            <a:ext cx="1570050" cy="3393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marL="0" indent="0"/>
            <a:r>
              <a:rPr lang="en-US" sz="1050" dirty="0"/>
              <a:t>Select ‘File upload’ to add a file from your device</a:t>
            </a:r>
          </a:p>
        </p:txBody>
      </p:sp>
      <p:sp>
        <p:nvSpPr>
          <p:cNvPr id="2138" name="Google Shape;2138;p44"/>
          <p:cNvSpPr txBox="1">
            <a:spLocks noGrp="1"/>
          </p:cNvSpPr>
          <p:nvPr>
            <p:ph type="title" idx="6"/>
          </p:nvPr>
        </p:nvSpPr>
        <p:spPr>
          <a:xfrm>
            <a:off x="344492" y="2395082"/>
            <a:ext cx="569025" cy="377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2140" name="Google Shape;2140;p44"/>
          <p:cNvSpPr txBox="1">
            <a:spLocks noGrp="1"/>
          </p:cNvSpPr>
          <p:nvPr>
            <p:ph type="subTitle" idx="8"/>
          </p:nvPr>
        </p:nvSpPr>
        <p:spPr>
          <a:xfrm>
            <a:off x="1019493" y="3263422"/>
            <a:ext cx="1645789" cy="377775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marL="0" indent="0"/>
            <a:r>
              <a:rPr lang="en-US" sz="1050" dirty="0"/>
              <a:t>Select ‘Google docs’ to add a blank Word for general use</a:t>
            </a:r>
          </a:p>
        </p:txBody>
      </p:sp>
      <p:sp>
        <p:nvSpPr>
          <p:cNvPr id="2141" name="Google Shape;2141;p44"/>
          <p:cNvSpPr txBox="1">
            <a:spLocks noGrp="1"/>
          </p:cNvSpPr>
          <p:nvPr>
            <p:ph type="title" idx="9"/>
          </p:nvPr>
        </p:nvSpPr>
        <p:spPr>
          <a:xfrm>
            <a:off x="356764" y="2990100"/>
            <a:ext cx="569025" cy="377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pic>
        <p:nvPicPr>
          <p:cNvPr id="139" name="Picture 3">
            <a:extLst>
              <a:ext uri="{FF2B5EF4-FFF2-40B4-BE49-F238E27FC236}">
                <a16:creationId xmlns:a16="http://schemas.microsoft.com/office/drawing/2014/main" id="{75926ED8-975E-49D9-91DE-260BDCBF7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0" r="50000" b="29812"/>
          <a:stretch/>
        </p:blipFill>
        <p:spPr bwMode="auto">
          <a:xfrm>
            <a:off x="2804359" y="1474167"/>
            <a:ext cx="3796234" cy="25675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2F181E54-80D3-4EDF-9E5B-979AE219E32E}"/>
              </a:ext>
            </a:extLst>
          </p:cNvPr>
          <p:cNvSpPr txBox="1"/>
          <p:nvPr/>
        </p:nvSpPr>
        <p:spPr>
          <a:xfrm>
            <a:off x="3718855" y="2069814"/>
            <a:ext cx="178626" cy="25391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E3A88C8E-0394-40B3-A6E8-D5CE274289DA}"/>
              </a:ext>
            </a:extLst>
          </p:cNvPr>
          <p:cNvSpPr txBox="1"/>
          <p:nvPr/>
        </p:nvSpPr>
        <p:spPr>
          <a:xfrm>
            <a:off x="3897482" y="2392799"/>
            <a:ext cx="185566" cy="25391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7928C866-E829-4013-B6D0-B4B4CED985B4}"/>
              </a:ext>
            </a:extLst>
          </p:cNvPr>
          <p:cNvSpPr txBox="1"/>
          <p:nvPr/>
        </p:nvSpPr>
        <p:spPr>
          <a:xfrm>
            <a:off x="3890543" y="2684486"/>
            <a:ext cx="185566" cy="25391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43" name="Google Shape;2141;p44">
            <a:extLst>
              <a:ext uri="{FF2B5EF4-FFF2-40B4-BE49-F238E27FC236}">
                <a16:creationId xmlns:a16="http://schemas.microsoft.com/office/drawing/2014/main" id="{8542FB9E-BDBB-4B60-B309-A9E9C0822F9B}"/>
              </a:ext>
            </a:extLst>
          </p:cNvPr>
          <p:cNvSpPr txBox="1">
            <a:spLocks/>
          </p:cNvSpPr>
          <p:nvPr/>
        </p:nvSpPr>
        <p:spPr>
          <a:xfrm>
            <a:off x="387302" y="3663924"/>
            <a:ext cx="569025" cy="37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" sz="2025" dirty="0"/>
              <a:t>04</a:t>
            </a:r>
          </a:p>
        </p:txBody>
      </p:sp>
      <p:sp>
        <p:nvSpPr>
          <p:cNvPr id="150" name="Google Shape;2140;p44">
            <a:extLst>
              <a:ext uri="{FF2B5EF4-FFF2-40B4-BE49-F238E27FC236}">
                <a16:creationId xmlns:a16="http://schemas.microsoft.com/office/drawing/2014/main" id="{B7B8ED23-B8B6-48A6-AEB7-E2C1E1464061}"/>
              </a:ext>
            </a:extLst>
          </p:cNvPr>
          <p:cNvSpPr txBox="1">
            <a:spLocks/>
          </p:cNvSpPr>
          <p:nvPr/>
        </p:nvSpPr>
        <p:spPr>
          <a:xfrm>
            <a:off x="1030890" y="4005142"/>
            <a:ext cx="157005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en-US" sz="1050" dirty="0"/>
              <a:t>Select ‘Google sheets’ to add a blank Excel table</a:t>
            </a:r>
          </a:p>
        </p:txBody>
      </p:sp>
      <p:sp>
        <p:nvSpPr>
          <p:cNvPr id="151" name="Google Shape;2134;p44">
            <a:extLst>
              <a:ext uri="{FF2B5EF4-FFF2-40B4-BE49-F238E27FC236}">
                <a16:creationId xmlns:a16="http://schemas.microsoft.com/office/drawing/2014/main" id="{62A0B815-C2BA-4469-B9CF-1A0195B630EA}"/>
              </a:ext>
            </a:extLst>
          </p:cNvPr>
          <p:cNvSpPr txBox="1">
            <a:spLocks/>
          </p:cNvSpPr>
          <p:nvPr/>
        </p:nvSpPr>
        <p:spPr>
          <a:xfrm>
            <a:off x="325720" y="1243334"/>
            <a:ext cx="2881493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en-US" sz="1200" dirty="0"/>
              <a:t>How to add files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C56D3D7-B8CD-4373-B779-E3D9DDA88A84}"/>
              </a:ext>
            </a:extLst>
          </p:cNvPr>
          <p:cNvSpPr txBox="1"/>
          <p:nvPr/>
        </p:nvSpPr>
        <p:spPr>
          <a:xfrm>
            <a:off x="3890543" y="2925072"/>
            <a:ext cx="185566" cy="25391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grpSp>
        <p:nvGrpSpPr>
          <p:cNvPr id="21" name="กลุ่ม 1">
            <a:extLst>
              <a:ext uri="{FF2B5EF4-FFF2-40B4-BE49-F238E27FC236}">
                <a16:creationId xmlns:a16="http://schemas.microsoft.com/office/drawing/2014/main" id="{2AC9F734-346C-4034-9287-6F158C042927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22" name="Picture 13" descr="master panda.jpg">
              <a:extLst>
                <a:ext uri="{FF2B5EF4-FFF2-40B4-BE49-F238E27FC236}">
                  <a16:creationId xmlns:a16="http://schemas.microsoft.com/office/drawing/2014/main" id="{4641451E-1A4C-4AB5-8329-514BAA2F3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37B0B81-6B75-4D5A-AD30-741EADA81ABA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1640E0B7-3205-42FD-BA35-C92AF4F4B7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5185DF-5C7C-4751-BF1C-0176396D340E}"/>
              </a:ext>
            </a:extLst>
          </p:cNvPr>
          <p:cNvSpPr/>
          <p:nvPr/>
        </p:nvSpPr>
        <p:spPr>
          <a:xfrm>
            <a:off x="4" y="1945758"/>
            <a:ext cx="1983974" cy="1342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2568" name="Google Shape;2568;p50"/>
          <p:cNvGrpSpPr/>
          <p:nvPr/>
        </p:nvGrpSpPr>
        <p:grpSpPr>
          <a:xfrm>
            <a:off x="1868107" y="1433915"/>
            <a:ext cx="4886593" cy="2925434"/>
            <a:chOff x="2133731" y="1649046"/>
            <a:chExt cx="4876539" cy="3016882"/>
          </a:xfrm>
        </p:grpSpPr>
        <p:sp>
          <p:nvSpPr>
            <p:cNvPr id="2569" name="Google Shape;2569;p50"/>
            <p:cNvSpPr/>
            <p:nvPr/>
          </p:nvSpPr>
          <p:spPr>
            <a:xfrm>
              <a:off x="2321794" y="1649046"/>
              <a:ext cx="4501502" cy="2976706"/>
            </a:xfrm>
            <a:custGeom>
              <a:avLst/>
              <a:gdLst/>
              <a:ahLst/>
              <a:cxnLst/>
              <a:rect l="l" t="t" r="r" b="b"/>
              <a:pathLst>
                <a:path w="136244" h="90094" extrusionOk="0">
                  <a:moveTo>
                    <a:pt x="6324" y="0"/>
                  </a:moveTo>
                  <a:cubicBezTo>
                    <a:pt x="2838" y="0"/>
                    <a:pt x="0" y="2838"/>
                    <a:pt x="0" y="6324"/>
                  </a:cubicBezTo>
                  <a:lnTo>
                    <a:pt x="0" y="83770"/>
                  </a:lnTo>
                  <a:cubicBezTo>
                    <a:pt x="0" y="87256"/>
                    <a:pt x="2838" y="90094"/>
                    <a:pt x="6324" y="90094"/>
                  </a:cubicBezTo>
                  <a:lnTo>
                    <a:pt x="129903" y="90094"/>
                  </a:lnTo>
                  <a:cubicBezTo>
                    <a:pt x="133405" y="90094"/>
                    <a:pt x="136243" y="87256"/>
                    <a:pt x="136243" y="83770"/>
                  </a:cubicBezTo>
                  <a:lnTo>
                    <a:pt x="136243" y="6324"/>
                  </a:lnTo>
                  <a:cubicBezTo>
                    <a:pt x="136243" y="2838"/>
                    <a:pt x="133405" y="0"/>
                    <a:pt x="1299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70" name="Google Shape;2570;p50"/>
            <p:cNvSpPr/>
            <p:nvPr/>
          </p:nvSpPr>
          <p:spPr>
            <a:xfrm>
              <a:off x="2133731" y="4405541"/>
              <a:ext cx="4876539" cy="260388"/>
            </a:xfrm>
            <a:custGeom>
              <a:avLst/>
              <a:gdLst/>
              <a:ahLst/>
              <a:cxnLst/>
              <a:rect l="l" t="t" r="r" b="b"/>
              <a:pathLst>
                <a:path w="147595" h="7881" extrusionOk="0">
                  <a:moveTo>
                    <a:pt x="1" y="0"/>
                  </a:moveTo>
                  <a:lnTo>
                    <a:pt x="1" y="146"/>
                  </a:lnTo>
                  <a:cubicBezTo>
                    <a:pt x="1" y="4427"/>
                    <a:pt x="3454" y="7881"/>
                    <a:pt x="7735" y="7881"/>
                  </a:cubicBezTo>
                  <a:lnTo>
                    <a:pt x="139859" y="7881"/>
                  </a:lnTo>
                  <a:cubicBezTo>
                    <a:pt x="144140" y="7881"/>
                    <a:pt x="147594" y="4427"/>
                    <a:pt x="147594" y="146"/>
                  </a:cubicBezTo>
                  <a:lnTo>
                    <a:pt x="14759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71" name="Google Shape;2571;p50"/>
            <p:cNvSpPr/>
            <p:nvPr/>
          </p:nvSpPr>
          <p:spPr>
            <a:xfrm>
              <a:off x="4128917" y="4405541"/>
              <a:ext cx="968138" cy="96444"/>
            </a:xfrm>
            <a:custGeom>
              <a:avLst/>
              <a:gdLst/>
              <a:ahLst/>
              <a:cxnLst/>
              <a:rect l="l" t="t" r="r" b="b"/>
              <a:pathLst>
                <a:path w="29302" h="2919" extrusionOk="0">
                  <a:moveTo>
                    <a:pt x="0" y="0"/>
                  </a:moveTo>
                  <a:lnTo>
                    <a:pt x="1833" y="2919"/>
                  </a:lnTo>
                  <a:lnTo>
                    <a:pt x="27599" y="2919"/>
                  </a:lnTo>
                  <a:lnTo>
                    <a:pt x="29302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72" name="Google Shape;2572;p50"/>
            <p:cNvSpPr/>
            <p:nvPr/>
          </p:nvSpPr>
          <p:spPr>
            <a:xfrm>
              <a:off x="2321794" y="4407688"/>
              <a:ext cx="4501502" cy="14472"/>
            </a:xfrm>
            <a:custGeom>
              <a:avLst/>
              <a:gdLst/>
              <a:ahLst/>
              <a:cxnLst/>
              <a:rect l="l" t="t" r="r" b="b"/>
              <a:pathLst>
                <a:path w="136244" h="438" extrusionOk="0">
                  <a:moveTo>
                    <a:pt x="0" y="0"/>
                  </a:moveTo>
                  <a:lnTo>
                    <a:pt x="0" y="438"/>
                  </a:lnTo>
                  <a:lnTo>
                    <a:pt x="136243" y="438"/>
                  </a:lnTo>
                  <a:lnTo>
                    <a:pt x="136243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sp>
        <p:nvSpPr>
          <p:cNvPr id="2573" name="Google Shape;2573;p50"/>
          <p:cNvSpPr txBox="1">
            <a:spLocks noGrp="1"/>
          </p:cNvSpPr>
          <p:nvPr>
            <p:ph type="title"/>
          </p:nvPr>
        </p:nvSpPr>
        <p:spPr>
          <a:xfrm>
            <a:off x="1272287" y="586668"/>
            <a:ext cx="5778000" cy="2403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How to use </a:t>
            </a:r>
            <a:r>
              <a:rPr lang="en-US" sz="2800" b="1" dirty="0">
                <a:latin typeface="Century Gothic" panose="020B0502020202020204" pitchFamily="34" charset="0"/>
              </a:rPr>
              <a:t>Google Drive</a:t>
            </a:r>
            <a:endParaRPr sz="2800" b="1" dirty="0">
              <a:latin typeface="Century Gothic" panose="020B0502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7FF8D6A-07D2-4E59-88F3-3EFA2CD289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7" t="10766" b="5340"/>
          <a:stretch/>
        </p:blipFill>
        <p:spPr bwMode="auto">
          <a:xfrm>
            <a:off x="2140190" y="1599062"/>
            <a:ext cx="4342426" cy="236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C2EFD30-D608-4BF3-A2E1-BA4C800F15C7}"/>
              </a:ext>
            </a:extLst>
          </p:cNvPr>
          <p:cNvSpPr/>
          <p:nvPr/>
        </p:nvSpPr>
        <p:spPr>
          <a:xfrm>
            <a:off x="4075354" y="2319059"/>
            <a:ext cx="577194" cy="523251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CE04F8-124C-4B40-863B-2473EBAEF4C3}"/>
              </a:ext>
            </a:extLst>
          </p:cNvPr>
          <p:cNvSpPr txBox="1"/>
          <p:nvPr/>
        </p:nvSpPr>
        <p:spPr>
          <a:xfrm>
            <a:off x="4003791" y="2153142"/>
            <a:ext cx="191797" cy="25391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1940AB-43BD-4391-B9BB-4859777DE1AC}"/>
              </a:ext>
            </a:extLst>
          </p:cNvPr>
          <p:cNvSpPr txBox="1"/>
          <p:nvPr/>
        </p:nvSpPr>
        <p:spPr>
          <a:xfrm>
            <a:off x="5626023" y="2032858"/>
            <a:ext cx="191797" cy="25391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C0000B2-4664-4F3A-A431-47FA37628080}"/>
              </a:ext>
            </a:extLst>
          </p:cNvPr>
          <p:cNvSpPr txBox="1">
            <a:spLocks/>
          </p:cNvSpPr>
          <p:nvPr/>
        </p:nvSpPr>
        <p:spPr>
          <a:xfrm>
            <a:off x="4668306" y="933312"/>
            <a:ext cx="5143500" cy="6463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Josefin Sans" panose="020B0604020202020204" charset="0"/>
                <a:cs typeface="Cordia New" panose="020B0304020202020204" pitchFamily="34" charset="-34"/>
              </a:rPr>
              <a:t>How to add files</a:t>
            </a:r>
          </a:p>
          <a:p>
            <a:endParaRPr lang="en-US" sz="1600" dirty="0">
              <a:latin typeface="Josefin Sans" panose="020B0604020202020204" charset="0"/>
              <a:cs typeface="Cordia New" panose="020B0304020202020204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56B0E5-162C-4E5D-9686-12C7A42BA754}"/>
              </a:ext>
            </a:extLst>
          </p:cNvPr>
          <p:cNvSpPr txBox="1"/>
          <p:nvPr/>
        </p:nvSpPr>
        <p:spPr>
          <a:xfrm>
            <a:off x="153306" y="2057402"/>
            <a:ext cx="1945068" cy="1230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>
                <a:latin typeface="Josefin Sans" panose="020B0604020202020204" charset="0"/>
                <a:cs typeface="Cordia New" panose="020B0304020202020204" pitchFamily="34" charset="-34"/>
              </a:rPr>
              <a:t>Open the folder with </a:t>
            </a:r>
          </a:p>
          <a:p>
            <a:r>
              <a:rPr lang="en-US" sz="1200" dirty="0">
                <a:latin typeface="Josefin Sans" panose="020B0604020202020204" charset="0"/>
                <a:cs typeface="Cordia New" panose="020B0304020202020204" pitchFamily="34" charset="-34"/>
              </a:rPr>
              <a:t>     the file</a:t>
            </a:r>
            <a:endParaRPr lang="th-TH" sz="1200" dirty="0">
              <a:latin typeface="Josefin Sans" panose="020B0604020202020204" charset="0"/>
              <a:cs typeface="Cordia New" panose="020B0304020202020204" pitchFamily="34" charset="-34"/>
            </a:endParaRPr>
          </a:p>
          <a:p>
            <a:endParaRPr lang="th-TH" sz="1200" dirty="0">
              <a:latin typeface="Josefin Sans" panose="020B0604020202020204" charset="0"/>
              <a:cs typeface="Cordia New" panose="020B0304020202020204" pitchFamily="34" charset="-34"/>
            </a:endParaRPr>
          </a:p>
          <a:p>
            <a:pPr marL="228600" indent="-228600">
              <a:buAutoNum type="arabicPeriod" startAt="2"/>
            </a:pPr>
            <a:r>
              <a:rPr lang="en-US" sz="1200" dirty="0">
                <a:latin typeface="Josefin Sans" panose="020B0604020202020204" charset="0"/>
                <a:cs typeface="Cordia New" panose="020B0304020202020204" pitchFamily="34" charset="-34"/>
              </a:rPr>
              <a:t>Drag the file to </a:t>
            </a:r>
          </a:p>
          <a:p>
            <a:r>
              <a:rPr lang="en-US" sz="1200" dirty="0">
                <a:latin typeface="Josefin Sans" panose="020B0604020202020204" charset="0"/>
                <a:cs typeface="Cordia New" panose="020B0304020202020204" pitchFamily="34" charset="-34"/>
              </a:rPr>
              <a:t>     a </a:t>
            </a:r>
            <a:r>
              <a:rPr lang="th-TH" sz="1200" dirty="0">
                <a:latin typeface="Josefin Sans" panose="020B0604020202020204" charset="0"/>
                <a:cs typeface="Cordia New" panose="020B0304020202020204" pitchFamily="34" charset="-34"/>
              </a:rPr>
              <a:t> </a:t>
            </a:r>
            <a:r>
              <a:rPr lang="en-US" sz="1200" dirty="0">
                <a:latin typeface="Josefin Sans" panose="020B0604020202020204" charset="0"/>
                <a:cs typeface="Cordia New" panose="020B0304020202020204" pitchFamily="34" charset="-34"/>
              </a:rPr>
              <a:t>space on Google      </a:t>
            </a:r>
          </a:p>
          <a:p>
            <a:r>
              <a:rPr lang="en-US" sz="1200" dirty="0">
                <a:latin typeface="Josefin Sans" panose="020B0604020202020204" charset="0"/>
                <a:cs typeface="Cordia New" panose="020B0304020202020204" pitchFamily="34" charset="-34"/>
              </a:rPr>
              <a:t>     drive</a:t>
            </a:r>
            <a:endParaRPr lang="th-TH" sz="1200" dirty="0">
              <a:latin typeface="Josefin Sans" panose="020B0604020202020204" charset="0"/>
              <a:cs typeface="Cordia New" panose="020B0304020202020204" pitchFamily="34" charset="-34"/>
            </a:endParaRPr>
          </a:p>
        </p:txBody>
      </p:sp>
      <p:grpSp>
        <p:nvGrpSpPr>
          <p:cNvPr id="20" name="กลุ่ม 1">
            <a:extLst>
              <a:ext uri="{FF2B5EF4-FFF2-40B4-BE49-F238E27FC236}">
                <a16:creationId xmlns:a16="http://schemas.microsoft.com/office/drawing/2014/main" id="{BD467CA7-F6F8-452B-9848-307C97B8344A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21" name="Picture 13" descr="master panda.jpg">
              <a:extLst>
                <a:ext uri="{FF2B5EF4-FFF2-40B4-BE49-F238E27FC236}">
                  <a16:creationId xmlns:a16="http://schemas.microsoft.com/office/drawing/2014/main" id="{3C44160F-8C31-441E-A36A-4BBD91891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8073E3-1F36-4202-B328-8C1B1F833229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23AC60A-72A2-44CC-A941-0715CC726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38"/>
          <p:cNvSpPr txBox="1">
            <a:spLocks noGrp="1"/>
          </p:cNvSpPr>
          <p:nvPr>
            <p:ph type="title"/>
          </p:nvPr>
        </p:nvSpPr>
        <p:spPr>
          <a:xfrm>
            <a:off x="-109351" y="892202"/>
            <a:ext cx="5778000" cy="2403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ordia New" panose="020B0304020202020204" pitchFamily="34" charset="-34"/>
              </a:rPr>
              <a:t>Folder 0_Story</a:t>
            </a:r>
          </a:p>
        </p:txBody>
      </p:sp>
      <p:sp>
        <p:nvSpPr>
          <p:cNvPr id="1422" name="Google Shape;1422;p38"/>
          <p:cNvSpPr txBox="1">
            <a:spLocks noGrp="1"/>
          </p:cNvSpPr>
          <p:nvPr>
            <p:ph type="subTitle" idx="2"/>
          </p:nvPr>
        </p:nvSpPr>
        <p:spPr>
          <a:xfrm>
            <a:off x="1632126" y="2221603"/>
            <a:ext cx="3891410" cy="2075714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128582" indent="-128582" algn="l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An article or story that you want to share which can be something you have learnt, your success or your inspiration</a:t>
            </a:r>
          </a:p>
          <a:p>
            <a:pPr marL="128582" indent="-128582" algn="l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Eco-Schools team will public your story to the Eco-Schools Network</a:t>
            </a:r>
          </a:p>
          <a:p>
            <a:pPr marL="128582" indent="-128582" algn="l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Please add about 2-5 pictures for each story</a:t>
            </a:r>
          </a:p>
        </p:txBody>
      </p:sp>
      <p:grpSp>
        <p:nvGrpSpPr>
          <p:cNvPr id="1453" name="Google Shape;1453;p38"/>
          <p:cNvGrpSpPr/>
          <p:nvPr/>
        </p:nvGrpSpPr>
        <p:grpSpPr>
          <a:xfrm>
            <a:off x="4325736" y="846183"/>
            <a:ext cx="339584" cy="356272"/>
            <a:chOff x="3886087" y="3078160"/>
            <a:chExt cx="452778" cy="475029"/>
          </a:xfrm>
        </p:grpSpPr>
        <p:sp>
          <p:nvSpPr>
            <p:cNvPr id="1454" name="Google Shape;1454;p38"/>
            <p:cNvSpPr/>
            <p:nvPr/>
          </p:nvSpPr>
          <p:spPr>
            <a:xfrm>
              <a:off x="4024813" y="3078160"/>
              <a:ext cx="314052" cy="475029"/>
            </a:xfrm>
            <a:custGeom>
              <a:avLst/>
              <a:gdLst/>
              <a:ahLst/>
              <a:cxnLst/>
              <a:rect l="l" t="t" r="r" b="b"/>
              <a:pathLst>
                <a:path w="23173" h="35051" extrusionOk="0">
                  <a:moveTo>
                    <a:pt x="0" y="1"/>
                  </a:moveTo>
                  <a:lnTo>
                    <a:pt x="0" y="35050"/>
                  </a:lnTo>
                  <a:lnTo>
                    <a:pt x="21286" y="35050"/>
                  </a:lnTo>
                  <a:cubicBezTo>
                    <a:pt x="22320" y="35050"/>
                    <a:pt x="23160" y="34210"/>
                    <a:pt x="23173" y="33177"/>
                  </a:cubicBezTo>
                  <a:lnTo>
                    <a:pt x="23173" y="1875"/>
                  </a:lnTo>
                  <a:cubicBezTo>
                    <a:pt x="23173" y="841"/>
                    <a:pt x="22320" y="1"/>
                    <a:pt x="21286" y="1"/>
                  </a:cubicBez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55" name="Google Shape;1455;p38"/>
            <p:cNvSpPr/>
            <p:nvPr/>
          </p:nvSpPr>
          <p:spPr>
            <a:xfrm>
              <a:off x="4245507" y="3078160"/>
              <a:ext cx="42392" cy="475029"/>
            </a:xfrm>
            <a:custGeom>
              <a:avLst/>
              <a:gdLst/>
              <a:ahLst/>
              <a:cxnLst/>
              <a:rect l="l" t="t" r="r" b="b"/>
              <a:pathLst>
                <a:path w="3128" h="35051" extrusionOk="0">
                  <a:moveTo>
                    <a:pt x="0" y="1"/>
                  </a:moveTo>
                  <a:lnTo>
                    <a:pt x="0" y="35050"/>
                  </a:lnTo>
                  <a:lnTo>
                    <a:pt x="3128" y="35050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56" name="Google Shape;1456;p38"/>
            <p:cNvSpPr/>
            <p:nvPr/>
          </p:nvSpPr>
          <p:spPr>
            <a:xfrm>
              <a:off x="3931448" y="3078160"/>
              <a:ext cx="93377" cy="475029"/>
            </a:xfrm>
            <a:custGeom>
              <a:avLst/>
              <a:gdLst/>
              <a:ahLst/>
              <a:cxnLst/>
              <a:rect l="l" t="t" r="r" b="b"/>
              <a:pathLst>
                <a:path w="6890" h="35051" extrusionOk="0">
                  <a:moveTo>
                    <a:pt x="1" y="1"/>
                  </a:moveTo>
                  <a:lnTo>
                    <a:pt x="1" y="35050"/>
                  </a:lnTo>
                  <a:lnTo>
                    <a:pt x="6889" y="35050"/>
                  </a:lnTo>
                  <a:lnTo>
                    <a:pt x="688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57" name="Google Shape;1457;p38"/>
            <p:cNvSpPr/>
            <p:nvPr/>
          </p:nvSpPr>
          <p:spPr>
            <a:xfrm>
              <a:off x="3889069" y="3264699"/>
              <a:ext cx="84784" cy="67979"/>
            </a:xfrm>
            <a:custGeom>
              <a:avLst/>
              <a:gdLst/>
              <a:ahLst/>
              <a:cxnLst/>
              <a:rect l="l" t="t" r="r" b="b"/>
              <a:pathLst>
                <a:path w="6256" h="5016" extrusionOk="0">
                  <a:moveTo>
                    <a:pt x="3128" y="1"/>
                  </a:moveTo>
                  <a:cubicBezTo>
                    <a:pt x="1396" y="1"/>
                    <a:pt x="0" y="1409"/>
                    <a:pt x="0" y="3141"/>
                  </a:cubicBezTo>
                  <a:cubicBezTo>
                    <a:pt x="0" y="3813"/>
                    <a:pt x="233" y="4472"/>
                    <a:pt x="646" y="5015"/>
                  </a:cubicBezTo>
                  <a:cubicBezTo>
                    <a:pt x="892" y="4679"/>
                    <a:pt x="1215" y="4395"/>
                    <a:pt x="1577" y="4188"/>
                  </a:cubicBezTo>
                  <a:cubicBezTo>
                    <a:pt x="866" y="3141"/>
                    <a:pt x="1370" y="1707"/>
                    <a:pt x="2585" y="1345"/>
                  </a:cubicBezTo>
                  <a:cubicBezTo>
                    <a:pt x="2771" y="1287"/>
                    <a:pt x="2958" y="1259"/>
                    <a:pt x="3141" y="1259"/>
                  </a:cubicBezTo>
                  <a:cubicBezTo>
                    <a:pt x="4138" y="1259"/>
                    <a:pt x="5015" y="2071"/>
                    <a:pt x="5015" y="3141"/>
                  </a:cubicBezTo>
                  <a:cubicBezTo>
                    <a:pt x="5008" y="3555"/>
                    <a:pt x="5318" y="3762"/>
                    <a:pt x="5630" y="3762"/>
                  </a:cubicBezTo>
                  <a:cubicBezTo>
                    <a:pt x="5942" y="3762"/>
                    <a:pt x="6255" y="3555"/>
                    <a:pt x="6255" y="3141"/>
                  </a:cubicBezTo>
                  <a:cubicBezTo>
                    <a:pt x="6255" y="1409"/>
                    <a:pt x="4859" y="1"/>
                    <a:pt x="3128" y="1"/>
                  </a:cubicBez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58" name="Google Shape;1458;p38"/>
            <p:cNvSpPr/>
            <p:nvPr/>
          </p:nvSpPr>
          <p:spPr>
            <a:xfrm>
              <a:off x="3886087" y="3315671"/>
              <a:ext cx="87766" cy="67979"/>
            </a:xfrm>
            <a:custGeom>
              <a:avLst/>
              <a:gdLst/>
              <a:ahLst/>
              <a:cxnLst/>
              <a:rect l="l" t="t" r="r" b="b"/>
              <a:pathLst>
                <a:path w="6476" h="5016" extrusionOk="0">
                  <a:moveTo>
                    <a:pt x="3348" y="1"/>
                  </a:moveTo>
                  <a:cubicBezTo>
                    <a:pt x="2805" y="1"/>
                    <a:pt x="2262" y="156"/>
                    <a:pt x="1797" y="427"/>
                  </a:cubicBezTo>
                  <a:cubicBezTo>
                    <a:pt x="1435" y="634"/>
                    <a:pt x="1112" y="918"/>
                    <a:pt x="866" y="1254"/>
                  </a:cubicBezTo>
                  <a:cubicBezTo>
                    <a:pt x="0" y="2366"/>
                    <a:pt x="0" y="3904"/>
                    <a:pt x="866" y="5015"/>
                  </a:cubicBezTo>
                  <a:cubicBezTo>
                    <a:pt x="1112" y="4679"/>
                    <a:pt x="1435" y="4395"/>
                    <a:pt x="1797" y="4188"/>
                  </a:cubicBezTo>
                  <a:cubicBezTo>
                    <a:pt x="1086" y="3141"/>
                    <a:pt x="1590" y="1707"/>
                    <a:pt x="2805" y="1332"/>
                  </a:cubicBezTo>
                  <a:cubicBezTo>
                    <a:pt x="2988" y="1277"/>
                    <a:pt x="3172" y="1251"/>
                    <a:pt x="3352" y="1251"/>
                  </a:cubicBezTo>
                  <a:cubicBezTo>
                    <a:pt x="4353" y="1251"/>
                    <a:pt x="5235" y="2055"/>
                    <a:pt x="5235" y="3128"/>
                  </a:cubicBezTo>
                  <a:cubicBezTo>
                    <a:pt x="5228" y="3548"/>
                    <a:pt x="5538" y="3758"/>
                    <a:pt x="5850" y="3758"/>
                  </a:cubicBezTo>
                  <a:cubicBezTo>
                    <a:pt x="6162" y="3758"/>
                    <a:pt x="6475" y="3548"/>
                    <a:pt x="6475" y="3128"/>
                  </a:cubicBezTo>
                  <a:cubicBezTo>
                    <a:pt x="6475" y="1409"/>
                    <a:pt x="5079" y="1"/>
                    <a:pt x="3348" y="1"/>
                  </a:cubicBez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59" name="Google Shape;1459;p38"/>
            <p:cNvSpPr/>
            <p:nvPr/>
          </p:nvSpPr>
          <p:spPr>
            <a:xfrm>
              <a:off x="3886087" y="3366643"/>
              <a:ext cx="87766" cy="67803"/>
            </a:xfrm>
            <a:custGeom>
              <a:avLst/>
              <a:gdLst/>
              <a:ahLst/>
              <a:cxnLst/>
              <a:rect l="l" t="t" r="r" b="b"/>
              <a:pathLst>
                <a:path w="6476" h="5003" extrusionOk="0">
                  <a:moveTo>
                    <a:pt x="3348" y="0"/>
                  </a:moveTo>
                  <a:cubicBezTo>
                    <a:pt x="2805" y="0"/>
                    <a:pt x="2262" y="143"/>
                    <a:pt x="1797" y="427"/>
                  </a:cubicBezTo>
                  <a:cubicBezTo>
                    <a:pt x="1435" y="634"/>
                    <a:pt x="1112" y="918"/>
                    <a:pt x="866" y="1254"/>
                  </a:cubicBezTo>
                  <a:cubicBezTo>
                    <a:pt x="0" y="2353"/>
                    <a:pt x="0" y="3904"/>
                    <a:pt x="866" y="5002"/>
                  </a:cubicBezTo>
                  <a:cubicBezTo>
                    <a:pt x="1112" y="4666"/>
                    <a:pt x="1435" y="4395"/>
                    <a:pt x="1797" y="4188"/>
                  </a:cubicBezTo>
                  <a:cubicBezTo>
                    <a:pt x="1086" y="3141"/>
                    <a:pt x="1590" y="1706"/>
                    <a:pt x="2805" y="1332"/>
                  </a:cubicBezTo>
                  <a:cubicBezTo>
                    <a:pt x="2991" y="1274"/>
                    <a:pt x="3178" y="1246"/>
                    <a:pt x="3361" y="1246"/>
                  </a:cubicBezTo>
                  <a:cubicBezTo>
                    <a:pt x="4358" y="1246"/>
                    <a:pt x="5235" y="2058"/>
                    <a:pt x="5235" y="3128"/>
                  </a:cubicBezTo>
                  <a:cubicBezTo>
                    <a:pt x="5228" y="3542"/>
                    <a:pt x="5538" y="3748"/>
                    <a:pt x="5850" y="3748"/>
                  </a:cubicBezTo>
                  <a:cubicBezTo>
                    <a:pt x="6162" y="3748"/>
                    <a:pt x="6475" y="3542"/>
                    <a:pt x="6475" y="3128"/>
                  </a:cubicBezTo>
                  <a:cubicBezTo>
                    <a:pt x="6475" y="1396"/>
                    <a:pt x="5079" y="0"/>
                    <a:pt x="3348" y="0"/>
                  </a:cubicBez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60" name="Google Shape;1460;p38"/>
            <p:cNvSpPr/>
            <p:nvPr/>
          </p:nvSpPr>
          <p:spPr>
            <a:xfrm>
              <a:off x="3889069" y="3111974"/>
              <a:ext cx="84784" cy="67966"/>
            </a:xfrm>
            <a:custGeom>
              <a:avLst/>
              <a:gdLst/>
              <a:ahLst/>
              <a:cxnLst/>
              <a:rect l="l" t="t" r="r" b="b"/>
              <a:pathLst>
                <a:path w="6256" h="5015" extrusionOk="0">
                  <a:moveTo>
                    <a:pt x="3128" y="0"/>
                  </a:moveTo>
                  <a:cubicBezTo>
                    <a:pt x="1396" y="0"/>
                    <a:pt x="0" y="1409"/>
                    <a:pt x="0" y="3141"/>
                  </a:cubicBezTo>
                  <a:cubicBezTo>
                    <a:pt x="0" y="3813"/>
                    <a:pt x="233" y="4472"/>
                    <a:pt x="646" y="5015"/>
                  </a:cubicBezTo>
                  <a:cubicBezTo>
                    <a:pt x="892" y="4679"/>
                    <a:pt x="1215" y="4394"/>
                    <a:pt x="1577" y="4187"/>
                  </a:cubicBezTo>
                  <a:cubicBezTo>
                    <a:pt x="866" y="3141"/>
                    <a:pt x="1370" y="1706"/>
                    <a:pt x="2585" y="1344"/>
                  </a:cubicBezTo>
                  <a:cubicBezTo>
                    <a:pt x="2771" y="1286"/>
                    <a:pt x="2958" y="1259"/>
                    <a:pt x="3141" y="1259"/>
                  </a:cubicBezTo>
                  <a:cubicBezTo>
                    <a:pt x="4138" y="1259"/>
                    <a:pt x="5015" y="2070"/>
                    <a:pt x="5015" y="3141"/>
                  </a:cubicBezTo>
                  <a:cubicBezTo>
                    <a:pt x="5008" y="3554"/>
                    <a:pt x="5318" y="3761"/>
                    <a:pt x="5630" y="3761"/>
                  </a:cubicBezTo>
                  <a:cubicBezTo>
                    <a:pt x="5942" y="3761"/>
                    <a:pt x="6255" y="3554"/>
                    <a:pt x="6255" y="3141"/>
                  </a:cubicBezTo>
                  <a:cubicBezTo>
                    <a:pt x="6255" y="1409"/>
                    <a:pt x="4859" y="0"/>
                    <a:pt x="3128" y="0"/>
                  </a:cubicBez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61" name="Google Shape;1461;p38"/>
            <p:cNvSpPr/>
            <p:nvPr/>
          </p:nvSpPr>
          <p:spPr>
            <a:xfrm>
              <a:off x="3886087" y="3162932"/>
              <a:ext cx="87766" cy="67979"/>
            </a:xfrm>
            <a:custGeom>
              <a:avLst/>
              <a:gdLst/>
              <a:ahLst/>
              <a:cxnLst/>
              <a:rect l="l" t="t" r="r" b="b"/>
              <a:pathLst>
                <a:path w="6476" h="5016" extrusionOk="0">
                  <a:moveTo>
                    <a:pt x="3348" y="1"/>
                  </a:moveTo>
                  <a:cubicBezTo>
                    <a:pt x="2805" y="1"/>
                    <a:pt x="2262" y="156"/>
                    <a:pt x="1797" y="427"/>
                  </a:cubicBezTo>
                  <a:cubicBezTo>
                    <a:pt x="1435" y="634"/>
                    <a:pt x="1112" y="919"/>
                    <a:pt x="866" y="1255"/>
                  </a:cubicBezTo>
                  <a:cubicBezTo>
                    <a:pt x="0" y="2366"/>
                    <a:pt x="0" y="3904"/>
                    <a:pt x="866" y="5015"/>
                  </a:cubicBezTo>
                  <a:cubicBezTo>
                    <a:pt x="1112" y="4679"/>
                    <a:pt x="1435" y="4395"/>
                    <a:pt x="1797" y="4188"/>
                  </a:cubicBezTo>
                  <a:cubicBezTo>
                    <a:pt x="1086" y="3141"/>
                    <a:pt x="1590" y="1707"/>
                    <a:pt x="2805" y="1332"/>
                  </a:cubicBezTo>
                  <a:cubicBezTo>
                    <a:pt x="2988" y="1277"/>
                    <a:pt x="3172" y="1251"/>
                    <a:pt x="3352" y="1251"/>
                  </a:cubicBezTo>
                  <a:cubicBezTo>
                    <a:pt x="4353" y="1251"/>
                    <a:pt x="5235" y="2055"/>
                    <a:pt x="5235" y="3129"/>
                  </a:cubicBezTo>
                  <a:cubicBezTo>
                    <a:pt x="5228" y="3549"/>
                    <a:pt x="5538" y="3759"/>
                    <a:pt x="5850" y="3759"/>
                  </a:cubicBezTo>
                  <a:cubicBezTo>
                    <a:pt x="6162" y="3759"/>
                    <a:pt x="6475" y="3549"/>
                    <a:pt x="6475" y="3129"/>
                  </a:cubicBezTo>
                  <a:cubicBezTo>
                    <a:pt x="6475" y="1410"/>
                    <a:pt x="5079" y="1"/>
                    <a:pt x="3348" y="1"/>
                  </a:cubicBez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62" name="Google Shape;1462;p38"/>
            <p:cNvSpPr/>
            <p:nvPr/>
          </p:nvSpPr>
          <p:spPr>
            <a:xfrm>
              <a:off x="3886087" y="3213904"/>
              <a:ext cx="87766" cy="67803"/>
            </a:xfrm>
            <a:custGeom>
              <a:avLst/>
              <a:gdLst/>
              <a:ahLst/>
              <a:cxnLst/>
              <a:rect l="l" t="t" r="r" b="b"/>
              <a:pathLst>
                <a:path w="6476" h="5003" extrusionOk="0">
                  <a:moveTo>
                    <a:pt x="3348" y="1"/>
                  </a:moveTo>
                  <a:cubicBezTo>
                    <a:pt x="2805" y="1"/>
                    <a:pt x="2262" y="143"/>
                    <a:pt x="1797" y="427"/>
                  </a:cubicBezTo>
                  <a:cubicBezTo>
                    <a:pt x="1435" y="634"/>
                    <a:pt x="1112" y="918"/>
                    <a:pt x="866" y="1254"/>
                  </a:cubicBezTo>
                  <a:cubicBezTo>
                    <a:pt x="0" y="2353"/>
                    <a:pt x="0" y="3904"/>
                    <a:pt x="866" y="5002"/>
                  </a:cubicBezTo>
                  <a:cubicBezTo>
                    <a:pt x="1112" y="4666"/>
                    <a:pt x="1435" y="4395"/>
                    <a:pt x="1797" y="4188"/>
                  </a:cubicBezTo>
                  <a:cubicBezTo>
                    <a:pt x="1086" y="3141"/>
                    <a:pt x="1590" y="1707"/>
                    <a:pt x="2805" y="1332"/>
                  </a:cubicBezTo>
                  <a:cubicBezTo>
                    <a:pt x="2991" y="1274"/>
                    <a:pt x="3178" y="1247"/>
                    <a:pt x="3361" y="1247"/>
                  </a:cubicBezTo>
                  <a:cubicBezTo>
                    <a:pt x="4358" y="1247"/>
                    <a:pt x="5235" y="2058"/>
                    <a:pt x="5235" y="3128"/>
                  </a:cubicBezTo>
                  <a:cubicBezTo>
                    <a:pt x="5228" y="3548"/>
                    <a:pt x="5538" y="3758"/>
                    <a:pt x="5850" y="3758"/>
                  </a:cubicBezTo>
                  <a:cubicBezTo>
                    <a:pt x="6162" y="3758"/>
                    <a:pt x="6475" y="3548"/>
                    <a:pt x="6475" y="3128"/>
                  </a:cubicBezTo>
                  <a:cubicBezTo>
                    <a:pt x="6475" y="1397"/>
                    <a:pt x="5079" y="1"/>
                    <a:pt x="3348" y="1"/>
                  </a:cubicBez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63" name="Google Shape;1463;p38"/>
            <p:cNvSpPr/>
            <p:nvPr/>
          </p:nvSpPr>
          <p:spPr>
            <a:xfrm>
              <a:off x="3889069" y="3417438"/>
              <a:ext cx="84784" cy="84961"/>
            </a:xfrm>
            <a:custGeom>
              <a:avLst/>
              <a:gdLst/>
              <a:ahLst/>
              <a:cxnLst/>
              <a:rect l="l" t="t" r="r" b="b"/>
              <a:pathLst>
                <a:path w="6256" h="6269" extrusionOk="0">
                  <a:moveTo>
                    <a:pt x="3128" y="0"/>
                  </a:moveTo>
                  <a:cubicBezTo>
                    <a:pt x="2585" y="13"/>
                    <a:pt x="2042" y="156"/>
                    <a:pt x="1577" y="440"/>
                  </a:cubicBezTo>
                  <a:cubicBezTo>
                    <a:pt x="1215" y="647"/>
                    <a:pt x="892" y="918"/>
                    <a:pt x="646" y="1254"/>
                  </a:cubicBezTo>
                  <a:cubicBezTo>
                    <a:pt x="233" y="1797"/>
                    <a:pt x="0" y="2456"/>
                    <a:pt x="0" y="3141"/>
                  </a:cubicBezTo>
                  <a:cubicBezTo>
                    <a:pt x="0" y="4860"/>
                    <a:pt x="1409" y="6269"/>
                    <a:pt x="3128" y="6269"/>
                  </a:cubicBezTo>
                  <a:lnTo>
                    <a:pt x="3128" y="5015"/>
                  </a:lnTo>
                  <a:cubicBezTo>
                    <a:pt x="1460" y="5015"/>
                    <a:pt x="620" y="2986"/>
                    <a:pt x="1796" y="1810"/>
                  </a:cubicBezTo>
                  <a:cubicBezTo>
                    <a:pt x="2181" y="1425"/>
                    <a:pt x="2653" y="1253"/>
                    <a:pt x="3115" y="1253"/>
                  </a:cubicBezTo>
                  <a:cubicBezTo>
                    <a:pt x="4081" y="1253"/>
                    <a:pt x="5006" y="2005"/>
                    <a:pt x="5015" y="3141"/>
                  </a:cubicBezTo>
                  <a:cubicBezTo>
                    <a:pt x="5008" y="3555"/>
                    <a:pt x="5318" y="3761"/>
                    <a:pt x="5630" y="3761"/>
                  </a:cubicBezTo>
                  <a:cubicBezTo>
                    <a:pt x="5942" y="3761"/>
                    <a:pt x="6255" y="3555"/>
                    <a:pt x="6255" y="3141"/>
                  </a:cubicBezTo>
                  <a:cubicBezTo>
                    <a:pt x="6255" y="1409"/>
                    <a:pt x="4859" y="0"/>
                    <a:pt x="3128" y="0"/>
                  </a:cubicBez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8D78B05-D756-405B-92CF-750A4F538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602" y="1499024"/>
            <a:ext cx="3740934" cy="461727"/>
          </a:xfrm>
          <a:prstGeom prst="rect">
            <a:avLst/>
          </a:prstGeom>
        </p:spPr>
      </p:pic>
      <p:grpSp>
        <p:nvGrpSpPr>
          <p:cNvPr id="20" name="กลุ่ม 1">
            <a:extLst>
              <a:ext uri="{FF2B5EF4-FFF2-40B4-BE49-F238E27FC236}">
                <a16:creationId xmlns:a16="http://schemas.microsoft.com/office/drawing/2014/main" id="{642EAC76-1202-4B44-A1B8-13BD3775FED7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21" name="Picture 13" descr="master panda.jpg">
              <a:extLst>
                <a:ext uri="{FF2B5EF4-FFF2-40B4-BE49-F238E27FC236}">
                  <a16:creationId xmlns:a16="http://schemas.microsoft.com/office/drawing/2014/main" id="{17FA2CAB-7C1A-4067-A944-E11CB88CB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74D90D8-10F6-4AB5-AD20-D25494D5033D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9F761FF-61B1-4C49-858A-1509CE21A7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38"/>
          <p:cNvSpPr txBox="1">
            <a:spLocks noGrp="1"/>
          </p:cNvSpPr>
          <p:nvPr>
            <p:ph type="title"/>
          </p:nvPr>
        </p:nvSpPr>
        <p:spPr>
          <a:xfrm>
            <a:off x="429532" y="871182"/>
            <a:ext cx="5778000" cy="2403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ordia New" panose="020B0304020202020204" pitchFamily="34" charset="-34"/>
              </a:rPr>
              <a:t>Folder 1_Eco Committee</a:t>
            </a:r>
          </a:p>
        </p:txBody>
      </p:sp>
      <p:sp>
        <p:nvSpPr>
          <p:cNvPr id="1422" name="Google Shape;1422;p38"/>
          <p:cNvSpPr txBox="1">
            <a:spLocks noGrp="1"/>
          </p:cNvSpPr>
          <p:nvPr>
            <p:ph type="subTitle" idx="2"/>
          </p:nvPr>
        </p:nvSpPr>
        <p:spPr>
          <a:xfrm>
            <a:off x="1634018" y="2233283"/>
            <a:ext cx="3891410" cy="2075714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128582" indent="-128582" algn="l">
              <a:lnSpc>
                <a:spcPts val="1875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The meeting minutes or memo which you can use the example file or your school format</a:t>
            </a:r>
          </a:p>
          <a:p>
            <a:pPr marL="128582" indent="-128582" algn="l">
              <a:lnSpc>
                <a:spcPts val="1875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If you have a hard copy of the minutes, please take a photo or scan and upload on this folder</a:t>
            </a:r>
          </a:p>
          <a:p>
            <a:pPr marL="128582" indent="-128582" algn="l">
              <a:lnSpc>
                <a:spcPts val="1875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Please upload a formal Eco Committee set up document of your school here</a:t>
            </a:r>
          </a:p>
          <a:p>
            <a:pPr marL="128582" indent="-128582" algn="l">
              <a:lnSpc>
                <a:spcPts val="1875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Please add no more than 10 pictures about the meeting</a:t>
            </a:r>
          </a:p>
        </p:txBody>
      </p:sp>
      <p:grpSp>
        <p:nvGrpSpPr>
          <p:cNvPr id="20" name="Google Shape;1443;p38">
            <a:extLst>
              <a:ext uri="{FF2B5EF4-FFF2-40B4-BE49-F238E27FC236}">
                <a16:creationId xmlns:a16="http://schemas.microsoft.com/office/drawing/2014/main" id="{AEBBCF29-9F27-4031-A565-29C2E5A8CFE9}"/>
              </a:ext>
            </a:extLst>
          </p:cNvPr>
          <p:cNvGrpSpPr/>
          <p:nvPr/>
        </p:nvGrpSpPr>
        <p:grpSpPr>
          <a:xfrm>
            <a:off x="5423742" y="806598"/>
            <a:ext cx="364799" cy="294403"/>
            <a:chOff x="4815958" y="1912914"/>
            <a:chExt cx="486399" cy="392537"/>
          </a:xfrm>
        </p:grpSpPr>
        <p:sp>
          <p:nvSpPr>
            <p:cNvPr id="21" name="Google Shape;1444;p38">
              <a:extLst>
                <a:ext uri="{FF2B5EF4-FFF2-40B4-BE49-F238E27FC236}">
                  <a16:creationId xmlns:a16="http://schemas.microsoft.com/office/drawing/2014/main" id="{A7F66FDB-39B1-4416-BCAB-A797C83A2158}"/>
                </a:ext>
              </a:extLst>
            </p:cNvPr>
            <p:cNvSpPr/>
            <p:nvPr/>
          </p:nvSpPr>
          <p:spPr>
            <a:xfrm>
              <a:off x="4815958" y="2046557"/>
              <a:ext cx="486399" cy="258893"/>
            </a:xfrm>
            <a:custGeom>
              <a:avLst/>
              <a:gdLst/>
              <a:ahLst/>
              <a:cxnLst/>
              <a:rect l="l" t="t" r="r" b="b"/>
              <a:pathLst>
                <a:path w="35890" h="19103" extrusionOk="0">
                  <a:moveTo>
                    <a:pt x="7367" y="1"/>
                  </a:moveTo>
                  <a:cubicBezTo>
                    <a:pt x="6940" y="1"/>
                    <a:pt x="6552" y="285"/>
                    <a:pt x="6436" y="712"/>
                  </a:cubicBezTo>
                  <a:lnTo>
                    <a:pt x="168" y="17888"/>
                  </a:lnTo>
                  <a:cubicBezTo>
                    <a:pt x="0" y="18508"/>
                    <a:pt x="465" y="19102"/>
                    <a:pt x="1099" y="19102"/>
                  </a:cubicBezTo>
                  <a:lnTo>
                    <a:pt x="28691" y="19102"/>
                  </a:lnTo>
                  <a:cubicBezTo>
                    <a:pt x="29131" y="19102"/>
                    <a:pt x="29506" y="18818"/>
                    <a:pt x="29622" y="18392"/>
                  </a:cubicBezTo>
                  <a:lnTo>
                    <a:pt x="35890" y="1216"/>
                  </a:lnTo>
                  <a:cubicBezTo>
                    <a:pt x="35890" y="608"/>
                    <a:pt x="35593" y="1"/>
                    <a:pt x="34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2" name="Google Shape;1445;p38">
              <a:extLst>
                <a:ext uri="{FF2B5EF4-FFF2-40B4-BE49-F238E27FC236}">
                  <a16:creationId xmlns:a16="http://schemas.microsoft.com/office/drawing/2014/main" id="{34A8CF3C-293C-42C5-8AF5-E9B38BD90485}"/>
                </a:ext>
              </a:extLst>
            </p:cNvPr>
            <p:cNvSpPr/>
            <p:nvPr/>
          </p:nvSpPr>
          <p:spPr>
            <a:xfrm>
              <a:off x="4842928" y="1971421"/>
              <a:ext cx="417756" cy="250125"/>
            </a:xfrm>
            <a:custGeom>
              <a:avLst/>
              <a:gdLst/>
              <a:ahLst/>
              <a:cxnLst/>
              <a:rect l="l" t="t" r="r" b="b"/>
              <a:pathLst>
                <a:path w="30825" h="18456" extrusionOk="0">
                  <a:moveTo>
                    <a:pt x="3697" y="1"/>
                  </a:moveTo>
                  <a:lnTo>
                    <a:pt x="0" y="3697"/>
                  </a:lnTo>
                  <a:lnTo>
                    <a:pt x="0" y="18456"/>
                  </a:lnTo>
                  <a:lnTo>
                    <a:pt x="4446" y="6256"/>
                  </a:lnTo>
                  <a:cubicBezTo>
                    <a:pt x="4562" y="5829"/>
                    <a:pt x="4950" y="5545"/>
                    <a:pt x="5377" y="5545"/>
                  </a:cubicBezTo>
                  <a:lnTo>
                    <a:pt x="30824" y="5545"/>
                  </a:lnTo>
                  <a:lnTo>
                    <a:pt x="3082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3" name="Google Shape;1446;p38">
              <a:extLst>
                <a:ext uri="{FF2B5EF4-FFF2-40B4-BE49-F238E27FC236}">
                  <a16:creationId xmlns:a16="http://schemas.microsoft.com/office/drawing/2014/main" id="{3302BF22-046C-4D59-92E7-A0DA99D42372}"/>
                </a:ext>
              </a:extLst>
            </p:cNvPr>
            <p:cNvSpPr/>
            <p:nvPr/>
          </p:nvSpPr>
          <p:spPr>
            <a:xfrm>
              <a:off x="4817883" y="1912914"/>
              <a:ext cx="208790" cy="371515"/>
            </a:xfrm>
            <a:custGeom>
              <a:avLst/>
              <a:gdLst/>
              <a:ahLst/>
              <a:cxnLst/>
              <a:rect l="l" t="t" r="r" b="b"/>
              <a:pathLst>
                <a:path w="15406" h="27413" extrusionOk="0">
                  <a:moveTo>
                    <a:pt x="1060" y="1"/>
                  </a:moveTo>
                  <a:cubicBezTo>
                    <a:pt x="478" y="1"/>
                    <a:pt x="0" y="479"/>
                    <a:pt x="0" y="1061"/>
                  </a:cubicBezTo>
                  <a:lnTo>
                    <a:pt x="0" y="27400"/>
                  </a:lnTo>
                  <a:cubicBezTo>
                    <a:pt x="39" y="27400"/>
                    <a:pt x="78" y="27413"/>
                    <a:pt x="129" y="27413"/>
                  </a:cubicBezTo>
                  <a:lnTo>
                    <a:pt x="1848" y="22708"/>
                  </a:lnTo>
                  <a:lnTo>
                    <a:pt x="1848" y="8014"/>
                  </a:lnTo>
                  <a:lnTo>
                    <a:pt x="5545" y="4318"/>
                  </a:lnTo>
                  <a:lnTo>
                    <a:pt x="15406" y="4318"/>
                  </a:lnTo>
                  <a:lnTo>
                    <a:pt x="123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4" name="Google Shape;1447;p38">
              <a:extLst>
                <a:ext uri="{FF2B5EF4-FFF2-40B4-BE49-F238E27FC236}">
                  <a16:creationId xmlns:a16="http://schemas.microsoft.com/office/drawing/2014/main" id="{8055A535-1A6F-4895-B268-E5A3A9764A83}"/>
                </a:ext>
              </a:extLst>
            </p:cNvPr>
            <p:cNvSpPr/>
            <p:nvPr/>
          </p:nvSpPr>
          <p:spPr>
            <a:xfrm>
              <a:off x="5051709" y="2013109"/>
              <a:ext cx="16832" cy="33461"/>
            </a:xfrm>
            <a:custGeom>
              <a:avLst/>
              <a:gdLst/>
              <a:ahLst/>
              <a:cxnLst/>
              <a:rect l="l" t="t" r="r" b="b"/>
              <a:pathLst>
                <a:path w="1242" h="2469" extrusionOk="0">
                  <a:moveTo>
                    <a:pt x="1" y="0"/>
                  </a:moveTo>
                  <a:lnTo>
                    <a:pt x="1" y="2469"/>
                  </a:lnTo>
                  <a:lnTo>
                    <a:pt x="1241" y="2469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" name="Google Shape;1448;p38">
              <a:extLst>
                <a:ext uri="{FF2B5EF4-FFF2-40B4-BE49-F238E27FC236}">
                  <a16:creationId xmlns:a16="http://schemas.microsoft.com/office/drawing/2014/main" id="{FAD1754F-69CD-4EE4-9B2C-EFE4F4004CFE}"/>
                </a:ext>
              </a:extLst>
            </p:cNvPr>
            <p:cNvSpPr/>
            <p:nvPr/>
          </p:nvSpPr>
          <p:spPr>
            <a:xfrm>
              <a:off x="5110216" y="2013109"/>
              <a:ext cx="16656" cy="33461"/>
            </a:xfrm>
            <a:custGeom>
              <a:avLst/>
              <a:gdLst/>
              <a:ahLst/>
              <a:cxnLst/>
              <a:rect l="l" t="t" r="r" b="b"/>
              <a:pathLst>
                <a:path w="1229" h="2469" extrusionOk="0">
                  <a:moveTo>
                    <a:pt x="0" y="0"/>
                  </a:moveTo>
                  <a:lnTo>
                    <a:pt x="0" y="2469"/>
                  </a:lnTo>
                  <a:lnTo>
                    <a:pt x="1228" y="2469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6" name="Google Shape;1449;p38">
              <a:extLst>
                <a:ext uri="{FF2B5EF4-FFF2-40B4-BE49-F238E27FC236}">
                  <a16:creationId xmlns:a16="http://schemas.microsoft.com/office/drawing/2014/main" id="{DA935290-1C8D-4D96-A466-DD2811C8DD91}"/>
                </a:ext>
              </a:extLst>
            </p:cNvPr>
            <p:cNvSpPr/>
            <p:nvPr/>
          </p:nvSpPr>
          <p:spPr>
            <a:xfrm>
              <a:off x="5168710" y="2013109"/>
              <a:ext cx="16656" cy="33461"/>
            </a:xfrm>
            <a:custGeom>
              <a:avLst/>
              <a:gdLst/>
              <a:ahLst/>
              <a:cxnLst/>
              <a:rect l="l" t="t" r="r" b="b"/>
              <a:pathLst>
                <a:path w="1229" h="2469" extrusionOk="0">
                  <a:moveTo>
                    <a:pt x="1" y="0"/>
                  </a:moveTo>
                  <a:lnTo>
                    <a:pt x="1" y="2469"/>
                  </a:lnTo>
                  <a:lnTo>
                    <a:pt x="1229" y="2469"/>
                  </a:lnTo>
                  <a:lnTo>
                    <a:pt x="1229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7" name="Google Shape;1450;p38">
              <a:extLst>
                <a:ext uri="{FF2B5EF4-FFF2-40B4-BE49-F238E27FC236}">
                  <a16:creationId xmlns:a16="http://schemas.microsoft.com/office/drawing/2014/main" id="{A16B1CAE-4042-44A1-A7EE-18E6E293C364}"/>
                </a:ext>
              </a:extLst>
            </p:cNvPr>
            <p:cNvSpPr/>
            <p:nvPr/>
          </p:nvSpPr>
          <p:spPr>
            <a:xfrm>
              <a:off x="4934708" y="2013109"/>
              <a:ext cx="16832" cy="33461"/>
            </a:xfrm>
            <a:custGeom>
              <a:avLst/>
              <a:gdLst/>
              <a:ahLst/>
              <a:cxnLst/>
              <a:rect l="l" t="t" r="r" b="b"/>
              <a:pathLst>
                <a:path w="1242" h="2469" extrusionOk="0">
                  <a:moveTo>
                    <a:pt x="1" y="0"/>
                  </a:moveTo>
                  <a:lnTo>
                    <a:pt x="1" y="2469"/>
                  </a:lnTo>
                  <a:lnTo>
                    <a:pt x="1241" y="2469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8" name="Google Shape;1451;p38">
              <a:extLst>
                <a:ext uri="{FF2B5EF4-FFF2-40B4-BE49-F238E27FC236}">
                  <a16:creationId xmlns:a16="http://schemas.microsoft.com/office/drawing/2014/main" id="{CF1190B5-813E-4A34-8699-2722FD6D16A6}"/>
                </a:ext>
              </a:extLst>
            </p:cNvPr>
            <p:cNvSpPr/>
            <p:nvPr/>
          </p:nvSpPr>
          <p:spPr>
            <a:xfrm>
              <a:off x="4993215" y="2013109"/>
              <a:ext cx="16819" cy="33461"/>
            </a:xfrm>
            <a:custGeom>
              <a:avLst/>
              <a:gdLst/>
              <a:ahLst/>
              <a:cxnLst/>
              <a:rect l="l" t="t" r="r" b="b"/>
              <a:pathLst>
                <a:path w="1241" h="2469" extrusionOk="0">
                  <a:moveTo>
                    <a:pt x="0" y="0"/>
                  </a:moveTo>
                  <a:lnTo>
                    <a:pt x="0" y="2469"/>
                  </a:lnTo>
                  <a:lnTo>
                    <a:pt x="1241" y="2469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9" name="Google Shape;1452;p38">
              <a:extLst>
                <a:ext uri="{FF2B5EF4-FFF2-40B4-BE49-F238E27FC236}">
                  <a16:creationId xmlns:a16="http://schemas.microsoft.com/office/drawing/2014/main" id="{043E0D0F-43DD-48B2-9257-B3574DE6D41F}"/>
                </a:ext>
              </a:extLst>
            </p:cNvPr>
            <p:cNvSpPr/>
            <p:nvPr/>
          </p:nvSpPr>
          <p:spPr>
            <a:xfrm>
              <a:off x="4842928" y="1971421"/>
              <a:ext cx="50104" cy="50104"/>
            </a:xfrm>
            <a:custGeom>
              <a:avLst/>
              <a:gdLst/>
              <a:ahLst/>
              <a:cxnLst/>
              <a:rect l="l" t="t" r="r" b="b"/>
              <a:pathLst>
                <a:path w="3697" h="3697" extrusionOk="0">
                  <a:moveTo>
                    <a:pt x="3697" y="1"/>
                  </a:moveTo>
                  <a:lnTo>
                    <a:pt x="0" y="3697"/>
                  </a:lnTo>
                  <a:lnTo>
                    <a:pt x="3697" y="3697"/>
                  </a:lnTo>
                  <a:lnTo>
                    <a:pt x="3697" y="1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8493723-3C9A-4A34-A899-0A25812C0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348" y="1410119"/>
            <a:ext cx="3891410" cy="592795"/>
          </a:xfrm>
          <a:prstGeom prst="rect">
            <a:avLst/>
          </a:prstGeom>
        </p:spPr>
      </p:pic>
      <p:grpSp>
        <p:nvGrpSpPr>
          <p:cNvPr id="19" name="กลุ่ม 1">
            <a:extLst>
              <a:ext uri="{FF2B5EF4-FFF2-40B4-BE49-F238E27FC236}">
                <a16:creationId xmlns:a16="http://schemas.microsoft.com/office/drawing/2014/main" id="{2C45E7C7-3E76-4E82-883A-B983EA7CC6B1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30" name="Picture 13" descr="master panda.jpg">
              <a:extLst>
                <a:ext uri="{FF2B5EF4-FFF2-40B4-BE49-F238E27FC236}">
                  <a16:creationId xmlns:a16="http://schemas.microsoft.com/office/drawing/2014/main" id="{CD476422-2F8B-4270-B83F-5ABB778D7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5915C48-A07B-4FFA-8B9A-73F90C5183B1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B63118CB-316F-4B4E-BC2D-FFB14D2DFD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3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38"/>
          <p:cNvSpPr txBox="1">
            <a:spLocks noGrp="1"/>
          </p:cNvSpPr>
          <p:nvPr>
            <p:ph type="title"/>
          </p:nvPr>
        </p:nvSpPr>
        <p:spPr>
          <a:xfrm>
            <a:off x="452752" y="933008"/>
            <a:ext cx="5778000" cy="2403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ordia New" panose="020B0304020202020204" pitchFamily="34" charset="-34"/>
              </a:rPr>
              <a:t>Folder 2_Environmental Review</a:t>
            </a:r>
          </a:p>
        </p:txBody>
      </p:sp>
      <p:sp>
        <p:nvSpPr>
          <p:cNvPr id="1422" name="Google Shape;1422;p38"/>
          <p:cNvSpPr txBox="1">
            <a:spLocks noGrp="1"/>
          </p:cNvSpPr>
          <p:nvPr>
            <p:ph type="subTitle" idx="2"/>
          </p:nvPr>
        </p:nvSpPr>
        <p:spPr>
          <a:xfrm>
            <a:off x="1632126" y="2279210"/>
            <a:ext cx="4022716" cy="2367218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128582" indent="-128582" algn="l">
              <a:lnSpc>
                <a:spcPts val="1875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Please make an environmental review summary in the example file</a:t>
            </a:r>
          </a:p>
          <a:p>
            <a:pPr marL="128582" indent="-128582" algn="l">
              <a:lnSpc>
                <a:spcPts val="1875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Please also upload a finish checklist of an environmental review</a:t>
            </a:r>
          </a:p>
          <a:p>
            <a:pPr marL="128582" indent="-128582" algn="l">
              <a:lnSpc>
                <a:spcPts val="1875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You can also upload related document such as comments from students, staff and parents</a:t>
            </a:r>
          </a:p>
          <a:p>
            <a:pPr marL="128582" indent="-128582" algn="l">
              <a:lnSpc>
                <a:spcPts val="1875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Please add no more than 5 pictures about this topic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17DDE8-A281-4F95-892D-DE2D36B4C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124" y="1467701"/>
            <a:ext cx="4022718" cy="612152"/>
          </a:xfrm>
          <a:prstGeom prst="rect">
            <a:avLst/>
          </a:prstGeom>
        </p:spPr>
      </p:pic>
      <p:grpSp>
        <p:nvGrpSpPr>
          <p:cNvPr id="30" name="Google Shape;2375;p47">
            <a:extLst>
              <a:ext uri="{FF2B5EF4-FFF2-40B4-BE49-F238E27FC236}">
                <a16:creationId xmlns:a16="http://schemas.microsoft.com/office/drawing/2014/main" id="{5B9A4766-8CB3-4128-BD96-78864FABA97E}"/>
              </a:ext>
            </a:extLst>
          </p:cNvPr>
          <p:cNvGrpSpPr/>
          <p:nvPr/>
        </p:nvGrpSpPr>
        <p:grpSpPr>
          <a:xfrm>
            <a:off x="5916738" y="884058"/>
            <a:ext cx="341095" cy="339308"/>
            <a:chOff x="3111700" y="2161850"/>
            <a:chExt cx="526625" cy="524900"/>
          </a:xfrm>
        </p:grpSpPr>
        <p:sp>
          <p:nvSpPr>
            <p:cNvPr id="31" name="Google Shape;2376;p47">
              <a:extLst>
                <a:ext uri="{FF2B5EF4-FFF2-40B4-BE49-F238E27FC236}">
                  <a16:creationId xmlns:a16="http://schemas.microsoft.com/office/drawing/2014/main" id="{D4DFBAF1-5505-4B92-97B2-F830D3AF8D22}"/>
                </a:ext>
              </a:extLst>
            </p:cNvPr>
            <p:cNvSpPr/>
            <p:nvPr/>
          </p:nvSpPr>
          <p:spPr>
            <a:xfrm>
              <a:off x="3111700" y="2198025"/>
              <a:ext cx="488325" cy="488725"/>
            </a:xfrm>
            <a:custGeom>
              <a:avLst/>
              <a:gdLst/>
              <a:ahLst/>
              <a:cxnLst/>
              <a:rect l="l" t="t" r="r" b="b"/>
              <a:pathLst>
                <a:path w="19533" h="19549" extrusionOk="0">
                  <a:moveTo>
                    <a:pt x="1" y="1"/>
                  </a:moveTo>
                  <a:lnTo>
                    <a:pt x="1" y="19548"/>
                  </a:lnTo>
                  <a:lnTo>
                    <a:pt x="19532" y="19548"/>
                  </a:lnTo>
                  <a:lnTo>
                    <a:pt x="19532" y="2055"/>
                  </a:lnTo>
                  <a:lnTo>
                    <a:pt x="8756" y="12848"/>
                  </a:lnTo>
                  <a:lnTo>
                    <a:pt x="5935" y="13614"/>
                  </a:lnTo>
                  <a:lnTo>
                    <a:pt x="5935" y="13614"/>
                  </a:lnTo>
                  <a:lnTo>
                    <a:pt x="6702" y="10793"/>
                  </a:lnTo>
                  <a:lnTo>
                    <a:pt x="1749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2" name="Google Shape;2377;p47">
              <a:extLst>
                <a:ext uri="{FF2B5EF4-FFF2-40B4-BE49-F238E27FC236}">
                  <a16:creationId xmlns:a16="http://schemas.microsoft.com/office/drawing/2014/main" id="{CA8FFACE-3CCD-4C29-83AF-0DFE8F480D87}"/>
                </a:ext>
              </a:extLst>
            </p:cNvPr>
            <p:cNvSpPr/>
            <p:nvPr/>
          </p:nvSpPr>
          <p:spPr>
            <a:xfrm>
              <a:off x="3264950" y="2468250"/>
              <a:ext cx="65250" cy="65250"/>
            </a:xfrm>
            <a:custGeom>
              <a:avLst/>
              <a:gdLst/>
              <a:ahLst/>
              <a:cxnLst/>
              <a:rect l="l" t="t" r="r" b="b"/>
              <a:pathLst>
                <a:path w="2610" h="2610" extrusionOk="0">
                  <a:moveTo>
                    <a:pt x="572" y="1"/>
                  </a:moveTo>
                  <a:lnTo>
                    <a:pt x="1" y="2104"/>
                  </a:lnTo>
                  <a:lnTo>
                    <a:pt x="1" y="2104"/>
                  </a:lnTo>
                  <a:lnTo>
                    <a:pt x="131" y="1973"/>
                  </a:lnTo>
                  <a:cubicBezTo>
                    <a:pt x="205" y="1900"/>
                    <a:pt x="298" y="1863"/>
                    <a:pt x="390" y="1863"/>
                  </a:cubicBezTo>
                  <a:cubicBezTo>
                    <a:pt x="482" y="1863"/>
                    <a:pt x="572" y="1900"/>
                    <a:pt x="637" y="1973"/>
                  </a:cubicBezTo>
                  <a:cubicBezTo>
                    <a:pt x="783" y="2120"/>
                    <a:pt x="783" y="2348"/>
                    <a:pt x="637" y="2479"/>
                  </a:cubicBezTo>
                  <a:lnTo>
                    <a:pt x="506" y="2609"/>
                  </a:lnTo>
                  <a:lnTo>
                    <a:pt x="2609" y="203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3" name="Google Shape;2378;p47">
              <a:extLst>
                <a:ext uri="{FF2B5EF4-FFF2-40B4-BE49-F238E27FC236}">
                  <a16:creationId xmlns:a16="http://schemas.microsoft.com/office/drawing/2014/main" id="{083D08E8-2E9B-4C13-AB75-574017CE6B40}"/>
                </a:ext>
              </a:extLst>
            </p:cNvPr>
            <p:cNvSpPr/>
            <p:nvPr/>
          </p:nvSpPr>
          <p:spPr>
            <a:xfrm>
              <a:off x="3260075" y="2514900"/>
              <a:ext cx="27075" cy="23475"/>
            </a:xfrm>
            <a:custGeom>
              <a:avLst/>
              <a:gdLst/>
              <a:ahLst/>
              <a:cxnLst/>
              <a:rect l="l" t="t" r="r" b="b"/>
              <a:pathLst>
                <a:path w="1083" h="939" extrusionOk="0">
                  <a:moveTo>
                    <a:pt x="576" y="0"/>
                  </a:moveTo>
                  <a:cubicBezTo>
                    <a:pt x="493" y="0"/>
                    <a:pt x="406" y="32"/>
                    <a:pt x="326" y="107"/>
                  </a:cubicBezTo>
                  <a:lnTo>
                    <a:pt x="196" y="238"/>
                  </a:lnTo>
                  <a:lnTo>
                    <a:pt x="0" y="939"/>
                  </a:lnTo>
                  <a:lnTo>
                    <a:pt x="701" y="743"/>
                  </a:lnTo>
                  <a:lnTo>
                    <a:pt x="832" y="613"/>
                  </a:lnTo>
                  <a:cubicBezTo>
                    <a:pt x="1082" y="350"/>
                    <a:pt x="852" y="0"/>
                    <a:pt x="576" y="0"/>
                  </a:cubicBez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4" name="Google Shape;2379;p47">
              <a:extLst>
                <a:ext uri="{FF2B5EF4-FFF2-40B4-BE49-F238E27FC236}">
                  <a16:creationId xmlns:a16="http://schemas.microsoft.com/office/drawing/2014/main" id="{C304DBDA-131C-437D-A6AB-75B99E85B87F}"/>
                </a:ext>
              </a:extLst>
            </p:cNvPr>
            <p:cNvSpPr/>
            <p:nvPr/>
          </p:nvSpPr>
          <p:spPr>
            <a:xfrm>
              <a:off x="3279225" y="2224925"/>
              <a:ext cx="294300" cy="294300"/>
            </a:xfrm>
            <a:custGeom>
              <a:avLst/>
              <a:gdLst/>
              <a:ahLst/>
              <a:cxnLst/>
              <a:rect l="l" t="t" r="r" b="b"/>
              <a:pathLst>
                <a:path w="11772" h="11772" extrusionOk="0">
                  <a:moveTo>
                    <a:pt x="9734" y="1"/>
                  </a:moveTo>
                  <a:lnTo>
                    <a:pt x="1" y="9717"/>
                  </a:lnTo>
                  <a:lnTo>
                    <a:pt x="1" y="9734"/>
                  </a:lnTo>
                  <a:lnTo>
                    <a:pt x="2038" y="11772"/>
                  </a:lnTo>
                  <a:lnTo>
                    <a:pt x="2055" y="11772"/>
                  </a:lnTo>
                  <a:lnTo>
                    <a:pt x="11772" y="2039"/>
                  </a:lnTo>
                  <a:lnTo>
                    <a:pt x="9734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5" name="Google Shape;2380;p47">
              <a:extLst>
                <a:ext uri="{FF2B5EF4-FFF2-40B4-BE49-F238E27FC236}">
                  <a16:creationId xmlns:a16="http://schemas.microsoft.com/office/drawing/2014/main" id="{00D5CE3F-B869-4000-B7CC-8230A64CAB43}"/>
                </a:ext>
              </a:extLst>
            </p:cNvPr>
            <p:cNvSpPr/>
            <p:nvPr/>
          </p:nvSpPr>
          <p:spPr>
            <a:xfrm>
              <a:off x="3547825" y="2161850"/>
              <a:ext cx="90500" cy="88775"/>
            </a:xfrm>
            <a:custGeom>
              <a:avLst/>
              <a:gdLst/>
              <a:ahLst/>
              <a:cxnLst/>
              <a:rect l="l" t="t" r="r" b="b"/>
              <a:pathLst>
                <a:path w="3620" h="3551" extrusionOk="0">
                  <a:moveTo>
                    <a:pt x="1794" y="1"/>
                  </a:moveTo>
                  <a:cubicBezTo>
                    <a:pt x="1610" y="1"/>
                    <a:pt x="1427" y="70"/>
                    <a:pt x="1288" y="209"/>
                  </a:cubicBezTo>
                  <a:lnTo>
                    <a:pt x="0" y="1497"/>
                  </a:lnTo>
                  <a:lnTo>
                    <a:pt x="2055" y="3551"/>
                  </a:lnTo>
                  <a:lnTo>
                    <a:pt x="3343" y="2263"/>
                  </a:lnTo>
                  <a:cubicBezTo>
                    <a:pt x="3620" y="1986"/>
                    <a:pt x="3620" y="1529"/>
                    <a:pt x="3343" y="1252"/>
                  </a:cubicBezTo>
                  <a:lnTo>
                    <a:pt x="2299" y="209"/>
                  </a:lnTo>
                  <a:cubicBezTo>
                    <a:pt x="2161" y="70"/>
                    <a:pt x="1977" y="1"/>
                    <a:pt x="1794" y="1"/>
                  </a:cubicBez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6" name="Google Shape;2381;p47">
              <a:extLst>
                <a:ext uri="{FF2B5EF4-FFF2-40B4-BE49-F238E27FC236}">
                  <a16:creationId xmlns:a16="http://schemas.microsoft.com/office/drawing/2014/main" id="{18B14671-439D-4B3E-84D8-C5EC2663DACE}"/>
                </a:ext>
              </a:extLst>
            </p:cNvPr>
            <p:cNvSpPr/>
            <p:nvPr/>
          </p:nvSpPr>
          <p:spPr>
            <a:xfrm>
              <a:off x="3522550" y="2199250"/>
              <a:ext cx="25300" cy="25700"/>
            </a:xfrm>
            <a:custGeom>
              <a:avLst/>
              <a:gdLst/>
              <a:ahLst/>
              <a:cxnLst/>
              <a:rect l="l" t="t" r="r" b="b"/>
              <a:pathLst>
                <a:path w="1012" h="1028" extrusionOk="0">
                  <a:moveTo>
                    <a:pt x="1" y="1028"/>
                  </a:moveTo>
                  <a:lnTo>
                    <a:pt x="1011" y="1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F7E6A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7" name="Google Shape;2382;p47">
              <a:extLst>
                <a:ext uri="{FF2B5EF4-FFF2-40B4-BE49-F238E27FC236}">
                  <a16:creationId xmlns:a16="http://schemas.microsoft.com/office/drawing/2014/main" id="{CF6DCF6F-39E7-48FB-A573-02A84B8A4328}"/>
                </a:ext>
              </a:extLst>
            </p:cNvPr>
            <p:cNvSpPr/>
            <p:nvPr/>
          </p:nvSpPr>
          <p:spPr>
            <a:xfrm>
              <a:off x="3522550" y="2199250"/>
              <a:ext cx="76650" cy="76650"/>
            </a:xfrm>
            <a:custGeom>
              <a:avLst/>
              <a:gdLst/>
              <a:ahLst/>
              <a:cxnLst/>
              <a:rect l="l" t="t" r="r" b="b"/>
              <a:pathLst>
                <a:path w="3066" h="3066" extrusionOk="0">
                  <a:moveTo>
                    <a:pt x="1011" y="1"/>
                  </a:moveTo>
                  <a:lnTo>
                    <a:pt x="1" y="1028"/>
                  </a:lnTo>
                  <a:lnTo>
                    <a:pt x="2039" y="3066"/>
                  </a:lnTo>
                  <a:lnTo>
                    <a:pt x="3066" y="2055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grpSp>
        <p:nvGrpSpPr>
          <p:cNvPr id="17" name="กลุ่ม 1">
            <a:extLst>
              <a:ext uri="{FF2B5EF4-FFF2-40B4-BE49-F238E27FC236}">
                <a16:creationId xmlns:a16="http://schemas.microsoft.com/office/drawing/2014/main" id="{D07A3176-E175-4E61-BB0E-30DB16FC82EE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18" name="Picture 13" descr="master panda.jpg">
              <a:extLst>
                <a:ext uri="{FF2B5EF4-FFF2-40B4-BE49-F238E27FC236}">
                  <a16:creationId xmlns:a16="http://schemas.microsoft.com/office/drawing/2014/main" id="{394FB6A6-4B9C-4167-BE3F-E85101ADD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A182C-99C0-4332-8934-5DF8FE3A4883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F5A5A3ED-03C2-4E99-A066-9AAFB91B2E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71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38"/>
          <p:cNvSpPr txBox="1">
            <a:spLocks noGrp="1"/>
          </p:cNvSpPr>
          <p:nvPr>
            <p:ph type="title"/>
          </p:nvPr>
        </p:nvSpPr>
        <p:spPr>
          <a:xfrm>
            <a:off x="186644" y="954845"/>
            <a:ext cx="5778000" cy="2403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ordia New" panose="020B0304020202020204" pitchFamily="34" charset="-34"/>
              </a:rPr>
              <a:t>Folder 3_Action Plan</a:t>
            </a:r>
          </a:p>
        </p:txBody>
      </p:sp>
      <p:sp>
        <p:nvSpPr>
          <p:cNvPr id="1422" name="Google Shape;1422;p38"/>
          <p:cNvSpPr txBox="1">
            <a:spLocks noGrp="1"/>
          </p:cNvSpPr>
          <p:nvPr>
            <p:ph type="subTitle" idx="2"/>
          </p:nvPr>
        </p:nvSpPr>
        <p:spPr>
          <a:xfrm>
            <a:off x="1430106" y="2225078"/>
            <a:ext cx="4715511" cy="1983992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128582" indent="-128582" algn="l">
              <a:lnSpc>
                <a:spcPts val="1875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A summary of all activities in semester year. If you have a hard copy, please also add it here</a:t>
            </a:r>
          </a:p>
          <a:p>
            <a:pPr marL="128582" indent="-128582" algn="l">
              <a:lnSpc>
                <a:spcPts val="1875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Add a document of the activities proposal for the school approval (can be either photo file or PDF)</a:t>
            </a:r>
          </a:p>
          <a:p>
            <a:pPr marL="128582" indent="-128582" algn="l">
              <a:lnSpc>
                <a:spcPts val="1875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You can upload all related documents such as how you develop the action plan, participants of an action plan development and etc.</a:t>
            </a:r>
          </a:p>
          <a:p>
            <a:pPr marL="128582" indent="-128582" algn="l">
              <a:lnSpc>
                <a:spcPts val="1875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Please add no more than 5 pictures about this topic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040A1A-AD32-4D9F-9D61-9B384F31A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126" y="1436805"/>
            <a:ext cx="3983086" cy="569012"/>
          </a:xfrm>
          <a:prstGeom prst="rect">
            <a:avLst/>
          </a:prstGeom>
        </p:spPr>
      </p:pic>
      <p:grpSp>
        <p:nvGrpSpPr>
          <p:cNvPr id="19" name="Google Shape;2383;p47">
            <a:extLst>
              <a:ext uri="{FF2B5EF4-FFF2-40B4-BE49-F238E27FC236}">
                <a16:creationId xmlns:a16="http://schemas.microsoft.com/office/drawing/2014/main" id="{D1983F40-4E29-4062-91E9-D69A596B2D20}"/>
              </a:ext>
            </a:extLst>
          </p:cNvPr>
          <p:cNvGrpSpPr/>
          <p:nvPr/>
        </p:nvGrpSpPr>
        <p:grpSpPr>
          <a:xfrm>
            <a:off x="4876850" y="912031"/>
            <a:ext cx="337724" cy="325928"/>
            <a:chOff x="3937075" y="2182550"/>
            <a:chExt cx="469550" cy="504200"/>
          </a:xfrm>
        </p:grpSpPr>
        <p:sp>
          <p:nvSpPr>
            <p:cNvPr id="20" name="Google Shape;2384;p47">
              <a:extLst>
                <a:ext uri="{FF2B5EF4-FFF2-40B4-BE49-F238E27FC236}">
                  <a16:creationId xmlns:a16="http://schemas.microsoft.com/office/drawing/2014/main" id="{C3C78DA0-C6BF-4473-AC49-C5544A66CBBD}"/>
                </a:ext>
              </a:extLst>
            </p:cNvPr>
            <p:cNvSpPr/>
            <p:nvPr/>
          </p:nvSpPr>
          <p:spPr>
            <a:xfrm>
              <a:off x="3937075" y="2217200"/>
              <a:ext cx="469550" cy="95800"/>
            </a:xfrm>
            <a:custGeom>
              <a:avLst/>
              <a:gdLst/>
              <a:ahLst/>
              <a:cxnLst/>
              <a:rect l="l" t="t" r="r" b="b"/>
              <a:pathLst>
                <a:path w="18782" h="3832" extrusionOk="0">
                  <a:moveTo>
                    <a:pt x="0" y="0"/>
                  </a:moveTo>
                  <a:lnTo>
                    <a:pt x="0" y="3831"/>
                  </a:lnTo>
                  <a:lnTo>
                    <a:pt x="18782" y="3831"/>
                  </a:lnTo>
                  <a:lnTo>
                    <a:pt x="18782" y="0"/>
                  </a:lnTo>
                  <a:lnTo>
                    <a:pt x="15994" y="0"/>
                  </a:lnTo>
                  <a:lnTo>
                    <a:pt x="15994" y="1386"/>
                  </a:lnTo>
                  <a:lnTo>
                    <a:pt x="13565" y="1386"/>
                  </a:lnTo>
                  <a:lnTo>
                    <a:pt x="13565" y="0"/>
                  </a:lnTo>
                  <a:lnTo>
                    <a:pt x="5217" y="0"/>
                  </a:lnTo>
                  <a:lnTo>
                    <a:pt x="5217" y="1386"/>
                  </a:lnTo>
                  <a:lnTo>
                    <a:pt x="2772" y="1386"/>
                  </a:lnTo>
                  <a:lnTo>
                    <a:pt x="2772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1" name="Google Shape;2385;p47">
              <a:extLst>
                <a:ext uri="{FF2B5EF4-FFF2-40B4-BE49-F238E27FC236}">
                  <a16:creationId xmlns:a16="http://schemas.microsoft.com/office/drawing/2014/main" id="{DA8D47DA-2A75-4B10-B6B0-54198A235FED}"/>
                </a:ext>
              </a:extLst>
            </p:cNvPr>
            <p:cNvSpPr/>
            <p:nvPr/>
          </p:nvSpPr>
          <p:spPr>
            <a:xfrm>
              <a:off x="3937075" y="2312975"/>
              <a:ext cx="469550" cy="373775"/>
            </a:xfrm>
            <a:custGeom>
              <a:avLst/>
              <a:gdLst/>
              <a:ahLst/>
              <a:cxnLst/>
              <a:rect l="l" t="t" r="r" b="b"/>
              <a:pathLst>
                <a:path w="18782" h="14951" extrusionOk="0">
                  <a:moveTo>
                    <a:pt x="0" y="0"/>
                  </a:moveTo>
                  <a:lnTo>
                    <a:pt x="0" y="14950"/>
                  </a:lnTo>
                  <a:lnTo>
                    <a:pt x="18782" y="14950"/>
                  </a:lnTo>
                  <a:lnTo>
                    <a:pt x="1878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2" name="Google Shape;2386;p47">
              <a:extLst>
                <a:ext uri="{FF2B5EF4-FFF2-40B4-BE49-F238E27FC236}">
                  <a16:creationId xmlns:a16="http://schemas.microsoft.com/office/drawing/2014/main" id="{73AFD99F-6913-4516-A7A6-9277ADEEDF46}"/>
                </a:ext>
              </a:extLst>
            </p:cNvPr>
            <p:cNvSpPr/>
            <p:nvPr/>
          </p:nvSpPr>
          <p:spPr>
            <a:xfrm>
              <a:off x="4006350" y="2373700"/>
              <a:ext cx="330575" cy="252325"/>
            </a:xfrm>
            <a:custGeom>
              <a:avLst/>
              <a:gdLst/>
              <a:ahLst/>
              <a:cxnLst/>
              <a:rect l="l" t="t" r="r" b="b"/>
              <a:pathLst>
                <a:path w="13223" h="10093" extrusionOk="0">
                  <a:moveTo>
                    <a:pt x="3131" y="701"/>
                  </a:moveTo>
                  <a:lnTo>
                    <a:pt x="3131" y="3131"/>
                  </a:lnTo>
                  <a:lnTo>
                    <a:pt x="702" y="3131"/>
                  </a:lnTo>
                  <a:lnTo>
                    <a:pt x="702" y="701"/>
                  </a:lnTo>
                  <a:close/>
                  <a:moveTo>
                    <a:pt x="6261" y="701"/>
                  </a:moveTo>
                  <a:lnTo>
                    <a:pt x="6261" y="3131"/>
                  </a:lnTo>
                  <a:lnTo>
                    <a:pt x="3832" y="3131"/>
                  </a:lnTo>
                  <a:lnTo>
                    <a:pt x="3832" y="701"/>
                  </a:lnTo>
                  <a:close/>
                  <a:moveTo>
                    <a:pt x="9408" y="701"/>
                  </a:moveTo>
                  <a:lnTo>
                    <a:pt x="9408" y="3131"/>
                  </a:lnTo>
                  <a:lnTo>
                    <a:pt x="6962" y="3131"/>
                  </a:lnTo>
                  <a:lnTo>
                    <a:pt x="6962" y="701"/>
                  </a:lnTo>
                  <a:close/>
                  <a:moveTo>
                    <a:pt x="12538" y="701"/>
                  </a:moveTo>
                  <a:lnTo>
                    <a:pt x="12538" y="3131"/>
                  </a:lnTo>
                  <a:lnTo>
                    <a:pt x="10093" y="3131"/>
                  </a:lnTo>
                  <a:lnTo>
                    <a:pt x="10093" y="701"/>
                  </a:lnTo>
                  <a:close/>
                  <a:moveTo>
                    <a:pt x="3131" y="3832"/>
                  </a:moveTo>
                  <a:lnTo>
                    <a:pt x="3131" y="6261"/>
                  </a:lnTo>
                  <a:lnTo>
                    <a:pt x="702" y="6261"/>
                  </a:lnTo>
                  <a:lnTo>
                    <a:pt x="702" y="3832"/>
                  </a:lnTo>
                  <a:close/>
                  <a:moveTo>
                    <a:pt x="6261" y="3832"/>
                  </a:moveTo>
                  <a:lnTo>
                    <a:pt x="6261" y="6261"/>
                  </a:lnTo>
                  <a:lnTo>
                    <a:pt x="3832" y="6261"/>
                  </a:lnTo>
                  <a:lnTo>
                    <a:pt x="3832" y="3832"/>
                  </a:lnTo>
                  <a:close/>
                  <a:moveTo>
                    <a:pt x="9408" y="3832"/>
                  </a:moveTo>
                  <a:lnTo>
                    <a:pt x="9408" y="6261"/>
                  </a:lnTo>
                  <a:lnTo>
                    <a:pt x="6962" y="6261"/>
                  </a:lnTo>
                  <a:lnTo>
                    <a:pt x="6962" y="3832"/>
                  </a:lnTo>
                  <a:close/>
                  <a:moveTo>
                    <a:pt x="12538" y="3832"/>
                  </a:moveTo>
                  <a:lnTo>
                    <a:pt x="12538" y="6261"/>
                  </a:lnTo>
                  <a:lnTo>
                    <a:pt x="10093" y="6261"/>
                  </a:lnTo>
                  <a:lnTo>
                    <a:pt x="10093" y="3832"/>
                  </a:lnTo>
                  <a:close/>
                  <a:moveTo>
                    <a:pt x="3131" y="6962"/>
                  </a:moveTo>
                  <a:lnTo>
                    <a:pt x="3131" y="9391"/>
                  </a:lnTo>
                  <a:lnTo>
                    <a:pt x="702" y="9391"/>
                  </a:lnTo>
                  <a:lnTo>
                    <a:pt x="702" y="6962"/>
                  </a:lnTo>
                  <a:close/>
                  <a:moveTo>
                    <a:pt x="6261" y="6962"/>
                  </a:moveTo>
                  <a:lnTo>
                    <a:pt x="6261" y="9391"/>
                  </a:lnTo>
                  <a:lnTo>
                    <a:pt x="3832" y="9391"/>
                  </a:lnTo>
                  <a:lnTo>
                    <a:pt x="3832" y="6962"/>
                  </a:lnTo>
                  <a:close/>
                  <a:moveTo>
                    <a:pt x="9408" y="6962"/>
                  </a:moveTo>
                  <a:lnTo>
                    <a:pt x="9408" y="9391"/>
                  </a:lnTo>
                  <a:lnTo>
                    <a:pt x="6962" y="9391"/>
                  </a:lnTo>
                  <a:lnTo>
                    <a:pt x="6962" y="6962"/>
                  </a:lnTo>
                  <a:close/>
                  <a:moveTo>
                    <a:pt x="12538" y="6962"/>
                  </a:moveTo>
                  <a:lnTo>
                    <a:pt x="12538" y="9391"/>
                  </a:lnTo>
                  <a:lnTo>
                    <a:pt x="10093" y="9391"/>
                  </a:lnTo>
                  <a:lnTo>
                    <a:pt x="10093" y="6962"/>
                  </a:lnTo>
                  <a:close/>
                  <a:moveTo>
                    <a:pt x="1" y="0"/>
                  </a:moveTo>
                  <a:lnTo>
                    <a:pt x="1" y="10092"/>
                  </a:lnTo>
                  <a:lnTo>
                    <a:pt x="13223" y="10092"/>
                  </a:lnTo>
                  <a:lnTo>
                    <a:pt x="13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3" name="Google Shape;2387;p47">
              <a:extLst>
                <a:ext uri="{FF2B5EF4-FFF2-40B4-BE49-F238E27FC236}">
                  <a16:creationId xmlns:a16="http://schemas.microsoft.com/office/drawing/2014/main" id="{B51D84B2-D4B2-4597-ABB1-C1D25F7D3A3A}"/>
                </a:ext>
              </a:extLst>
            </p:cNvPr>
            <p:cNvSpPr/>
            <p:nvPr/>
          </p:nvSpPr>
          <p:spPr>
            <a:xfrm>
              <a:off x="4006350" y="2182550"/>
              <a:ext cx="61175" cy="69300"/>
            </a:xfrm>
            <a:custGeom>
              <a:avLst/>
              <a:gdLst/>
              <a:ahLst/>
              <a:cxnLst/>
              <a:rect l="l" t="t" r="r" b="b"/>
              <a:pathLst>
                <a:path w="2447" h="2772" extrusionOk="0">
                  <a:moveTo>
                    <a:pt x="1" y="0"/>
                  </a:moveTo>
                  <a:lnTo>
                    <a:pt x="1" y="2772"/>
                  </a:lnTo>
                  <a:lnTo>
                    <a:pt x="2446" y="2772"/>
                  </a:lnTo>
                  <a:lnTo>
                    <a:pt x="2446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4" name="Google Shape;2388;p47">
              <a:extLst>
                <a:ext uri="{FF2B5EF4-FFF2-40B4-BE49-F238E27FC236}">
                  <a16:creationId xmlns:a16="http://schemas.microsoft.com/office/drawing/2014/main" id="{5330D727-74F9-4158-82CD-4EC2AAA04A6E}"/>
                </a:ext>
              </a:extLst>
            </p:cNvPr>
            <p:cNvSpPr/>
            <p:nvPr/>
          </p:nvSpPr>
          <p:spPr>
            <a:xfrm>
              <a:off x="4276175" y="2182550"/>
              <a:ext cx="60750" cy="69300"/>
            </a:xfrm>
            <a:custGeom>
              <a:avLst/>
              <a:gdLst/>
              <a:ahLst/>
              <a:cxnLst/>
              <a:rect l="l" t="t" r="r" b="b"/>
              <a:pathLst>
                <a:path w="2430" h="2772" extrusionOk="0">
                  <a:moveTo>
                    <a:pt x="1" y="0"/>
                  </a:moveTo>
                  <a:lnTo>
                    <a:pt x="1" y="2772"/>
                  </a:lnTo>
                  <a:lnTo>
                    <a:pt x="2430" y="2772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" name="Google Shape;2389;p47">
              <a:extLst>
                <a:ext uri="{FF2B5EF4-FFF2-40B4-BE49-F238E27FC236}">
                  <a16:creationId xmlns:a16="http://schemas.microsoft.com/office/drawing/2014/main" id="{39810967-53E4-418A-8592-71D36ACC0D05}"/>
                </a:ext>
              </a:extLst>
            </p:cNvPr>
            <p:cNvSpPr/>
            <p:nvPr/>
          </p:nvSpPr>
          <p:spPr>
            <a:xfrm>
              <a:off x="4180400" y="2469475"/>
              <a:ext cx="61150" cy="60750"/>
            </a:xfrm>
            <a:custGeom>
              <a:avLst/>
              <a:gdLst/>
              <a:ahLst/>
              <a:cxnLst/>
              <a:rect l="l" t="t" r="r" b="b"/>
              <a:pathLst>
                <a:path w="2446" h="2430" extrusionOk="0">
                  <a:moveTo>
                    <a:pt x="0" y="1"/>
                  </a:moveTo>
                  <a:lnTo>
                    <a:pt x="0" y="2430"/>
                  </a:lnTo>
                  <a:lnTo>
                    <a:pt x="2446" y="2430"/>
                  </a:lnTo>
                  <a:lnTo>
                    <a:pt x="2446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grpSp>
        <p:nvGrpSpPr>
          <p:cNvPr id="16" name="กลุ่ม 1">
            <a:extLst>
              <a:ext uri="{FF2B5EF4-FFF2-40B4-BE49-F238E27FC236}">
                <a16:creationId xmlns:a16="http://schemas.microsoft.com/office/drawing/2014/main" id="{C4780B32-6BC8-41A6-BED4-82605B999D46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17" name="Picture 13" descr="master panda.jpg">
              <a:extLst>
                <a:ext uri="{FF2B5EF4-FFF2-40B4-BE49-F238E27FC236}">
                  <a16:creationId xmlns:a16="http://schemas.microsoft.com/office/drawing/2014/main" id="{A4FDBAE3-2C7F-4808-8D86-3C571538C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F5DF08-252B-4E1A-8379-76404872D3A7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7DBA26F8-6A15-47A4-ACF7-A8EC4D2AC1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40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38"/>
          <p:cNvSpPr txBox="1">
            <a:spLocks noGrp="1"/>
          </p:cNvSpPr>
          <p:nvPr>
            <p:ph type="title"/>
          </p:nvPr>
        </p:nvSpPr>
        <p:spPr>
          <a:xfrm>
            <a:off x="344892" y="1015822"/>
            <a:ext cx="5778000" cy="2403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ordia New" panose="020B0304020202020204" pitchFamily="34" charset="-34"/>
              </a:rPr>
              <a:t>Folder 4_Monitoring and Evaluation</a:t>
            </a:r>
          </a:p>
        </p:txBody>
      </p:sp>
      <p:sp>
        <p:nvSpPr>
          <p:cNvPr id="1422" name="Google Shape;1422;p38"/>
          <p:cNvSpPr txBox="1">
            <a:spLocks noGrp="1"/>
          </p:cNvSpPr>
          <p:nvPr>
            <p:ph type="subTitle" idx="2"/>
          </p:nvPr>
        </p:nvSpPr>
        <p:spPr>
          <a:xfrm>
            <a:off x="1642484" y="2204983"/>
            <a:ext cx="4397331" cy="215519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171450" indent="-171450" algn="l">
              <a:lnSpc>
                <a:spcPts val="1875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Upload all related files on monitoring and comments from others</a:t>
            </a:r>
          </a:p>
          <a:p>
            <a:pPr marL="171450" indent="-171450" algn="l">
              <a:lnSpc>
                <a:spcPts val="1875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If you have data in the example file, please fill it in</a:t>
            </a:r>
          </a:p>
          <a:p>
            <a:pPr marL="171450" indent="-171450" algn="l">
              <a:lnSpc>
                <a:spcPts val="1875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Please upload no more than 6 pictures for each activity</a:t>
            </a:r>
          </a:p>
          <a:p>
            <a:pPr marL="171450" indent="-171450" algn="l">
              <a:lnSpc>
                <a:spcPts val="1875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If you have video, please also upload 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275FFE-3861-4079-A30E-64424675E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115" y="1486660"/>
            <a:ext cx="3891410" cy="612450"/>
          </a:xfrm>
          <a:prstGeom prst="rect">
            <a:avLst/>
          </a:prstGeom>
        </p:spPr>
      </p:pic>
      <p:grpSp>
        <p:nvGrpSpPr>
          <p:cNvPr id="17" name="Google Shape;2142;p44">
            <a:extLst>
              <a:ext uri="{FF2B5EF4-FFF2-40B4-BE49-F238E27FC236}">
                <a16:creationId xmlns:a16="http://schemas.microsoft.com/office/drawing/2014/main" id="{51402D8D-9D96-45FF-BD73-86BCC3EFF6CD}"/>
              </a:ext>
            </a:extLst>
          </p:cNvPr>
          <p:cNvGrpSpPr/>
          <p:nvPr/>
        </p:nvGrpSpPr>
        <p:grpSpPr>
          <a:xfrm>
            <a:off x="6035009" y="889111"/>
            <a:ext cx="389506" cy="493722"/>
            <a:chOff x="1847621" y="2498055"/>
            <a:chExt cx="497448" cy="606226"/>
          </a:xfrm>
        </p:grpSpPr>
        <p:sp>
          <p:nvSpPr>
            <p:cNvPr id="18" name="Google Shape;2143;p44">
              <a:extLst>
                <a:ext uri="{FF2B5EF4-FFF2-40B4-BE49-F238E27FC236}">
                  <a16:creationId xmlns:a16="http://schemas.microsoft.com/office/drawing/2014/main" id="{F3E7C945-FE5B-4CE6-8776-CDE161A186C9}"/>
                </a:ext>
              </a:extLst>
            </p:cNvPr>
            <p:cNvSpPr/>
            <p:nvPr/>
          </p:nvSpPr>
          <p:spPr>
            <a:xfrm>
              <a:off x="2043094" y="2498055"/>
              <a:ext cx="92144" cy="51440"/>
            </a:xfrm>
            <a:custGeom>
              <a:avLst/>
              <a:gdLst/>
              <a:ahLst/>
              <a:cxnLst/>
              <a:rect l="l" t="t" r="r" b="b"/>
              <a:pathLst>
                <a:path w="2875" h="1605" extrusionOk="0">
                  <a:moveTo>
                    <a:pt x="0" y="1"/>
                  </a:moveTo>
                  <a:lnTo>
                    <a:pt x="0" y="1605"/>
                  </a:lnTo>
                  <a:lnTo>
                    <a:pt x="2874" y="1605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6" name="Google Shape;2144;p44">
              <a:extLst>
                <a:ext uri="{FF2B5EF4-FFF2-40B4-BE49-F238E27FC236}">
                  <a16:creationId xmlns:a16="http://schemas.microsoft.com/office/drawing/2014/main" id="{69892A04-B096-4B23-AE04-95C25CC78A8D}"/>
                </a:ext>
              </a:extLst>
            </p:cNvPr>
            <p:cNvSpPr/>
            <p:nvPr/>
          </p:nvSpPr>
          <p:spPr>
            <a:xfrm>
              <a:off x="1847621" y="2518407"/>
              <a:ext cx="483058" cy="575714"/>
            </a:xfrm>
            <a:custGeom>
              <a:avLst/>
              <a:gdLst/>
              <a:ahLst/>
              <a:cxnLst/>
              <a:rect l="l" t="t" r="r" b="b"/>
              <a:pathLst>
                <a:path w="15072" h="17963" extrusionOk="0">
                  <a:moveTo>
                    <a:pt x="1" y="0"/>
                  </a:moveTo>
                  <a:lnTo>
                    <a:pt x="1" y="17962"/>
                  </a:lnTo>
                  <a:lnTo>
                    <a:pt x="15072" y="17962"/>
                  </a:lnTo>
                  <a:lnTo>
                    <a:pt x="15072" y="0"/>
                  </a:lnTo>
                  <a:lnTo>
                    <a:pt x="8973" y="0"/>
                  </a:lnTo>
                  <a:lnTo>
                    <a:pt x="8973" y="970"/>
                  </a:lnTo>
                  <a:lnTo>
                    <a:pt x="6099" y="970"/>
                  </a:lnTo>
                  <a:lnTo>
                    <a:pt x="6099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7" name="Google Shape;2145;p44">
              <a:extLst>
                <a:ext uri="{FF2B5EF4-FFF2-40B4-BE49-F238E27FC236}">
                  <a16:creationId xmlns:a16="http://schemas.microsoft.com/office/drawing/2014/main" id="{55CE8559-1BA5-4B7C-B393-93FBD37E093C}"/>
                </a:ext>
              </a:extLst>
            </p:cNvPr>
            <p:cNvSpPr/>
            <p:nvPr/>
          </p:nvSpPr>
          <p:spPr>
            <a:xfrm>
              <a:off x="1878677" y="2549463"/>
              <a:ext cx="420945" cy="513601"/>
            </a:xfrm>
            <a:custGeom>
              <a:avLst/>
              <a:gdLst/>
              <a:ahLst/>
              <a:cxnLst/>
              <a:rect l="l" t="t" r="r" b="b"/>
              <a:pathLst>
                <a:path w="13134" h="16025" extrusionOk="0">
                  <a:moveTo>
                    <a:pt x="1" y="1"/>
                  </a:moveTo>
                  <a:lnTo>
                    <a:pt x="1" y="16024"/>
                  </a:lnTo>
                  <a:lnTo>
                    <a:pt x="13134" y="16024"/>
                  </a:lnTo>
                  <a:lnTo>
                    <a:pt x="13134" y="1"/>
                  </a:lnTo>
                  <a:lnTo>
                    <a:pt x="10243" y="1"/>
                  </a:lnTo>
                  <a:lnTo>
                    <a:pt x="10243" y="953"/>
                  </a:lnTo>
                  <a:lnTo>
                    <a:pt x="2875" y="953"/>
                  </a:lnTo>
                  <a:lnTo>
                    <a:pt x="287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8" name="Google Shape;2146;p44">
              <a:extLst>
                <a:ext uri="{FF2B5EF4-FFF2-40B4-BE49-F238E27FC236}">
                  <a16:creationId xmlns:a16="http://schemas.microsoft.com/office/drawing/2014/main" id="{4EDCBE74-9DD5-480E-961C-E17C68C24906}"/>
                </a:ext>
              </a:extLst>
            </p:cNvPr>
            <p:cNvSpPr/>
            <p:nvPr/>
          </p:nvSpPr>
          <p:spPr>
            <a:xfrm>
              <a:off x="1936527" y="2652280"/>
              <a:ext cx="119963" cy="20384"/>
            </a:xfrm>
            <a:custGeom>
              <a:avLst/>
              <a:gdLst/>
              <a:ahLst/>
              <a:cxnLst/>
              <a:rect l="l" t="t" r="r" b="b"/>
              <a:pathLst>
                <a:path w="3743" h="636" extrusionOk="0">
                  <a:moveTo>
                    <a:pt x="435" y="1"/>
                  </a:moveTo>
                  <a:cubicBezTo>
                    <a:pt x="0" y="1"/>
                    <a:pt x="0" y="636"/>
                    <a:pt x="435" y="636"/>
                  </a:cubicBezTo>
                  <a:lnTo>
                    <a:pt x="3325" y="636"/>
                  </a:lnTo>
                  <a:cubicBezTo>
                    <a:pt x="3743" y="636"/>
                    <a:pt x="3743" y="1"/>
                    <a:pt x="33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9" name="Google Shape;2147;p44">
              <a:extLst>
                <a:ext uri="{FF2B5EF4-FFF2-40B4-BE49-F238E27FC236}">
                  <a16:creationId xmlns:a16="http://schemas.microsoft.com/office/drawing/2014/main" id="{FAAB4973-6EB0-4415-9CD0-0BA46FB1F64F}"/>
                </a:ext>
              </a:extLst>
            </p:cNvPr>
            <p:cNvSpPr/>
            <p:nvPr/>
          </p:nvSpPr>
          <p:spPr>
            <a:xfrm>
              <a:off x="1936527" y="2734200"/>
              <a:ext cx="78747" cy="20929"/>
            </a:xfrm>
            <a:custGeom>
              <a:avLst/>
              <a:gdLst/>
              <a:ahLst/>
              <a:cxnLst/>
              <a:rect l="l" t="t" r="r" b="b"/>
              <a:pathLst>
                <a:path w="2457" h="653" extrusionOk="0">
                  <a:moveTo>
                    <a:pt x="435" y="1"/>
                  </a:moveTo>
                  <a:cubicBezTo>
                    <a:pt x="0" y="1"/>
                    <a:pt x="0" y="653"/>
                    <a:pt x="435" y="653"/>
                  </a:cubicBezTo>
                  <a:lnTo>
                    <a:pt x="2039" y="653"/>
                  </a:lnTo>
                  <a:cubicBezTo>
                    <a:pt x="2456" y="653"/>
                    <a:pt x="2456" y="1"/>
                    <a:pt x="203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0" name="Google Shape;2148;p44">
              <a:extLst>
                <a:ext uri="{FF2B5EF4-FFF2-40B4-BE49-F238E27FC236}">
                  <a16:creationId xmlns:a16="http://schemas.microsoft.com/office/drawing/2014/main" id="{57ECDA2A-94BE-4884-B920-BA64B00BBF7E}"/>
                </a:ext>
              </a:extLst>
            </p:cNvPr>
            <p:cNvSpPr/>
            <p:nvPr/>
          </p:nvSpPr>
          <p:spPr>
            <a:xfrm>
              <a:off x="2090752" y="2734200"/>
              <a:ext cx="99099" cy="20929"/>
            </a:xfrm>
            <a:custGeom>
              <a:avLst/>
              <a:gdLst/>
              <a:ahLst/>
              <a:cxnLst/>
              <a:rect l="l" t="t" r="r" b="b"/>
              <a:pathLst>
                <a:path w="3092" h="653" extrusionOk="0">
                  <a:moveTo>
                    <a:pt x="435" y="1"/>
                  </a:moveTo>
                  <a:cubicBezTo>
                    <a:pt x="0" y="1"/>
                    <a:pt x="0" y="653"/>
                    <a:pt x="435" y="653"/>
                  </a:cubicBezTo>
                  <a:lnTo>
                    <a:pt x="2674" y="653"/>
                  </a:lnTo>
                  <a:cubicBezTo>
                    <a:pt x="3091" y="653"/>
                    <a:pt x="3091" y="1"/>
                    <a:pt x="26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1" name="Google Shape;2149;p44">
              <a:extLst>
                <a:ext uri="{FF2B5EF4-FFF2-40B4-BE49-F238E27FC236}">
                  <a16:creationId xmlns:a16="http://schemas.microsoft.com/office/drawing/2014/main" id="{D49C439C-0546-4640-9CC9-538A4B1A9F74}"/>
                </a:ext>
              </a:extLst>
            </p:cNvPr>
            <p:cNvSpPr/>
            <p:nvPr/>
          </p:nvSpPr>
          <p:spPr>
            <a:xfrm>
              <a:off x="2042549" y="2734264"/>
              <a:ext cx="25095" cy="20865"/>
            </a:xfrm>
            <a:custGeom>
              <a:avLst/>
              <a:gdLst/>
              <a:ahLst/>
              <a:cxnLst/>
              <a:rect l="l" t="t" r="r" b="b"/>
              <a:pathLst>
                <a:path w="783" h="651" extrusionOk="0">
                  <a:moveTo>
                    <a:pt x="323" y="0"/>
                  </a:moveTo>
                  <a:cubicBezTo>
                    <a:pt x="249" y="0"/>
                    <a:pt x="171" y="29"/>
                    <a:pt x="101" y="99"/>
                  </a:cubicBezTo>
                  <a:cubicBezTo>
                    <a:pt x="34" y="149"/>
                    <a:pt x="0" y="233"/>
                    <a:pt x="17" y="316"/>
                  </a:cubicBezTo>
                  <a:cubicBezTo>
                    <a:pt x="0" y="500"/>
                    <a:pt x="151" y="651"/>
                    <a:pt x="335" y="651"/>
                  </a:cubicBezTo>
                  <a:cubicBezTo>
                    <a:pt x="418" y="651"/>
                    <a:pt x="502" y="617"/>
                    <a:pt x="552" y="550"/>
                  </a:cubicBezTo>
                  <a:cubicBezTo>
                    <a:pt x="783" y="320"/>
                    <a:pt x="571" y="0"/>
                    <a:pt x="32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2" name="Google Shape;2150;p44">
              <a:extLst>
                <a:ext uri="{FF2B5EF4-FFF2-40B4-BE49-F238E27FC236}">
                  <a16:creationId xmlns:a16="http://schemas.microsoft.com/office/drawing/2014/main" id="{48224A07-F68D-468C-8966-8D6971EF5FF4}"/>
                </a:ext>
              </a:extLst>
            </p:cNvPr>
            <p:cNvSpPr/>
            <p:nvPr/>
          </p:nvSpPr>
          <p:spPr>
            <a:xfrm>
              <a:off x="2217670" y="2734616"/>
              <a:ext cx="21441" cy="20352"/>
            </a:xfrm>
            <a:custGeom>
              <a:avLst/>
              <a:gdLst/>
              <a:ahLst/>
              <a:cxnLst/>
              <a:rect l="l" t="t" r="r" b="b"/>
              <a:pathLst>
                <a:path w="669" h="635" extrusionOk="0">
                  <a:moveTo>
                    <a:pt x="316" y="1"/>
                  </a:moveTo>
                  <a:cubicBezTo>
                    <a:pt x="234" y="1"/>
                    <a:pt x="151" y="30"/>
                    <a:pt x="84" y="88"/>
                  </a:cubicBezTo>
                  <a:cubicBezTo>
                    <a:pt x="34" y="138"/>
                    <a:pt x="0" y="222"/>
                    <a:pt x="0" y="305"/>
                  </a:cubicBezTo>
                  <a:cubicBezTo>
                    <a:pt x="0" y="508"/>
                    <a:pt x="152" y="635"/>
                    <a:pt x="312" y="635"/>
                  </a:cubicBezTo>
                  <a:cubicBezTo>
                    <a:pt x="390" y="635"/>
                    <a:pt x="469" y="605"/>
                    <a:pt x="535" y="539"/>
                  </a:cubicBezTo>
                  <a:cubicBezTo>
                    <a:pt x="669" y="422"/>
                    <a:pt x="669" y="205"/>
                    <a:pt x="535" y="88"/>
                  </a:cubicBezTo>
                  <a:cubicBezTo>
                    <a:pt x="476" y="30"/>
                    <a:pt x="397" y="1"/>
                    <a:pt x="3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3" name="Google Shape;2151;p44">
              <a:extLst>
                <a:ext uri="{FF2B5EF4-FFF2-40B4-BE49-F238E27FC236}">
                  <a16:creationId xmlns:a16="http://schemas.microsoft.com/office/drawing/2014/main" id="{02557E0B-1641-406E-959B-B80F5AA70409}"/>
                </a:ext>
              </a:extLst>
            </p:cNvPr>
            <p:cNvSpPr/>
            <p:nvPr/>
          </p:nvSpPr>
          <p:spPr>
            <a:xfrm>
              <a:off x="1987936" y="2816696"/>
              <a:ext cx="99643" cy="20384"/>
            </a:xfrm>
            <a:custGeom>
              <a:avLst/>
              <a:gdLst/>
              <a:ahLst/>
              <a:cxnLst/>
              <a:rect l="l" t="t" r="r" b="b"/>
              <a:pathLst>
                <a:path w="3109" h="636" extrusionOk="0">
                  <a:moveTo>
                    <a:pt x="435" y="0"/>
                  </a:moveTo>
                  <a:cubicBezTo>
                    <a:pt x="0" y="0"/>
                    <a:pt x="0" y="635"/>
                    <a:pt x="435" y="635"/>
                  </a:cubicBezTo>
                  <a:lnTo>
                    <a:pt x="2674" y="635"/>
                  </a:lnTo>
                  <a:cubicBezTo>
                    <a:pt x="3108" y="635"/>
                    <a:pt x="3108" y="0"/>
                    <a:pt x="267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4" name="Google Shape;2152;p44">
              <a:extLst>
                <a:ext uri="{FF2B5EF4-FFF2-40B4-BE49-F238E27FC236}">
                  <a16:creationId xmlns:a16="http://schemas.microsoft.com/office/drawing/2014/main" id="{7C9C95E9-C71A-40EF-9B60-64A49DC646E0}"/>
                </a:ext>
              </a:extLst>
            </p:cNvPr>
            <p:cNvSpPr/>
            <p:nvPr/>
          </p:nvSpPr>
          <p:spPr>
            <a:xfrm>
              <a:off x="1935886" y="2816408"/>
              <a:ext cx="29005" cy="20865"/>
            </a:xfrm>
            <a:custGeom>
              <a:avLst/>
              <a:gdLst/>
              <a:ahLst/>
              <a:cxnLst/>
              <a:rect l="l" t="t" r="r" b="b"/>
              <a:pathLst>
                <a:path w="905" h="651" extrusionOk="0">
                  <a:moveTo>
                    <a:pt x="439" y="1"/>
                  </a:moveTo>
                  <a:cubicBezTo>
                    <a:pt x="366" y="1"/>
                    <a:pt x="289" y="28"/>
                    <a:pt x="221" y="93"/>
                  </a:cubicBezTo>
                  <a:cubicBezTo>
                    <a:pt x="0" y="326"/>
                    <a:pt x="213" y="651"/>
                    <a:pt x="460" y="651"/>
                  </a:cubicBezTo>
                  <a:cubicBezTo>
                    <a:pt x="531" y="651"/>
                    <a:pt x="605" y="624"/>
                    <a:pt x="672" y="560"/>
                  </a:cubicBezTo>
                  <a:cubicBezTo>
                    <a:pt x="904" y="315"/>
                    <a:pt x="688" y="1"/>
                    <a:pt x="43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5" name="Google Shape;2153;p44">
              <a:extLst>
                <a:ext uri="{FF2B5EF4-FFF2-40B4-BE49-F238E27FC236}">
                  <a16:creationId xmlns:a16="http://schemas.microsoft.com/office/drawing/2014/main" id="{1856275B-7B43-4148-A728-A8C24BC0AA63}"/>
                </a:ext>
              </a:extLst>
            </p:cNvPr>
            <p:cNvSpPr/>
            <p:nvPr/>
          </p:nvSpPr>
          <p:spPr>
            <a:xfrm>
              <a:off x="1914605" y="2909545"/>
              <a:ext cx="88714" cy="89516"/>
            </a:xfrm>
            <a:custGeom>
              <a:avLst/>
              <a:gdLst/>
              <a:ahLst/>
              <a:cxnLst/>
              <a:rect l="l" t="t" r="r" b="b"/>
              <a:pathLst>
                <a:path w="2768" h="2793" extrusionOk="0">
                  <a:moveTo>
                    <a:pt x="2282" y="1"/>
                  </a:moveTo>
                  <a:cubicBezTo>
                    <a:pt x="2231" y="1"/>
                    <a:pt x="2176" y="14"/>
                    <a:pt x="2121" y="44"/>
                  </a:cubicBezTo>
                  <a:cubicBezTo>
                    <a:pt x="1419" y="395"/>
                    <a:pt x="1185" y="1096"/>
                    <a:pt x="1102" y="1832"/>
                  </a:cubicBezTo>
                  <a:cubicBezTo>
                    <a:pt x="968" y="1715"/>
                    <a:pt x="835" y="1598"/>
                    <a:pt x="701" y="1497"/>
                  </a:cubicBezTo>
                  <a:cubicBezTo>
                    <a:pt x="633" y="1440"/>
                    <a:pt x="558" y="1416"/>
                    <a:pt x="486" y="1416"/>
                  </a:cubicBezTo>
                  <a:cubicBezTo>
                    <a:pt x="225" y="1416"/>
                    <a:pt x="1" y="1739"/>
                    <a:pt x="250" y="1949"/>
                  </a:cubicBezTo>
                  <a:lnTo>
                    <a:pt x="1152" y="2700"/>
                  </a:lnTo>
                  <a:cubicBezTo>
                    <a:pt x="1216" y="2764"/>
                    <a:pt x="1292" y="2792"/>
                    <a:pt x="1368" y="2792"/>
                  </a:cubicBezTo>
                  <a:cubicBezTo>
                    <a:pt x="1532" y="2792"/>
                    <a:pt x="1692" y="2661"/>
                    <a:pt x="1703" y="2467"/>
                  </a:cubicBezTo>
                  <a:cubicBezTo>
                    <a:pt x="1720" y="1781"/>
                    <a:pt x="1754" y="946"/>
                    <a:pt x="2455" y="595"/>
                  </a:cubicBezTo>
                  <a:cubicBezTo>
                    <a:pt x="2768" y="425"/>
                    <a:pt x="2573" y="1"/>
                    <a:pt x="2282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6" name="Google Shape;2154;p44">
              <a:extLst>
                <a:ext uri="{FF2B5EF4-FFF2-40B4-BE49-F238E27FC236}">
                  <a16:creationId xmlns:a16="http://schemas.microsoft.com/office/drawing/2014/main" id="{3F40B302-DE9D-4D22-8FB4-C496DC2D48D7}"/>
                </a:ext>
              </a:extLst>
            </p:cNvPr>
            <p:cNvSpPr/>
            <p:nvPr/>
          </p:nvSpPr>
          <p:spPr>
            <a:xfrm>
              <a:off x="1988705" y="2947492"/>
              <a:ext cx="94163" cy="35672"/>
            </a:xfrm>
            <a:custGeom>
              <a:avLst/>
              <a:gdLst/>
              <a:ahLst/>
              <a:cxnLst/>
              <a:rect l="l" t="t" r="r" b="b"/>
              <a:pathLst>
                <a:path w="2938" h="1113" extrusionOk="0">
                  <a:moveTo>
                    <a:pt x="432" y="0"/>
                  </a:moveTo>
                  <a:cubicBezTo>
                    <a:pt x="221" y="0"/>
                    <a:pt x="0" y="233"/>
                    <a:pt x="127" y="497"/>
                  </a:cubicBezTo>
                  <a:cubicBezTo>
                    <a:pt x="314" y="884"/>
                    <a:pt x="707" y="1113"/>
                    <a:pt x="1116" y="1113"/>
                  </a:cubicBezTo>
                  <a:cubicBezTo>
                    <a:pt x="1255" y="1113"/>
                    <a:pt x="1395" y="1087"/>
                    <a:pt x="1530" y="1032"/>
                  </a:cubicBezTo>
                  <a:cubicBezTo>
                    <a:pt x="1624" y="992"/>
                    <a:pt x="1965" y="747"/>
                    <a:pt x="2148" y="747"/>
                  </a:cubicBezTo>
                  <a:cubicBezTo>
                    <a:pt x="2193" y="747"/>
                    <a:pt x="2229" y="762"/>
                    <a:pt x="2249" y="798"/>
                  </a:cubicBezTo>
                  <a:cubicBezTo>
                    <a:pt x="2312" y="913"/>
                    <a:pt x="2409" y="961"/>
                    <a:pt x="2507" y="961"/>
                  </a:cubicBezTo>
                  <a:cubicBezTo>
                    <a:pt x="2721" y="961"/>
                    <a:pt x="2938" y="733"/>
                    <a:pt x="2800" y="481"/>
                  </a:cubicBezTo>
                  <a:cubicBezTo>
                    <a:pt x="2668" y="243"/>
                    <a:pt x="2420" y="99"/>
                    <a:pt x="2157" y="99"/>
                  </a:cubicBezTo>
                  <a:cubicBezTo>
                    <a:pt x="2088" y="99"/>
                    <a:pt x="2018" y="109"/>
                    <a:pt x="1948" y="130"/>
                  </a:cubicBezTo>
                  <a:cubicBezTo>
                    <a:pt x="1669" y="216"/>
                    <a:pt x="1355" y="460"/>
                    <a:pt x="1083" y="460"/>
                  </a:cubicBezTo>
                  <a:cubicBezTo>
                    <a:pt x="931" y="460"/>
                    <a:pt x="792" y="384"/>
                    <a:pt x="678" y="163"/>
                  </a:cubicBezTo>
                  <a:cubicBezTo>
                    <a:pt x="621" y="48"/>
                    <a:pt x="527" y="0"/>
                    <a:pt x="43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7" name="Google Shape;2155;p44">
              <a:extLst>
                <a:ext uri="{FF2B5EF4-FFF2-40B4-BE49-F238E27FC236}">
                  <a16:creationId xmlns:a16="http://schemas.microsoft.com/office/drawing/2014/main" id="{56312E40-778A-4957-885A-5AB68E6D3039}"/>
                </a:ext>
              </a:extLst>
            </p:cNvPr>
            <p:cNvSpPr/>
            <p:nvPr/>
          </p:nvSpPr>
          <p:spPr>
            <a:xfrm>
              <a:off x="2111104" y="2877784"/>
              <a:ext cx="233965" cy="226497"/>
            </a:xfrm>
            <a:custGeom>
              <a:avLst/>
              <a:gdLst/>
              <a:ahLst/>
              <a:cxnLst/>
              <a:rect l="l" t="t" r="r" b="b"/>
              <a:pathLst>
                <a:path w="7300" h="7067" extrusionOk="0">
                  <a:moveTo>
                    <a:pt x="6839" y="0"/>
                  </a:moveTo>
                  <a:cubicBezTo>
                    <a:pt x="6764" y="0"/>
                    <a:pt x="6686" y="29"/>
                    <a:pt x="6617" y="99"/>
                  </a:cubicBezTo>
                  <a:lnTo>
                    <a:pt x="201" y="6515"/>
                  </a:lnTo>
                  <a:cubicBezTo>
                    <a:pt x="0" y="6716"/>
                    <a:pt x="151" y="7067"/>
                    <a:pt x="435" y="7067"/>
                  </a:cubicBezTo>
                  <a:cubicBezTo>
                    <a:pt x="518" y="7067"/>
                    <a:pt x="602" y="7033"/>
                    <a:pt x="669" y="6966"/>
                  </a:cubicBezTo>
                  <a:lnTo>
                    <a:pt x="7068" y="567"/>
                  </a:lnTo>
                  <a:cubicBezTo>
                    <a:pt x="7299" y="323"/>
                    <a:pt x="7086" y="0"/>
                    <a:pt x="6839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8" name="Google Shape;2156;p44">
              <a:extLst>
                <a:ext uri="{FF2B5EF4-FFF2-40B4-BE49-F238E27FC236}">
                  <a16:creationId xmlns:a16="http://schemas.microsoft.com/office/drawing/2014/main" id="{D34F6067-7746-470A-972D-50E74772EEAC}"/>
                </a:ext>
              </a:extLst>
            </p:cNvPr>
            <p:cNvSpPr/>
            <p:nvPr/>
          </p:nvSpPr>
          <p:spPr>
            <a:xfrm>
              <a:off x="1970789" y="2518407"/>
              <a:ext cx="236208" cy="61600"/>
            </a:xfrm>
            <a:custGeom>
              <a:avLst/>
              <a:gdLst/>
              <a:ahLst/>
              <a:cxnLst/>
              <a:rect l="l" t="t" r="r" b="b"/>
              <a:pathLst>
                <a:path w="7370" h="1922" extrusionOk="0">
                  <a:moveTo>
                    <a:pt x="1" y="0"/>
                  </a:moveTo>
                  <a:lnTo>
                    <a:pt x="1" y="1922"/>
                  </a:lnTo>
                  <a:lnTo>
                    <a:pt x="7369" y="1922"/>
                  </a:lnTo>
                  <a:lnTo>
                    <a:pt x="7369" y="0"/>
                  </a:lnTo>
                  <a:lnTo>
                    <a:pt x="5130" y="0"/>
                  </a:lnTo>
                  <a:lnTo>
                    <a:pt x="5130" y="970"/>
                  </a:lnTo>
                  <a:lnTo>
                    <a:pt x="2256" y="970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grpSp>
        <p:nvGrpSpPr>
          <p:cNvPr id="24" name="กลุ่ม 1">
            <a:extLst>
              <a:ext uri="{FF2B5EF4-FFF2-40B4-BE49-F238E27FC236}">
                <a16:creationId xmlns:a16="http://schemas.microsoft.com/office/drawing/2014/main" id="{AA6748F1-C64E-44D8-8F4C-BB930EB948DC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25" name="Picture 13" descr="master panda.jpg">
              <a:extLst>
                <a:ext uri="{FF2B5EF4-FFF2-40B4-BE49-F238E27FC236}">
                  <a16:creationId xmlns:a16="http://schemas.microsoft.com/office/drawing/2014/main" id="{C168DFC9-9AEB-4565-B0D5-80CE8D084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4F4B360-BA5A-477C-8526-915E5C2C50A2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10264FD4-3841-4618-82EB-BD82ECE793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09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38"/>
          <p:cNvSpPr txBox="1">
            <a:spLocks noGrp="1"/>
          </p:cNvSpPr>
          <p:nvPr>
            <p:ph type="title"/>
          </p:nvPr>
        </p:nvSpPr>
        <p:spPr>
          <a:xfrm>
            <a:off x="144972" y="954790"/>
            <a:ext cx="5778000" cy="2403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ordia New" panose="020B0304020202020204" pitchFamily="34" charset="-34"/>
              </a:rPr>
              <a:t>Folder 5_Curriculum</a:t>
            </a:r>
          </a:p>
        </p:txBody>
      </p:sp>
      <p:sp>
        <p:nvSpPr>
          <p:cNvPr id="1422" name="Google Shape;1422;p38"/>
          <p:cNvSpPr txBox="1">
            <a:spLocks noGrp="1"/>
          </p:cNvSpPr>
          <p:nvPr>
            <p:ph type="subTitle" idx="2"/>
          </p:nvPr>
        </p:nvSpPr>
        <p:spPr>
          <a:xfrm>
            <a:off x="1661938" y="2082340"/>
            <a:ext cx="3891410" cy="2075714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128582" indent="-128582" algn="l">
              <a:lnSpc>
                <a:spcPts val="1875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Please fill out in the example file a summary of how you integrate an Eco activities in the curriculum</a:t>
            </a:r>
          </a:p>
          <a:p>
            <a:pPr marL="128582" indent="-128582" algn="l">
              <a:lnSpc>
                <a:spcPts val="1875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You should fill out all subjects but you do not have to fill out all level. Please choose some outstanding integrating subjects to fill out.</a:t>
            </a:r>
          </a:p>
          <a:p>
            <a:pPr marL="128582" indent="-128582" algn="l">
              <a:lnSpc>
                <a:spcPts val="1875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You can upload related files here</a:t>
            </a:r>
          </a:p>
          <a:p>
            <a:pPr marL="128582" indent="-128582" algn="l">
              <a:lnSpc>
                <a:spcPts val="1875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Please upload no more than 10 pictures about the class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1EBE0D-E831-40D6-83E7-27F070FC5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532" y="1381634"/>
            <a:ext cx="3762222" cy="560716"/>
          </a:xfrm>
          <a:prstGeom prst="rect">
            <a:avLst/>
          </a:prstGeom>
        </p:spPr>
      </p:pic>
      <p:grpSp>
        <p:nvGrpSpPr>
          <p:cNvPr id="10" name="Google Shape;2118;p44">
            <a:extLst>
              <a:ext uri="{FF2B5EF4-FFF2-40B4-BE49-F238E27FC236}">
                <a16:creationId xmlns:a16="http://schemas.microsoft.com/office/drawing/2014/main" id="{444EA893-561C-4453-95E0-C191F8893CE1}"/>
              </a:ext>
            </a:extLst>
          </p:cNvPr>
          <p:cNvGrpSpPr/>
          <p:nvPr/>
        </p:nvGrpSpPr>
        <p:grpSpPr>
          <a:xfrm>
            <a:off x="4677840" y="872811"/>
            <a:ext cx="310495" cy="404258"/>
            <a:chOff x="1880824" y="3649932"/>
            <a:chExt cx="431105" cy="598726"/>
          </a:xfrm>
        </p:grpSpPr>
        <p:sp>
          <p:nvSpPr>
            <p:cNvPr id="11" name="Google Shape;2119;p44">
              <a:extLst>
                <a:ext uri="{FF2B5EF4-FFF2-40B4-BE49-F238E27FC236}">
                  <a16:creationId xmlns:a16="http://schemas.microsoft.com/office/drawing/2014/main" id="{2BA74AD7-3776-4E07-8A83-0653023FDAE5}"/>
                </a:ext>
              </a:extLst>
            </p:cNvPr>
            <p:cNvSpPr/>
            <p:nvPr/>
          </p:nvSpPr>
          <p:spPr>
            <a:xfrm>
              <a:off x="1880824" y="3649932"/>
              <a:ext cx="431105" cy="546260"/>
            </a:xfrm>
            <a:custGeom>
              <a:avLst/>
              <a:gdLst/>
              <a:ahLst/>
              <a:cxnLst/>
              <a:rect l="l" t="t" r="r" b="b"/>
              <a:pathLst>
                <a:path w="13451" h="17044" extrusionOk="0">
                  <a:moveTo>
                    <a:pt x="1" y="1"/>
                  </a:moveTo>
                  <a:lnTo>
                    <a:pt x="1" y="17043"/>
                  </a:lnTo>
                  <a:lnTo>
                    <a:pt x="12465" y="17043"/>
                  </a:lnTo>
                  <a:cubicBezTo>
                    <a:pt x="13016" y="17043"/>
                    <a:pt x="13451" y="16609"/>
                    <a:pt x="13451" y="16057"/>
                  </a:cubicBezTo>
                  <a:lnTo>
                    <a:pt x="13451" y="986"/>
                  </a:lnTo>
                  <a:cubicBezTo>
                    <a:pt x="13451" y="435"/>
                    <a:pt x="13016" y="1"/>
                    <a:pt x="12465" y="1"/>
                  </a:cubicBez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" name="Google Shape;2120;p44">
              <a:extLst>
                <a:ext uri="{FF2B5EF4-FFF2-40B4-BE49-F238E27FC236}">
                  <a16:creationId xmlns:a16="http://schemas.microsoft.com/office/drawing/2014/main" id="{11535001-9DE5-4C6E-A4C7-59CF7C7D706D}"/>
                </a:ext>
              </a:extLst>
            </p:cNvPr>
            <p:cNvSpPr/>
            <p:nvPr/>
          </p:nvSpPr>
          <p:spPr>
            <a:xfrm>
              <a:off x="2196229" y="3649932"/>
              <a:ext cx="52530" cy="546260"/>
            </a:xfrm>
            <a:custGeom>
              <a:avLst/>
              <a:gdLst/>
              <a:ahLst/>
              <a:cxnLst/>
              <a:rect l="l" t="t" r="r" b="b"/>
              <a:pathLst>
                <a:path w="1639" h="17044" extrusionOk="0">
                  <a:moveTo>
                    <a:pt x="1" y="1"/>
                  </a:moveTo>
                  <a:lnTo>
                    <a:pt x="1" y="17043"/>
                  </a:lnTo>
                  <a:lnTo>
                    <a:pt x="1638" y="17043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" name="Google Shape;2121;p44">
              <a:extLst>
                <a:ext uri="{FF2B5EF4-FFF2-40B4-BE49-F238E27FC236}">
                  <a16:creationId xmlns:a16="http://schemas.microsoft.com/office/drawing/2014/main" id="{822992AD-7523-4370-8F3D-6663DA6C8696}"/>
                </a:ext>
              </a:extLst>
            </p:cNvPr>
            <p:cNvSpPr/>
            <p:nvPr/>
          </p:nvSpPr>
          <p:spPr>
            <a:xfrm>
              <a:off x="1880824" y="3828803"/>
              <a:ext cx="315436" cy="189063"/>
            </a:xfrm>
            <a:custGeom>
              <a:avLst/>
              <a:gdLst/>
              <a:ahLst/>
              <a:cxnLst/>
              <a:rect l="l" t="t" r="r" b="b"/>
              <a:pathLst>
                <a:path w="9842" h="5899" extrusionOk="0">
                  <a:moveTo>
                    <a:pt x="1" y="0"/>
                  </a:moveTo>
                  <a:lnTo>
                    <a:pt x="1" y="5898"/>
                  </a:lnTo>
                  <a:lnTo>
                    <a:pt x="9842" y="5898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" name="Google Shape;2122;p44">
              <a:extLst>
                <a:ext uri="{FF2B5EF4-FFF2-40B4-BE49-F238E27FC236}">
                  <a16:creationId xmlns:a16="http://schemas.microsoft.com/office/drawing/2014/main" id="{8603DFAA-42F3-4741-9D56-F02D13B37B0A}"/>
                </a:ext>
              </a:extLst>
            </p:cNvPr>
            <p:cNvSpPr/>
            <p:nvPr/>
          </p:nvSpPr>
          <p:spPr>
            <a:xfrm>
              <a:off x="2248726" y="3828803"/>
              <a:ext cx="63203" cy="189063"/>
            </a:xfrm>
            <a:custGeom>
              <a:avLst/>
              <a:gdLst/>
              <a:ahLst/>
              <a:cxnLst/>
              <a:rect l="l" t="t" r="r" b="b"/>
              <a:pathLst>
                <a:path w="1972" h="5899" extrusionOk="0">
                  <a:moveTo>
                    <a:pt x="0" y="0"/>
                  </a:moveTo>
                  <a:lnTo>
                    <a:pt x="0" y="5898"/>
                  </a:lnTo>
                  <a:lnTo>
                    <a:pt x="1972" y="589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5" name="Google Shape;2123;p44">
              <a:extLst>
                <a:ext uri="{FF2B5EF4-FFF2-40B4-BE49-F238E27FC236}">
                  <a16:creationId xmlns:a16="http://schemas.microsoft.com/office/drawing/2014/main" id="{5EBA5A6F-04C8-48A2-AA8F-C2D521C184D0}"/>
                </a:ext>
              </a:extLst>
            </p:cNvPr>
            <p:cNvSpPr/>
            <p:nvPr/>
          </p:nvSpPr>
          <p:spPr>
            <a:xfrm>
              <a:off x="1923130" y="4196160"/>
              <a:ext cx="63235" cy="52498"/>
            </a:xfrm>
            <a:custGeom>
              <a:avLst/>
              <a:gdLst/>
              <a:ahLst/>
              <a:cxnLst/>
              <a:rect l="l" t="t" r="r" b="b"/>
              <a:pathLst>
                <a:path w="1973" h="1638" extrusionOk="0">
                  <a:moveTo>
                    <a:pt x="0" y="0"/>
                  </a:moveTo>
                  <a:lnTo>
                    <a:pt x="0" y="1638"/>
                  </a:lnTo>
                  <a:lnTo>
                    <a:pt x="986" y="986"/>
                  </a:lnTo>
                  <a:lnTo>
                    <a:pt x="1972" y="1638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grpSp>
        <p:nvGrpSpPr>
          <p:cNvPr id="16" name="กลุ่ม 1">
            <a:extLst>
              <a:ext uri="{FF2B5EF4-FFF2-40B4-BE49-F238E27FC236}">
                <a16:creationId xmlns:a16="http://schemas.microsoft.com/office/drawing/2014/main" id="{4C98C253-750D-46F8-BFE5-2AC644969C0F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17" name="Picture 13" descr="master panda.jpg">
              <a:extLst>
                <a:ext uri="{FF2B5EF4-FFF2-40B4-BE49-F238E27FC236}">
                  <a16:creationId xmlns:a16="http://schemas.microsoft.com/office/drawing/2014/main" id="{BC2EFDE5-694A-4E07-9EDE-98C06CCB7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79CEEC2-3327-433A-B67C-DB15E5DA14F3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994FF0D-9340-4ECD-A92A-4EA88CEB35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66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38"/>
          <p:cNvSpPr txBox="1">
            <a:spLocks noGrp="1"/>
          </p:cNvSpPr>
          <p:nvPr>
            <p:ph type="title"/>
          </p:nvPr>
        </p:nvSpPr>
        <p:spPr>
          <a:xfrm>
            <a:off x="264456" y="1009234"/>
            <a:ext cx="5778000" cy="2403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ordia New" panose="020B0304020202020204" pitchFamily="34" charset="-34"/>
              </a:rPr>
              <a:t>Folder 6_Inform and Involve</a:t>
            </a:r>
          </a:p>
        </p:txBody>
      </p:sp>
      <p:sp>
        <p:nvSpPr>
          <p:cNvPr id="1422" name="Google Shape;1422;p38"/>
          <p:cNvSpPr txBox="1">
            <a:spLocks noGrp="1"/>
          </p:cNvSpPr>
          <p:nvPr>
            <p:ph type="subTitle" idx="2"/>
          </p:nvPr>
        </p:nvSpPr>
        <p:spPr>
          <a:xfrm>
            <a:off x="1582066" y="2189825"/>
            <a:ext cx="3891410" cy="2075714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128582" indent="-128582" algn="l">
              <a:lnSpc>
                <a:spcPts val="1875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Fill out how your informing in the example file</a:t>
            </a:r>
          </a:p>
          <a:p>
            <a:pPr marL="128582" indent="-128582" algn="l">
              <a:lnSpc>
                <a:spcPts val="1875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You can upload related documents such as a PR script, video and poster</a:t>
            </a:r>
          </a:p>
          <a:p>
            <a:pPr marL="128582" indent="-128582" algn="l">
              <a:lnSpc>
                <a:spcPts val="1875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Please upload no more than 15 pictures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C66972-1E10-4D84-AE02-3D61560AA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584" y="1545583"/>
            <a:ext cx="3808067" cy="542673"/>
          </a:xfrm>
          <a:prstGeom prst="rect">
            <a:avLst/>
          </a:prstGeom>
        </p:spPr>
      </p:pic>
      <p:grpSp>
        <p:nvGrpSpPr>
          <p:cNvPr id="11" name="Google Shape;3432;p60">
            <a:extLst>
              <a:ext uri="{FF2B5EF4-FFF2-40B4-BE49-F238E27FC236}">
                <a16:creationId xmlns:a16="http://schemas.microsoft.com/office/drawing/2014/main" id="{09A577F4-5136-4F73-BAF3-4C9C5DB737C2}"/>
              </a:ext>
            </a:extLst>
          </p:cNvPr>
          <p:cNvGrpSpPr/>
          <p:nvPr/>
        </p:nvGrpSpPr>
        <p:grpSpPr>
          <a:xfrm>
            <a:off x="5336384" y="854009"/>
            <a:ext cx="832930" cy="464247"/>
            <a:chOff x="3768212" y="1168958"/>
            <a:chExt cx="2485862" cy="1459813"/>
          </a:xfrm>
        </p:grpSpPr>
        <p:sp>
          <p:nvSpPr>
            <p:cNvPr id="12" name="Google Shape;3433;p60">
              <a:extLst>
                <a:ext uri="{FF2B5EF4-FFF2-40B4-BE49-F238E27FC236}">
                  <a16:creationId xmlns:a16="http://schemas.microsoft.com/office/drawing/2014/main" id="{301A53D3-3EC3-4085-91DF-1AAAF86F551A}"/>
                </a:ext>
              </a:extLst>
            </p:cNvPr>
            <p:cNvSpPr/>
            <p:nvPr/>
          </p:nvSpPr>
          <p:spPr>
            <a:xfrm>
              <a:off x="4395270" y="1173894"/>
              <a:ext cx="107688" cy="112367"/>
            </a:xfrm>
            <a:custGeom>
              <a:avLst/>
              <a:gdLst/>
              <a:ahLst/>
              <a:cxnLst/>
              <a:rect l="l" t="t" r="r" b="b"/>
              <a:pathLst>
                <a:path w="3360" h="3506" extrusionOk="0">
                  <a:moveTo>
                    <a:pt x="1686" y="1"/>
                  </a:moveTo>
                  <a:cubicBezTo>
                    <a:pt x="1227" y="1"/>
                    <a:pt x="770" y="310"/>
                    <a:pt x="803" y="932"/>
                  </a:cubicBezTo>
                  <a:cubicBezTo>
                    <a:pt x="786" y="1317"/>
                    <a:pt x="1020" y="1668"/>
                    <a:pt x="1371" y="1818"/>
                  </a:cubicBezTo>
                  <a:cubicBezTo>
                    <a:pt x="1" y="2019"/>
                    <a:pt x="68" y="3489"/>
                    <a:pt x="68" y="3489"/>
                  </a:cubicBezTo>
                  <a:lnTo>
                    <a:pt x="3276" y="3506"/>
                  </a:lnTo>
                  <a:cubicBezTo>
                    <a:pt x="3276" y="3506"/>
                    <a:pt x="3359" y="2019"/>
                    <a:pt x="2006" y="1818"/>
                  </a:cubicBezTo>
                  <a:cubicBezTo>
                    <a:pt x="2357" y="1668"/>
                    <a:pt x="2574" y="1317"/>
                    <a:pt x="2574" y="949"/>
                  </a:cubicBezTo>
                  <a:cubicBezTo>
                    <a:pt x="2616" y="318"/>
                    <a:pt x="2150" y="1"/>
                    <a:pt x="168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" name="Google Shape;3434;p60">
              <a:extLst>
                <a:ext uri="{FF2B5EF4-FFF2-40B4-BE49-F238E27FC236}">
                  <a16:creationId xmlns:a16="http://schemas.microsoft.com/office/drawing/2014/main" id="{6B78CBE9-E7AB-4E65-98A8-452731BA82A3}"/>
                </a:ext>
              </a:extLst>
            </p:cNvPr>
            <p:cNvSpPr/>
            <p:nvPr/>
          </p:nvSpPr>
          <p:spPr>
            <a:xfrm>
              <a:off x="6082670" y="1382635"/>
              <a:ext cx="132847" cy="98554"/>
            </a:xfrm>
            <a:custGeom>
              <a:avLst/>
              <a:gdLst/>
              <a:ahLst/>
              <a:cxnLst/>
              <a:rect l="l" t="t" r="r" b="b"/>
              <a:pathLst>
                <a:path w="4145" h="3075" extrusionOk="0">
                  <a:moveTo>
                    <a:pt x="3677" y="0"/>
                  </a:moveTo>
                  <a:lnTo>
                    <a:pt x="1521" y="2122"/>
                  </a:lnTo>
                  <a:lnTo>
                    <a:pt x="485" y="1019"/>
                  </a:lnTo>
                  <a:lnTo>
                    <a:pt x="1" y="1470"/>
                  </a:lnTo>
                  <a:lnTo>
                    <a:pt x="1504" y="3074"/>
                  </a:lnTo>
                  <a:lnTo>
                    <a:pt x="4144" y="468"/>
                  </a:lnTo>
                  <a:lnTo>
                    <a:pt x="367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" name="Google Shape;3435;p60">
              <a:extLst>
                <a:ext uri="{FF2B5EF4-FFF2-40B4-BE49-F238E27FC236}">
                  <a16:creationId xmlns:a16="http://schemas.microsoft.com/office/drawing/2014/main" id="{CA962767-8067-4DCA-B73F-B219069224B7}"/>
                </a:ext>
              </a:extLst>
            </p:cNvPr>
            <p:cNvSpPr/>
            <p:nvPr/>
          </p:nvSpPr>
          <p:spPr>
            <a:xfrm>
              <a:off x="5334559" y="1715891"/>
              <a:ext cx="103938" cy="163711"/>
            </a:xfrm>
            <a:custGeom>
              <a:avLst/>
              <a:gdLst/>
              <a:ahLst/>
              <a:cxnLst/>
              <a:rect l="l" t="t" r="r" b="b"/>
              <a:pathLst>
                <a:path w="3243" h="5108" extrusionOk="0">
                  <a:moveTo>
                    <a:pt x="1685" y="764"/>
                  </a:moveTo>
                  <a:cubicBezTo>
                    <a:pt x="2290" y="764"/>
                    <a:pt x="2739" y="1446"/>
                    <a:pt x="2390" y="2117"/>
                  </a:cubicBezTo>
                  <a:cubicBezTo>
                    <a:pt x="2323" y="2234"/>
                    <a:pt x="2240" y="2317"/>
                    <a:pt x="2140" y="2384"/>
                  </a:cubicBezTo>
                  <a:cubicBezTo>
                    <a:pt x="1984" y="2472"/>
                    <a:pt x="1829" y="2511"/>
                    <a:pt x="1683" y="2511"/>
                  </a:cubicBezTo>
                  <a:cubicBezTo>
                    <a:pt x="1078" y="2511"/>
                    <a:pt x="633" y="1838"/>
                    <a:pt x="970" y="1164"/>
                  </a:cubicBezTo>
                  <a:cubicBezTo>
                    <a:pt x="1037" y="1047"/>
                    <a:pt x="1120" y="947"/>
                    <a:pt x="1221" y="897"/>
                  </a:cubicBezTo>
                  <a:cubicBezTo>
                    <a:pt x="1378" y="805"/>
                    <a:pt x="1536" y="764"/>
                    <a:pt x="1685" y="764"/>
                  </a:cubicBezTo>
                  <a:close/>
                  <a:moveTo>
                    <a:pt x="1751" y="1"/>
                  </a:moveTo>
                  <a:cubicBezTo>
                    <a:pt x="1486" y="1"/>
                    <a:pt x="1203" y="62"/>
                    <a:pt x="920" y="195"/>
                  </a:cubicBezTo>
                  <a:cubicBezTo>
                    <a:pt x="652" y="312"/>
                    <a:pt x="435" y="529"/>
                    <a:pt x="302" y="780"/>
                  </a:cubicBezTo>
                  <a:cubicBezTo>
                    <a:pt x="1" y="1348"/>
                    <a:pt x="134" y="2000"/>
                    <a:pt x="402" y="2551"/>
                  </a:cubicBezTo>
                  <a:lnTo>
                    <a:pt x="1304" y="4857"/>
                  </a:lnTo>
                  <a:cubicBezTo>
                    <a:pt x="1371" y="5024"/>
                    <a:pt x="1525" y="5108"/>
                    <a:pt x="1678" y="5108"/>
                  </a:cubicBezTo>
                  <a:cubicBezTo>
                    <a:pt x="1830" y="5108"/>
                    <a:pt x="1981" y="5024"/>
                    <a:pt x="2039" y="4857"/>
                  </a:cubicBezTo>
                  <a:lnTo>
                    <a:pt x="2942" y="2535"/>
                  </a:lnTo>
                  <a:cubicBezTo>
                    <a:pt x="3109" y="2184"/>
                    <a:pt x="3209" y="1816"/>
                    <a:pt x="3242" y="1432"/>
                  </a:cubicBezTo>
                  <a:cubicBezTo>
                    <a:pt x="3242" y="596"/>
                    <a:pt x="2581" y="1"/>
                    <a:pt x="175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5" name="Google Shape;3436;p60">
              <a:extLst>
                <a:ext uri="{FF2B5EF4-FFF2-40B4-BE49-F238E27FC236}">
                  <a16:creationId xmlns:a16="http://schemas.microsoft.com/office/drawing/2014/main" id="{812AA076-F5F9-447B-A82B-DF5222E7E2A1}"/>
                </a:ext>
              </a:extLst>
            </p:cNvPr>
            <p:cNvSpPr/>
            <p:nvPr/>
          </p:nvSpPr>
          <p:spPr>
            <a:xfrm>
              <a:off x="4142684" y="2091645"/>
              <a:ext cx="34678" cy="117880"/>
            </a:xfrm>
            <a:custGeom>
              <a:avLst/>
              <a:gdLst/>
              <a:ahLst/>
              <a:cxnLst/>
              <a:rect l="l" t="t" r="r" b="b"/>
              <a:pathLst>
                <a:path w="1082" h="3678" extrusionOk="0">
                  <a:moveTo>
                    <a:pt x="1082" y="0"/>
                  </a:moveTo>
                  <a:cubicBezTo>
                    <a:pt x="1048" y="50"/>
                    <a:pt x="1031" y="100"/>
                    <a:pt x="1031" y="151"/>
                  </a:cubicBezTo>
                  <a:cubicBezTo>
                    <a:pt x="998" y="251"/>
                    <a:pt x="948" y="384"/>
                    <a:pt x="914" y="535"/>
                  </a:cubicBezTo>
                  <a:cubicBezTo>
                    <a:pt x="814" y="869"/>
                    <a:pt x="681" y="1320"/>
                    <a:pt x="547" y="1821"/>
                  </a:cubicBezTo>
                  <a:cubicBezTo>
                    <a:pt x="413" y="2339"/>
                    <a:pt x="280" y="2791"/>
                    <a:pt x="196" y="3125"/>
                  </a:cubicBezTo>
                  <a:lnTo>
                    <a:pt x="96" y="3526"/>
                  </a:lnTo>
                  <a:cubicBezTo>
                    <a:pt x="91" y="3525"/>
                    <a:pt x="86" y="3524"/>
                    <a:pt x="82" y="3524"/>
                  </a:cubicBezTo>
                  <a:cubicBezTo>
                    <a:pt x="11" y="3524"/>
                    <a:pt x="0" y="3645"/>
                    <a:pt x="79" y="3676"/>
                  </a:cubicBezTo>
                  <a:cubicBezTo>
                    <a:pt x="85" y="3677"/>
                    <a:pt x="90" y="3678"/>
                    <a:pt x="95" y="3678"/>
                  </a:cubicBezTo>
                  <a:cubicBezTo>
                    <a:pt x="169" y="3678"/>
                    <a:pt x="207" y="3573"/>
                    <a:pt x="129" y="3526"/>
                  </a:cubicBezTo>
                  <a:lnTo>
                    <a:pt x="246" y="3141"/>
                  </a:lnTo>
                  <a:cubicBezTo>
                    <a:pt x="346" y="2807"/>
                    <a:pt x="463" y="2356"/>
                    <a:pt x="614" y="1838"/>
                  </a:cubicBezTo>
                  <a:cubicBezTo>
                    <a:pt x="747" y="1337"/>
                    <a:pt x="864" y="886"/>
                    <a:pt x="948" y="552"/>
                  </a:cubicBezTo>
                  <a:cubicBezTo>
                    <a:pt x="998" y="384"/>
                    <a:pt x="1015" y="251"/>
                    <a:pt x="1048" y="151"/>
                  </a:cubicBezTo>
                  <a:cubicBezTo>
                    <a:pt x="1065" y="100"/>
                    <a:pt x="1065" y="50"/>
                    <a:pt x="108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" name="Google Shape;3437;p60">
              <a:extLst>
                <a:ext uri="{FF2B5EF4-FFF2-40B4-BE49-F238E27FC236}">
                  <a16:creationId xmlns:a16="http://schemas.microsoft.com/office/drawing/2014/main" id="{38BEED35-EFA6-427B-8172-6A051E8AA6A1}"/>
                </a:ext>
              </a:extLst>
            </p:cNvPr>
            <p:cNvSpPr/>
            <p:nvPr/>
          </p:nvSpPr>
          <p:spPr>
            <a:xfrm>
              <a:off x="3768212" y="1730153"/>
              <a:ext cx="189608" cy="135219"/>
            </a:xfrm>
            <a:custGeom>
              <a:avLst/>
              <a:gdLst/>
              <a:ahLst/>
              <a:cxnLst/>
              <a:rect l="l" t="t" r="r" b="b"/>
              <a:pathLst>
                <a:path w="5916" h="4219" extrusionOk="0">
                  <a:moveTo>
                    <a:pt x="5698" y="4128"/>
                  </a:moveTo>
                  <a:lnTo>
                    <a:pt x="5698" y="4128"/>
                  </a:lnTo>
                  <a:cubicBezTo>
                    <a:pt x="5631" y="4161"/>
                    <a:pt x="5581" y="4178"/>
                    <a:pt x="5514" y="4178"/>
                  </a:cubicBezTo>
                  <a:lnTo>
                    <a:pt x="5564" y="4178"/>
                  </a:lnTo>
                  <a:cubicBezTo>
                    <a:pt x="5614" y="4178"/>
                    <a:pt x="5664" y="4161"/>
                    <a:pt x="5698" y="4128"/>
                  </a:cubicBezTo>
                  <a:close/>
                  <a:moveTo>
                    <a:pt x="418" y="1"/>
                  </a:moveTo>
                  <a:cubicBezTo>
                    <a:pt x="234" y="18"/>
                    <a:pt x="67" y="151"/>
                    <a:pt x="67" y="352"/>
                  </a:cubicBezTo>
                  <a:cubicBezTo>
                    <a:pt x="50" y="519"/>
                    <a:pt x="50" y="669"/>
                    <a:pt x="50" y="836"/>
                  </a:cubicBezTo>
                  <a:cubicBezTo>
                    <a:pt x="50" y="1171"/>
                    <a:pt x="50" y="1488"/>
                    <a:pt x="34" y="1805"/>
                  </a:cubicBezTo>
                  <a:cubicBezTo>
                    <a:pt x="34" y="2424"/>
                    <a:pt x="17" y="3042"/>
                    <a:pt x="17" y="3610"/>
                  </a:cubicBezTo>
                  <a:cubicBezTo>
                    <a:pt x="17" y="3694"/>
                    <a:pt x="17" y="3760"/>
                    <a:pt x="17" y="3827"/>
                  </a:cubicBezTo>
                  <a:cubicBezTo>
                    <a:pt x="0" y="3911"/>
                    <a:pt x="34" y="3978"/>
                    <a:pt x="67" y="4044"/>
                  </a:cubicBezTo>
                  <a:cubicBezTo>
                    <a:pt x="100" y="4111"/>
                    <a:pt x="167" y="4161"/>
                    <a:pt x="234" y="4195"/>
                  </a:cubicBezTo>
                  <a:cubicBezTo>
                    <a:pt x="293" y="4207"/>
                    <a:pt x="344" y="4218"/>
                    <a:pt x="392" y="4218"/>
                  </a:cubicBezTo>
                  <a:cubicBezTo>
                    <a:pt x="412" y="4218"/>
                    <a:pt x="432" y="4216"/>
                    <a:pt x="451" y="4211"/>
                  </a:cubicBezTo>
                  <a:lnTo>
                    <a:pt x="2674" y="4211"/>
                  </a:lnTo>
                  <a:lnTo>
                    <a:pt x="4745" y="4195"/>
                  </a:lnTo>
                  <a:lnTo>
                    <a:pt x="5464" y="4195"/>
                  </a:lnTo>
                  <a:cubicBezTo>
                    <a:pt x="5481" y="4195"/>
                    <a:pt x="5497" y="4195"/>
                    <a:pt x="5514" y="4178"/>
                  </a:cubicBezTo>
                  <a:lnTo>
                    <a:pt x="4745" y="4178"/>
                  </a:lnTo>
                  <a:lnTo>
                    <a:pt x="2674" y="4161"/>
                  </a:lnTo>
                  <a:lnTo>
                    <a:pt x="451" y="4161"/>
                  </a:lnTo>
                  <a:cubicBezTo>
                    <a:pt x="385" y="4161"/>
                    <a:pt x="318" y="4161"/>
                    <a:pt x="268" y="4128"/>
                  </a:cubicBezTo>
                  <a:cubicBezTo>
                    <a:pt x="201" y="4111"/>
                    <a:pt x="151" y="4078"/>
                    <a:pt x="117" y="4011"/>
                  </a:cubicBezTo>
                  <a:cubicBezTo>
                    <a:pt x="84" y="3961"/>
                    <a:pt x="67" y="3894"/>
                    <a:pt x="67" y="3827"/>
                  </a:cubicBezTo>
                  <a:cubicBezTo>
                    <a:pt x="67" y="3760"/>
                    <a:pt x="67" y="3694"/>
                    <a:pt x="84" y="3610"/>
                  </a:cubicBezTo>
                  <a:cubicBezTo>
                    <a:pt x="84" y="3042"/>
                    <a:pt x="100" y="2424"/>
                    <a:pt x="100" y="1805"/>
                  </a:cubicBezTo>
                  <a:cubicBezTo>
                    <a:pt x="100" y="1488"/>
                    <a:pt x="117" y="1171"/>
                    <a:pt x="117" y="836"/>
                  </a:cubicBezTo>
                  <a:cubicBezTo>
                    <a:pt x="117" y="686"/>
                    <a:pt x="117" y="519"/>
                    <a:pt x="134" y="352"/>
                  </a:cubicBezTo>
                  <a:cubicBezTo>
                    <a:pt x="134" y="201"/>
                    <a:pt x="268" y="68"/>
                    <a:pt x="418" y="68"/>
                  </a:cubicBezTo>
                  <a:lnTo>
                    <a:pt x="5631" y="68"/>
                  </a:lnTo>
                  <a:cubicBezTo>
                    <a:pt x="5681" y="84"/>
                    <a:pt x="5731" y="118"/>
                    <a:pt x="5781" y="151"/>
                  </a:cubicBezTo>
                  <a:cubicBezTo>
                    <a:pt x="5815" y="201"/>
                    <a:pt x="5848" y="252"/>
                    <a:pt x="5865" y="302"/>
                  </a:cubicBezTo>
                  <a:cubicBezTo>
                    <a:pt x="5865" y="369"/>
                    <a:pt x="5865" y="435"/>
                    <a:pt x="5865" y="485"/>
                  </a:cubicBezTo>
                  <a:cubicBezTo>
                    <a:pt x="5865" y="619"/>
                    <a:pt x="5865" y="736"/>
                    <a:pt x="5865" y="853"/>
                  </a:cubicBezTo>
                  <a:cubicBezTo>
                    <a:pt x="5848" y="1087"/>
                    <a:pt x="5848" y="1321"/>
                    <a:pt x="5848" y="1538"/>
                  </a:cubicBezTo>
                  <a:cubicBezTo>
                    <a:pt x="5848" y="2407"/>
                    <a:pt x="5832" y="3125"/>
                    <a:pt x="5832" y="3610"/>
                  </a:cubicBezTo>
                  <a:lnTo>
                    <a:pt x="5832" y="3777"/>
                  </a:lnTo>
                  <a:cubicBezTo>
                    <a:pt x="5832" y="3827"/>
                    <a:pt x="5832" y="3877"/>
                    <a:pt x="5815" y="3927"/>
                  </a:cubicBezTo>
                  <a:cubicBezTo>
                    <a:pt x="5798" y="4011"/>
                    <a:pt x="5748" y="4078"/>
                    <a:pt x="5698" y="4128"/>
                  </a:cubicBezTo>
                  <a:cubicBezTo>
                    <a:pt x="5765" y="4078"/>
                    <a:pt x="5815" y="4011"/>
                    <a:pt x="5832" y="3944"/>
                  </a:cubicBezTo>
                  <a:cubicBezTo>
                    <a:pt x="5848" y="3894"/>
                    <a:pt x="5848" y="3844"/>
                    <a:pt x="5848" y="3777"/>
                  </a:cubicBezTo>
                  <a:cubicBezTo>
                    <a:pt x="5848" y="3727"/>
                    <a:pt x="5848" y="3677"/>
                    <a:pt x="5865" y="3610"/>
                  </a:cubicBezTo>
                  <a:cubicBezTo>
                    <a:pt x="5865" y="3125"/>
                    <a:pt x="5882" y="2407"/>
                    <a:pt x="5898" y="1538"/>
                  </a:cubicBezTo>
                  <a:cubicBezTo>
                    <a:pt x="5898" y="1321"/>
                    <a:pt x="5898" y="1087"/>
                    <a:pt x="5915" y="853"/>
                  </a:cubicBezTo>
                  <a:cubicBezTo>
                    <a:pt x="5915" y="736"/>
                    <a:pt x="5915" y="619"/>
                    <a:pt x="5915" y="485"/>
                  </a:cubicBezTo>
                  <a:cubicBezTo>
                    <a:pt x="5915" y="419"/>
                    <a:pt x="5915" y="369"/>
                    <a:pt x="5915" y="302"/>
                  </a:cubicBezTo>
                  <a:cubicBezTo>
                    <a:pt x="5898" y="235"/>
                    <a:pt x="5865" y="168"/>
                    <a:pt x="5815" y="118"/>
                  </a:cubicBezTo>
                  <a:cubicBezTo>
                    <a:pt x="5765" y="68"/>
                    <a:pt x="5698" y="34"/>
                    <a:pt x="5631" y="18"/>
                  </a:cubicBezTo>
                  <a:cubicBezTo>
                    <a:pt x="5586" y="18"/>
                    <a:pt x="5542" y="10"/>
                    <a:pt x="5497" y="10"/>
                  </a:cubicBezTo>
                  <a:cubicBezTo>
                    <a:pt x="5475" y="10"/>
                    <a:pt x="5453" y="12"/>
                    <a:pt x="5431" y="18"/>
                  </a:cubicBezTo>
                  <a:lnTo>
                    <a:pt x="5030" y="18"/>
                  </a:lnTo>
                  <a:lnTo>
                    <a:pt x="4177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" name="Google Shape;3438;p60">
              <a:extLst>
                <a:ext uri="{FF2B5EF4-FFF2-40B4-BE49-F238E27FC236}">
                  <a16:creationId xmlns:a16="http://schemas.microsoft.com/office/drawing/2014/main" id="{DAF0D97B-C7F5-49FA-9E06-F850F945172B}"/>
                </a:ext>
              </a:extLst>
            </p:cNvPr>
            <p:cNvSpPr/>
            <p:nvPr/>
          </p:nvSpPr>
          <p:spPr>
            <a:xfrm>
              <a:off x="3846927" y="1773004"/>
              <a:ext cx="45543" cy="54132"/>
            </a:xfrm>
            <a:custGeom>
              <a:avLst/>
              <a:gdLst/>
              <a:ahLst/>
              <a:cxnLst/>
              <a:rect l="l" t="t" r="r" b="b"/>
              <a:pathLst>
                <a:path w="1421" h="1689" extrusionOk="0">
                  <a:moveTo>
                    <a:pt x="34" y="1"/>
                  </a:moveTo>
                  <a:lnTo>
                    <a:pt x="17" y="836"/>
                  </a:lnTo>
                  <a:lnTo>
                    <a:pt x="0" y="1688"/>
                  </a:lnTo>
                  <a:lnTo>
                    <a:pt x="719" y="1270"/>
                  </a:lnTo>
                  <a:lnTo>
                    <a:pt x="1421" y="853"/>
                  </a:lnTo>
                  <a:lnTo>
                    <a:pt x="736" y="41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8" name="Google Shape;3439;p60">
              <a:extLst>
                <a:ext uri="{FF2B5EF4-FFF2-40B4-BE49-F238E27FC236}">
                  <a16:creationId xmlns:a16="http://schemas.microsoft.com/office/drawing/2014/main" id="{C6A2E534-5C75-4289-9C02-8E931A014428}"/>
                </a:ext>
              </a:extLst>
            </p:cNvPr>
            <p:cNvSpPr/>
            <p:nvPr/>
          </p:nvSpPr>
          <p:spPr>
            <a:xfrm>
              <a:off x="5851334" y="1316196"/>
              <a:ext cx="146757" cy="153744"/>
            </a:xfrm>
            <a:custGeom>
              <a:avLst/>
              <a:gdLst/>
              <a:ahLst/>
              <a:cxnLst/>
              <a:rect l="l" t="t" r="r" b="b"/>
              <a:pathLst>
                <a:path w="4579" h="4797" extrusionOk="0">
                  <a:moveTo>
                    <a:pt x="2278" y="1"/>
                  </a:moveTo>
                  <a:cubicBezTo>
                    <a:pt x="1590" y="1"/>
                    <a:pt x="1054" y="595"/>
                    <a:pt x="1103" y="1271"/>
                  </a:cubicBezTo>
                  <a:cubicBezTo>
                    <a:pt x="1087" y="1789"/>
                    <a:pt x="1387" y="2274"/>
                    <a:pt x="1872" y="2474"/>
                  </a:cubicBezTo>
                  <a:cubicBezTo>
                    <a:pt x="1" y="2758"/>
                    <a:pt x="84" y="4780"/>
                    <a:pt x="84" y="4780"/>
                  </a:cubicBezTo>
                  <a:lnTo>
                    <a:pt x="4478" y="4797"/>
                  </a:lnTo>
                  <a:cubicBezTo>
                    <a:pt x="4478" y="4797"/>
                    <a:pt x="4579" y="2758"/>
                    <a:pt x="2741" y="2474"/>
                  </a:cubicBezTo>
                  <a:cubicBezTo>
                    <a:pt x="3209" y="2274"/>
                    <a:pt x="3509" y="1806"/>
                    <a:pt x="3509" y="1288"/>
                  </a:cubicBezTo>
                  <a:cubicBezTo>
                    <a:pt x="3560" y="586"/>
                    <a:pt x="3008" y="1"/>
                    <a:pt x="2306" y="1"/>
                  </a:cubicBezTo>
                  <a:cubicBezTo>
                    <a:pt x="2297" y="1"/>
                    <a:pt x="2287" y="1"/>
                    <a:pt x="2278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9" name="Google Shape;3440;p60">
              <a:extLst>
                <a:ext uri="{FF2B5EF4-FFF2-40B4-BE49-F238E27FC236}">
                  <a16:creationId xmlns:a16="http://schemas.microsoft.com/office/drawing/2014/main" id="{C9DD1719-7583-4EE0-9C36-3D22EE0A3F0D}"/>
                </a:ext>
              </a:extLst>
            </p:cNvPr>
            <p:cNvSpPr/>
            <p:nvPr/>
          </p:nvSpPr>
          <p:spPr>
            <a:xfrm>
              <a:off x="4876180" y="1249820"/>
              <a:ext cx="243131" cy="175666"/>
            </a:xfrm>
            <a:custGeom>
              <a:avLst/>
              <a:gdLst/>
              <a:ahLst/>
              <a:cxnLst/>
              <a:rect l="l" t="t" r="r" b="b"/>
              <a:pathLst>
                <a:path w="7586" h="5481" extrusionOk="0">
                  <a:moveTo>
                    <a:pt x="7135" y="0"/>
                  </a:moveTo>
                  <a:lnTo>
                    <a:pt x="0" y="669"/>
                  </a:lnTo>
                  <a:lnTo>
                    <a:pt x="451" y="5481"/>
                  </a:lnTo>
                  <a:lnTo>
                    <a:pt x="7586" y="4796"/>
                  </a:lnTo>
                  <a:lnTo>
                    <a:pt x="7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" name="Google Shape;3441;p60">
              <a:extLst>
                <a:ext uri="{FF2B5EF4-FFF2-40B4-BE49-F238E27FC236}">
                  <a16:creationId xmlns:a16="http://schemas.microsoft.com/office/drawing/2014/main" id="{E2A5B3C2-29D0-4C64-A9AA-5C744D0F1B1C}"/>
                </a:ext>
              </a:extLst>
            </p:cNvPr>
            <p:cNvSpPr/>
            <p:nvPr/>
          </p:nvSpPr>
          <p:spPr>
            <a:xfrm>
              <a:off x="4874674" y="1248730"/>
              <a:ext cx="244638" cy="177845"/>
            </a:xfrm>
            <a:custGeom>
              <a:avLst/>
              <a:gdLst/>
              <a:ahLst/>
              <a:cxnLst/>
              <a:rect l="l" t="t" r="r" b="b"/>
              <a:pathLst>
                <a:path w="7633" h="5549" extrusionOk="0">
                  <a:moveTo>
                    <a:pt x="90" y="695"/>
                  </a:moveTo>
                  <a:cubicBezTo>
                    <a:pt x="91" y="695"/>
                    <a:pt x="87" y="701"/>
                    <a:pt x="81" y="708"/>
                  </a:cubicBezTo>
                  <a:lnTo>
                    <a:pt x="81" y="708"/>
                  </a:lnTo>
                  <a:lnTo>
                    <a:pt x="81" y="703"/>
                  </a:lnTo>
                  <a:cubicBezTo>
                    <a:pt x="86" y="697"/>
                    <a:pt x="89" y="695"/>
                    <a:pt x="90" y="695"/>
                  </a:cubicBezTo>
                  <a:close/>
                  <a:moveTo>
                    <a:pt x="54" y="735"/>
                  </a:moveTo>
                  <a:lnTo>
                    <a:pt x="54" y="735"/>
                  </a:lnTo>
                  <a:cubicBezTo>
                    <a:pt x="52" y="737"/>
                    <a:pt x="50" y="738"/>
                    <a:pt x="49" y="738"/>
                  </a:cubicBezTo>
                  <a:cubicBezTo>
                    <a:pt x="48" y="738"/>
                    <a:pt x="47" y="738"/>
                    <a:pt x="47" y="736"/>
                  </a:cubicBezTo>
                  <a:lnTo>
                    <a:pt x="54" y="735"/>
                  </a:lnTo>
                  <a:close/>
                  <a:moveTo>
                    <a:pt x="7600" y="4496"/>
                  </a:moveTo>
                  <a:cubicBezTo>
                    <a:pt x="7600" y="4596"/>
                    <a:pt x="7616" y="4696"/>
                    <a:pt x="7616" y="4746"/>
                  </a:cubicBezTo>
                  <a:cubicBezTo>
                    <a:pt x="7626" y="4786"/>
                    <a:pt x="7630" y="4814"/>
                    <a:pt x="7632" y="4830"/>
                  </a:cubicBezTo>
                  <a:lnTo>
                    <a:pt x="7632" y="4830"/>
                  </a:lnTo>
                  <a:cubicBezTo>
                    <a:pt x="7616" y="4830"/>
                    <a:pt x="7600" y="4846"/>
                    <a:pt x="7600" y="4846"/>
                  </a:cubicBezTo>
                  <a:cubicBezTo>
                    <a:pt x="7600" y="4846"/>
                    <a:pt x="7616" y="4846"/>
                    <a:pt x="7632" y="4831"/>
                  </a:cubicBezTo>
                  <a:lnTo>
                    <a:pt x="7632" y="4831"/>
                  </a:lnTo>
                  <a:cubicBezTo>
                    <a:pt x="7633" y="4841"/>
                    <a:pt x="7633" y="4846"/>
                    <a:pt x="7633" y="4846"/>
                  </a:cubicBezTo>
                  <a:lnTo>
                    <a:pt x="7633" y="4830"/>
                  </a:lnTo>
                  <a:cubicBezTo>
                    <a:pt x="7633" y="4830"/>
                    <a:pt x="7633" y="4813"/>
                    <a:pt x="7633" y="4746"/>
                  </a:cubicBezTo>
                  <a:cubicBezTo>
                    <a:pt x="7616" y="4696"/>
                    <a:pt x="7616" y="4613"/>
                    <a:pt x="7600" y="4496"/>
                  </a:cubicBezTo>
                  <a:close/>
                  <a:moveTo>
                    <a:pt x="7165" y="1"/>
                  </a:moveTo>
                  <a:lnTo>
                    <a:pt x="47" y="669"/>
                  </a:lnTo>
                  <a:cubicBezTo>
                    <a:pt x="47" y="669"/>
                    <a:pt x="1" y="727"/>
                    <a:pt x="5" y="727"/>
                  </a:cubicBezTo>
                  <a:cubicBezTo>
                    <a:pt x="5" y="727"/>
                    <a:pt x="8" y="725"/>
                    <a:pt x="14" y="719"/>
                  </a:cubicBezTo>
                  <a:lnTo>
                    <a:pt x="14" y="736"/>
                  </a:lnTo>
                  <a:lnTo>
                    <a:pt x="14" y="753"/>
                  </a:lnTo>
                  <a:lnTo>
                    <a:pt x="14" y="786"/>
                  </a:lnTo>
                  <a:lnTo>
                    <a:pt x="31" y="870"/>
                  </a:lnTo>
                  <a:lnTo>
                    <a:pt x="47" y="1037"/>
                  </a:lnTo>
                  <a:cubicBezTo>
                    <a:pt x="47" y="1137"/>
                    <a:pt x="64" y="1237"/>
                    <a:pt x="81" y="1354"/>
                  </a:cubicBezTo>
                  <a:cubicBezTo>
                    <a:pt x="97" y="1555"/>
                    <a:pt x="114" y="1772"/>
                    <a:pt x="131" y="1973"/>
                  </a:cubicBezTo>
                  <a:lnTo>
                    <a:pt x="248" y="3209"/>
                  </a:lnTo>
                  <a:lnTo>
                    <a:pt x="465" y="5515"/>
                  </a:lnTo>
                  <a:lnTo>
                    <a:pt x="482" y="5548"/>
                  </a:lnTo>
                  <a:lnTo>
                    <a:pt x="498" y="5548"/>
                  </a:lnTo>
                  <a:lnTo>
                    <a:pt x="5645" y="5047"/>
                  </a:lnTo>
                  <a:lnTo>
                    <a:pt x="7115" y="4897"/>
                  </a:lnTo>
                  <a:lnTo>
                    <a:pt x="7499" y="4846"/>
                  </a:lnTo>
                  <a:lnTo>
                    <a:pt x="7483" y="4846"/>
                  </a:lnTo>
                  <a:lnTo>
                    <a:pt x="7098" y="4880"/>
                  </a:lnTo>
                  <a:lnTo>
                    <a:pt x="5628" y="5014"/>
                  </a:lnTo>
                  <a:lnTo>
                    <a:pt x="528" y="5479"/>
                  </a:lnTo>
                  <a:lnTo>
                    <a:pt x="528" y="5479"/>
                  </a:lnTo>
                  <a:lnTo>
                    <a:pt x="315" y="3209"/>
                  </a:lnTo>
                  <a:cubicBezTo>
                    <a:pt x="281" y="2808"/>
                    <a:pt x="231" y="2390"/>
                    <a:pt x="198" y="1973"/>
                  </a:cubicBezTo>
                  <a:cubicBezTo>
                    <a:pt x="181" y="1772"/>
                    <a:pt x="164" y="1555"/>
                    <a:pt x="148" y="1338"/>
                  </a:cubicBezTo>
                  <a:cubicBezTo>
                    <a:pt x="131" y="1237"/>
                    <a:pt x="114" y="1137"/>
                    <a:pt x="114" y="1020"/>
                  </a:cubicBezTo>
                  <a:lnTo>
                    <a:pt x="97" y="870"/>
                  </a:lnTo>
                  <a:lnTo>
                    <a:pt x="81" y="786"/>
                  </a:lnTo>
                  <a:lnTo>
                    <a:pt x="81" y="753"/>
                  </a:lnTo>
                  <a:lnTo>
                    <a:pt x="81" y="733"/>
                  </a:lnTo>
                  <a:lnTo>
                    <a:pt x="81" y="733"/>
                  </a:lnTo>
                  <a:lnTo>
                    <a:pt x="7152" y="71"/>
                  </a:lnTo>
                  <a:lnTo>
                    <a:pt x="7152" y="71"/>
                  </a:lnTo>
                  <a:cubicBezTo>
                    <a:pt x="7301" y="1508"/>
                    <a:pt x="7416" y="2698"/>
                    <a:pt x="7499" y="3526"/>
                  </a:cubicBezTo>
                  <a:cubicBezTo>
                    <a:pt x="7533" y="3944"/>
                    <a:pt x="7566" y="4262"/>
                    <a:pt x="7600" y="4496"/>
                  </a:cubicBezTo>
                  <a:cubicBezTo>
                    <a:pt x="7583" y="4278"/>
                    <a:pt x="7549" y="3961"/>
                    <a:pt x="7516" y="3543"/>
                  </a:cubicBezTo>
                  <a:cubicBezTo>
                    <a:pt x="7449" y="2708"/>
                    <a:pt x="7332" y="1505"/>
                    <a:pt x="7199" y="34"/>
                  </a:cubicBezTo>
                  <a:lnTo>
                    <a:pt x="719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1" name="Google Shape;3442;p60">
              <a:extLst>
                <a:ext uri="{FF2B5EF4-FFF2-40B4-BE49-F238E27FC236}">
                  <a16:creationId xmlns:a16="http://schemas.microsoft.com/office/drawing/2014/main" id="{4517ED73-AD56-448E-AA9A-A58700619B7D}"/>
                </a:ext>
              </a:extLst>
            </p:cNvPr>
            <p:cNvSpPr/>
            <p:nvPr/>
          </p:nvSpPr>
          <p:spPr>
            <a:xfrm>
              <a:off x="4876180" y="1249820"/>
              <a:ext cx="228677" cy="107656"/>
            </a:xfrm>
            <a:custGeom>
              <a:avLst/>
              <a:gdLst/>
              <a:ahLst/>
              <a:cxnLst/>
              <a:rect l="l" t="t" r="r" b="b"/>
              <a:pathLst>
                <a:path w="7135" h="3359" extrusionOk="0">
                  <a:moveTo>
                    <a:pt x="7135" y="0"/>
                  </a:moveTo>
                  <a:lnTo>
                    <a:pt x="7135" y="0"/>
                  </a:lnTo>
                  <a:cubicBezTo>
                    <a:pt x="7101" y="17"/>
                    <a:pt x="7085" y="34"/>
                    <a:pt x="7068" y="67"/>
                  </a:cubicBezTo>
                  <a:cubicBezTo>
                    <a:pt x="7101" y="51"/>
                    <a:pt x="7118" y="34"/>
                    <a:pt x="7135" y="0"/>
                  </a:cubicBezTo>
                  <a:close/>
                  <a:moveTo>
                    <a:pt x="7068" y="67"/>
                  </a:moveTo>
                  <a:lnTo>
                    <a:pt x="6884" y="251"/>
                  </a:lnTo>
                  <a:lnTo>
                    <a:pt x="6249" y="953"/>
                  </a:lnTo>
                  <a:lnTo>
                    <a:pt x="4140" y="3278"/>
                  </a:lnTo>
                  <a:lnTo>
                    <a:pt x="4140" y="3278"/>
                  </a:lnTo>
                  <a:lnTo>
                    <a:pt x="3977" y="3175"/>
                  </a:lnTo>
                  <a:lnTo>
                    <a:pt x="1170" y="1387"/>
                  </a:lnTo>
                  <a:lnTo>
                    <a:pt x="318" y="869"/>
                  </a:lnTo>
                  <a:lnTo>
                    <a:pt x="84" y="719"/>
                  </a:lnTo>
                  <a:cubicBezTo>
                    <a:pt x="67" y="702"/>
                    <a:pt x="34" y="685"/>
                    <a:pt x="0" y="669"/>
                  </a:cubicBezTo>
                  <a:lnTo>
                    <a:pt x="0" y="669"/>
                  </a:lnTo>
                  <a:cubicBezTo>
                    <a:pt x="34" y="702"/>
                    <a:pt x="50" y="719"/>
                    <a:pt x="84" y="736"/>
                  </a:cubicBezTo>
                  <a:lnTo>
                    <a:pt x="301" y="886"/>
                  </a:lnTo>
                  <a:lnTo>
                    <a:pt x="1153" y="1437"/>
                  </a:lnTo>
                  <a:lnTo>
                    <a:pt x="3943" y="3225"/>
                  </a:lnTo>
                  <a:lnTo>
                    <a:pt x="4127" y="3342"/>
                  </a:lnTo>
                  <a:lnTo>
                    <a:pt x="4144" y="3359"/>
                  </a:lnTo>
                  <a:lnTo>
                    <a:pt x="4161" y="3342"/>
                  </a:lnTo>
                  <a:lnTo>
                    <a:pt x="6283" y="986"/>
                  </a:lnTo>
                  <a:lnTo>
                    <a:pt x="6901" y="268"/>
                  </a:lnTo>
                  <a:lnTo>
                    <a:pt x="7068" y="67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2" name="Google Shape;3443;p60">
              <a:extLst>
                <a:ext uri="{FF2B5EF4-FFF2-40B4-BE49-F238E27FC236}">
                  <a16:creationId xmlns:a16="http://schemas.microsoft.com/office/drawing/2014/main" id="{0088BE0E-D209-4B52-8CBC-86739C80ADDC}"/>
                </a:ext>
              </a:extLst>
            </p:cNvPr>
            <p:cNvSpPr/>
            <p:nvPr/>
          </p:nvSpPr>
          <p:spPr>
            <a:xfrm>
              <a:off x="4469722" y="1371610"/>
              <a:ext cx="127495" cy="123681"/>
            </a:xfrm>
            <a:custGeom>
              <a:avLst/>
              <a:gdLst/>
              <a:ahLst/>
              <a:cxnLst/>
              <a:rect l="l" t="t" r="r" b="b"/>
              <a:pathLst>
                <a:path w="3978" h="3859" extrusionOk="0">
                  <a:moveTo>
                    <a:pt x="2073" y="0"/>
                  </a:moveTo>
                  <a:cubicBezTo>
                    <a:pt x="1849" y="0"/>
                    <a:pt x="1623" y="34"/>
                    <a:pt x="1404" y="110"/>
                  </a:cubicBezTo>
                  <a:cubicBezTo>
                    <a:pt x="1053" y="244"/>
                    <a:pt x="736" y="478"/>
                    <a:pt x="502" y="779"/>
                  </a:cubicBezTo>
                  <a:cubicBezTo>
                    <a:pt x="0" y="1464"/>
                    <a:pt x="0" y="2399"/>
                    <a:pt x="502" y="3068"/>
                  </a:cubicBezTo>
                  <a:cubicBezTo>
                    <a:pt x="736" y="3385"/>
                    <a:pt x="1053" y="3619"/>
                    <a:pt x="1404" y="3753"/>
                  </a:cubicBezTo>
                  <a:cubicBezTo>
                    <a:pt x="1609" y="3825"/>
                    <a:pt x="1821" y="3859"/>
                    <a:pt x="2032" y="3859"/>
                  </a:cubicBezTo>
                  <a:cubicBezTo>
                    <a:pt x="2163" y="3859"/>
                    <a:pt x="2294" y="3845"/>
                    <a:pt x="2423" y="3819"/>
                  </a:cubicBezTo>
                  <a:cubicBezTo>
                    <a:pt x="2958" y="3719"/>
                    <a:pt x="3442" y="3385"/>
                    <a:pt x="3710" y="2917"/>
                  </a:cubicBezTo>
                  <a:cubicBezTo>
                    <a:pt x="3810" y="2750"/>
                    <a:pt x="3877" y="2583"/>
                    <a:pt x="3927" y="2399"/>
                  </a:cubicBezTo>
                  <a:cubicBezTo>
                    <a:pt x="3944" y="2332"/>
                    <a:pt x="3944" y="2266"/>
                    <a:pt x="3960" y="2199"/>
                  </a:cubicBezTo>
                  <a:cubicBezTo>
                    <a:pt x="3960" y="2149"/>
                    <a:pt x="3960" y="2099"/>
                    <a:pt x="3960" y="2048"/>
                  </a:cubicBezTo>
                  <a:cubicBezTo>
                    <a:pt x="3960" y="2015"/>
                    <a:pt x="3960" y="1982"/>
                    <a:pt x="3960" y="1965"/>
                  </a:cubicBezTo>
                  <a:cubicBezTo>
                    <a:pt x="3977" y="1948"/>
                    <a:pt x="3960" y="1948"/>
                    <a:pt x="3960" y="1931"/>
                  </a:cubicBezTo>
                  <a:cubicBezTo>
                    <a:pt x="3960" y="2082"/>
                    <a:pt x="3927" y="2232"/>
                    <a:pt x="3894" y="2399"/>
                  </a:cubicBezTo>
                  <a:cubicBezTo>
                    <a:pt x="3843" y="2566"/>
                    <a:pt x="3777" y="2733"/>
                    <a:pt x="3676" y="2901"/>
                  </a:cubicBezTo>
                  <a:cubicBezTo>
                    <a:pt x="3328" y="3474"/>
                    <a:pt x="2719" y="3805"/>
                    <a:pt x="2078" y="3805"/>
                  </a:cubicBezTo>
                  <a:cubicBezTo>
                    <a:pt x="1860" y="3805"/>
                    <a:pt x="1637" y="3767"/>
                    <a:pt x="1421" y="3686"/>
                  </a:cubicBezTo>
                  <a:cubicBezTo>
                    <a:pt x="1087" y="3569"/>
                    <a:pt x="769" y="3335"/>
                    <a:pt x="552" y="3034"/>
                  </a:cubicBezTo>
                  <a:cubicBezTo>
                    <a:pt x="67" y="2383"/>
                    <a:pt x="67" y="1480"/>
                    <a:pt x="552" y="829"/>
                  </a:cubicBezTo>
                  <a:cubicBezTo>
                    <a:pt x="769" y="528"/>
                    <a:pt x="1087" y="294"/>
                    <a:pt x="1421" y="177"/>
                  </a:cubicBezTo>
                  <a:cubicBezTo>
                    <a:pt x="1637" y="96"/>
                    <a:pt x="1861" y="58"/>
                    <a:pt x="2081" y="58"/>
                  </a:cubicBezTo>
                  <a:cubicBezTo>
                    <a:pt x="2725" y="58"/>
                    <a:pt x="3340" y="389"/>
                    <a:pt x="3676" y="962"/>
                  </a:cubicBezTo>
                  <a:cubicBezTo>
                    <a:pt x="3777" y="1129"/>
                    <a:pt x="3843" y="1296"/>
                    <a:pt x="3894" y="1464"/>
                  </a:cubicBezTo>
                  <a:cubicBezTo>
                    <a:pt x="3927" y="1631"/>
                    <a:pt x="3960" y="1781"/>
                    <a:pt x="3960" y="1931"/>
                  </a:cubicBezTo>
                  <a:cubicBezTo>
                    <a:pt x="3960" y="1915"/>
                    <a:pt x="3977" y="1915"/>
                    <a:pt x="3960" y="1898"/>
                  </a:cubicBezTo>
                  <a:cubicBezTo>
                    <a:pt x="3960" y="1881"/>
                    <a:pt x="3960" y="1848"/>
                    <a:pt x="3960" y="1814"/>
                  </a:cubicBezTo>
                  <a:cubicBezTo>
                    <a:pt x="3960" y="1764"/>
                    <a:pt x="3960" y="1714"/>
                    <a:pt x="3960" y="1664"/>
                  </a:cubicBezTo>
                  <a:cubicBezTo>
                    <a:pt x="3944" y="1597"/>
                    <a:pt x="3944" y="1530"/>
                    <a:pt x="3927" y="1464"/>
                  </a:cubicBezTo>
                  <a:cubicBezTo>
                    <a:pt x="3877" y="1280"/>
                    <a:pt x="3810" y="1113"/>
                    <a:pt x="3710" y="946"/>
                  </a:cubicBezTo>
                  <a:cubicBezTo>
                    <a:pt x="3442" y="478"/>
                    <a:pt x="2958" y="144"/>
                    <a:pt x="2423" y="27"/>
                  </a:cubicBezTo>
                  <a:cubicBezTo>
                    <a:pt x="2308" y="9"/>
                    <a:pt x="2190" y="0"/>
                    <a:pt x="20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3" name="Google Shape;3444;p60">
              <a:extLst>
                <a:ext uri="{FF2B5EF4-FFF2-40B4-BE49-F238E27FC236}">
                  <a16:creationId xmlns:a16="http://schemas.microsoft.com/office/drawing/2014/main" id="{518D8630-E6C6-4BBE-9B49-83488DB0611B}"/>
                </a:ext>
              </a:extLst>
            </p:cNvPr>
            <p:cNvSpPr/>
            <p:nvPr/>
          </p:nvSpPr>
          <p:spPr>
            <a:xfrm>
              <a:off x="4583243" y="1471510"/>
              <a:ext cx="95894" cy="63780"/>
            </a:xfrm>
            <a:custGeom>
              <a:avLst/>
              <a:gdLst/>
              <a:ahLst/>
              <a:cxnLst/>
              <a:rect l="l" t="t" r="r" b="b"/>
              <a:pathLst>
                <a:path w="2992" h="1990" extrusionOk="0">
                  <a:moveTo>
                    <a:pt x="18" y="0"/>
                  </a:moveTo>
                  <a:cubicBezTo>
                    <a:pt x="18" y="0"/>
                    <a:pt x="17" y="0"/>
                    <a:pt x="17" y="1"/>
                  </a:cubicBezTo>
                  <a:cubicBezTo>
                    <a:pt x="1" y="17"/>
                    <a:pt x="652" y="469"/>
                    <a:pt x="1471" y="1020"/>
                  </a:cubicBezTo>
                  <a:cubicBezTo>
                    <a:pt x="2274" y="1561"/>
                    <a:pt x="2949" y="1990"/>
                    <a:pt x="2974" y="1990"/>
                  </a:cubicBezTo>
                  <a:cubicBezTo>
                    <a:pt x="2975" y="1990"/>
                    <a:pt x="2975" y="1989"/>
                    <a:pt x="2975" y="1989"/>
                  </a:cubicBezTo>
                  <a:cubicBezTo>
                    <a:pt x="2992" y="1972"/>
                    <a:pt x="2340" y="1521"/>
                    <a:pt x="1521" y="970"/>
                  </a:cubicBezTo>
                  <a:cubicBezTo>
                    <a:pt x="701" y="429"/>
                    <a:pt x="42" y="0"/>
                    <a:pt x="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4" name="Google Shape;3445;p60">
              <a:extLst>
                <a:ext uri="{FF2B5EF4-FFF2-40B4-BE49-F238E27FC236}">
                  <a16:creationId xmlns:a16="http://schemas.microsoft.com/office/drawing/2014/main" id="{64EE776F-0F26-4AAF-A4C4-01C779BC3A9E}"/>
                </a:ext>
              </a:extLst>
            </p:cNvPr>
            <p:cNvSpPr/>
            <p:nvPr/>
          </p:nvSpPr>
          <p:spPr>
            <a:xfrm>
              <a:off x="4811920" y="1549167"/>
              <a:ext cx="132302" cy="98554"/>
            </a:xfrm>
            <a:custGeom>
              <a:avLst/>
              <a:gdLst/>
              <a:ahLst/>
              <a:cxnLst/>
              <a:rect l="l" t="t" r="r" b="b"/>
              <a:pathLst>
                <a:path w="4128" h="3075" extrusionOk="0">
                  <a:moveTo>
                    <a:pt x="3676" y="0"/>
                  </a:moveTo>
                  <a:lnTo>
                    <a:pt x="1504" y="2139"/>
                  </a:lnTo>
                  <a:lnTo>
                    <a:pt x="485" y="1020"/>
                  </a:lnTo>
                  <a:lnTo>
                    <a:pt x="0" y="1471"/>
                  </a:lnTo>
                  <a:lnTo>
                    <a:pt x="1487" y="3075"/>
                  </a:lnTo>
                  <a:lnTo>
                    <a:pt x="4127" y="468"/>
                  </a:lnTo>
                  <a:lnTo>
                    <a:pt x="3676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" name="Google Shape;3446;p60">
              <a:extLst>
                <a:ext uri="{FF2B5EF4-FFF2-40B4-BE49-F238E27FC236}">
                  <a16:creationId xmlns:a16="http://schemas.microsoft.com/office/drawing/2014/main" id="{7D06F013-046B-4E00-9020-F7F200FEFF9E}"/>
                </a:ext>
              </a:extLst>
            </p:cNvPr>
            <p:cNvSpPr/>
            <p:nvPr/>
          </p:nvSpPr>
          <p:spPr>
            <a:xfrm>
              <a:off x="5905947" y="1597370"/>
              <a:ext cx="348127" cy="254926"/>
            </a:xfrm>
            <a:custGeom>
              <a:avLst/>
              <a:gdLst/>
              <a:ahLst/>
              <a:cxnLst/>
              <a:rect l="l" t="t" r="r" b="b"/>
              <a:pathLst>
                <a:path w="10862" h="7954" extrusionOk="0">
                  <a:moveTo>
                    <a:pt x="2089" y="0"/>
                  </a:moveTo>
                  <a:cubicBezTo>
                    <a:pt x="1872" y="0"/>
                    <a:pt x="1655" y="0"/>
                    <a:pt x="1438" y="34"/>
                  </a:cubicBezTo>
                  <a:cubicBezTo>
                    <a:pt x="719" y="134"/>
                    <a:pt x="151" y="702"/>
                    <a:pt x="34" y="1420"/>
                  </a:cubicBezTo>
                  <a:cubicBezTo>
                    <a:pt x="18" y="1671"/>
                    <a:pt x="1" y="1922"/>
                    <a:pt x="18" y="2156"/>
                  </a:cubicBezTo>
                  <a:lnTo>
                    <a:pt x="18" y="2908"/>
                  </a:lnTo>
                  <a:lnTo>
                    <a:pt x="18" y="4461"/>
                  </a:lnTo>
                  <a:lnTo>
                    <a:pt x="18" y="4862"/>
                  </a:lnTo>
                  <a:cubicBezTo>
                    <a:pt x="18" y="4996"/>
                    <a:pt x="18" y="5130"/>
                    <a:pt x="51" y="5263"/>
                  </a:cubicBezTo>
                  <a:cubicBezTo>
                    <a:pt x="151" y="5815"/>
                    <a:pt x="536" y="6283"/>
                    <a:pt x="1070" y="6500"/>
                  </a:cubicBezTo>
                  <a:cubicBezTo>
                    <a:pt x="1204" y="6550"/>
                    <a:pt x="1338" y="6583"/>
                    <a:pt x="1471" y="6600"/>
                  </a:cubicBezTo>
                  <a:cubicBezTo>
                    <a:pt x="1610" y="6616"/>
                    <a:pt x="1735" y="6617"/>
                    <a:pt x="1872" y="6617"/>
                  </a:cubicBezTo>
                  <a:lnTo>
                    <a:pt x="1872" y="6617"/>
                  </a:lnTo>
                  <a:lnTo>
                    <a:pt x="1872" y="7953"/>
                  </a:lnTo>
                  <a:lnTo>
                    <a:pt x="1922" y="7887"/>
                  </a:lnTo>
                  <a:lnTo>
                    <a:pt x="3192" y="6617"/>
                  </a:lnTo>
                  <a:lnTo>
                    <a:pt x="8890" y="6617"/>
                  </a:lnTo>
                  <a:cubicBezTo>
                    <a:pt x="9107" y="6617"/>
                    <a:pt x="9308" y="6617"/>
                    <a:pt x="9525" y="6567"/>
                  </a:cubicBezTo>
                  <a:cubicBezTo>
                    <a:pt x="10143" y="6433"/>
                    <a:pt x="10628" y="5965"/>
                    <a:pt x="10795" y="5364"/>
                  </a:cubicBezTo>
                  <a:cubicBezTo>
                    <a:pt x="10828" y="5180"/>
                    <a:pt x="10861" y="4979"/>
                    <a:pt x="10845" y="4796"/>
                  </a:cubicBezTo>
                  <a:lnTo>
                    <a:pt x="10845" y="4261"/>
                  </a:lnTo>
                  <a:cubicBezTo>
                    <a:pt x="10845" y="3893"/>
                    <a:pt x="10845" y="3559"/>
                    <a:pt x="10845" y="3242"/>
                  </a:cubicBezTo>
                  <a:cubicBezTo>
                    <a:pt x="10845" y="2908"/>
                    <a:pt x="10845" y="2607"/>
                    <a:pt x="10845" y="2323"/>
                  </a:cubicBezTo>
                  <a:cubicBezTo>
                    <a:pt x="10845" y="2172"/>
                    <a:pt x="10845" y="2039"/>
                    <a:pt x="10845" y="1905"/>
                  </a:cubicBezTo>
                  <a:cubicBezTo>
                    <a:pt x="10845" y="1771"/>
                    <a:pt x="10845" y="1638"/>
                    <a:pt x="10828" y="1504"/>
                  </a:cubicBezTo>
                  <a:cubicBezTo>
                    <a:pt x="10778" y="1053"/>
                    <a:pt x="10544" y="652"/>
                    <a:pt x="10193" y="385"/>
                  </a:cubicBezTo>
                  <a:cubicBezTo>
                    <a:pt x="9976" y="217"/>
                    <a:pt x="9725" y="100"/>
                    <a:pt x="9458" y="50"/>
                  </a:cubicBezTo>
                  <a:cubicBezTo>
                    <a:pt x="9408" y="50"/>
                    <a:pt x="9374" y="50"/>
                    <a:pt x="9324" y="34"/>
                  </a:cubicBezTo>
                  <a:lnTo>
                    <a:pt x="9157" y="34"/>
                  </a:lnTo>
                  <a:cubicBezTo>
                    <a:pt x="9157" y="34"/>
                    <a:pt x="9191" y="34"/>
                    <a:pt x="9241" y="50"/>
                  </a:cubicBezTo>
                  <a:lnTo>
                    <a:pt x="9324" y="50"/>
                  </a:lnTo>
                  <a:cubicBezTo>
                    <a:pt x="9358" y="50"/>
                    <a:pt x="9408" y="67"/>
                    <a:pt x="9441" y="67"/>
                  </a:cubicBezTo>
                  <a:cubicBezTo>
                    <a:pt x="10160" y="201"/>
                    <a:pt x="10711" y="786"/>
                    <a:pt x="10795" y="1504"/>
                  </a:cubicBezTo>
                  <a:cubicBezTo>
                    <a:pt x="10795" y="1638"/>
                    <a:pt x="10795" y="1771"/>
                    <a:pt x="10795" y="1905"/>
                  </a:cubicBezTo>
                  <a:cubicBezTo>
                    <a:pt x="10795" y="2039"/>
                    <a:pt x="10795" y="2172"/>
                    <a:pt x="10795" y="2323"/>
                  </a:cubicBezTo>
                  <a:cubicBezTo>
                    <a:pt x="10795" y="2607"/>
                    <a:pt x="10795" y="2924"/>
                    <a:pt x="10795" y="3242"/>
                  </a:cubicBezTo>
                  <a:cubicBezTo>
                    <a:pt x="10795" y="3559"/>
                    <a:pt x="10795" y="3893"/>
                    <a:pt x="10795" y="4261"/>
                  </a:cubicBezTo>
                  <a:lnTo>
                    <a:pt x="10795" y="4796"/>
                  </a:lnTo>
                  <a:cubicBezTo>
                    <a:pt x="10795" y="4979"/>
                    <a:pt x="10778" y="5163"/>
                    <a:pt x="10728" y="5347"/>
                  </a:cubicBezTo>
                  <a:cubicBezTo>
                    <a:pt x="10577" y="5932"/>
                    <a:pt x="10110" y="6383"/>
                    <a:pt x="9508" y="6517"/>
                  </a:cubicBezTo>
                  <a:cubicBezTo>
                    <a:pt x="9361" y="6541"/>
                    <a:pt x="9206" y="6557"/>
                    <a:pt x="9054" y="6557"/>
                  </a:cubicBezTo>
                  <a:cubicBezTo>
                    <a:pt x="8998" y="6557"/>
                    <a:pt x="8944" y="6554"/>
                    <a:pt x="8890" y="6550"/>
                  </a:cubicBezTo>
                  <a:lnTo>
                    <a:pt x="3175" y="6550"/>
                  </a:lnTo>
                  <a:lnTo>
                    <a:pt x="3159" y="6567"/>
                  </a:lnTo>
                  <a:lnTo>
                    <a:pt x="1939" y="7786"/>
                  </a:lnTo>
                  <a:lnTo>
                    <a:pt x="1939" y="6550"/>
                  </a:lnTo>
                  <a:lnTo>
                    <a:pt x="1906" y="6550"/>
                  </a:lnTo>
                  <a:cubicBezTo>
                    <a:pt x="1755" y="6550"/>
                    <a:pt x="1622" y="6550"/>
                    <a:pt x="1488" y="6533"/>
                  </a:cubicBezTo>
                  <a:cubicBezTo>
                    <a:pt x="1354" y="6517"/>
                    <a:pt x="1221" y="6483"/>
                    <a:pt x="1087" y="6433"/>
                  </a:cubicBezTo>
                  <a:cubicBezTo>
                    <a:pt x="586" y="6233"/>
                    <a:pt x="218" y="5781"/>
                    <a:pt x="101" y="5247"/>
                  </a:cubicBezTo>
                  <a:cubicBezTo>
                    <a:pt x="68" y="4996"/>
                    <a:pt x="68" y="4729"/>
                    <a:pt x="68" y="4461"/>
                  </a:cubicBezTo>
                  <a:lnTo>
                    <a:pt x="68" y="2908"/>
                  </a:lnTo>
                  <a:lnTo>
                    <a:pt x="68" y="2156"/>
                  </a:lnTo>
                  <a:cubicBezTo>
                    <a:pt x="68" y="1922"/>
                    <a:pt x="68" y="1671"/>
                    <a:pt x="101" y="1437"/>
                  </a:cubicBezTo>
                  <a:cubicBezTo>
                    <a:pt x="201" y="735"/>
                    <a:pt x="753" y="184"/>
                    <a:pt x="1454" y="84"/>
                  </a:cubicBezTo>
                  <a:cubicBezTo>
                    <a:pt x="1608" y="72"/>
                    <a:pt x="1762" y="60"/>
                    <a:pt x="1909" y="60"/>
                  </a:cubicBezTo>
                  <a:cubicBezTo>
                    <a:pt x="1971" y="60"/>
                    <a:pt x="2031" y="62"/>
                    <a:pt x="2089" y="67"/>
                  </a:cubicBezTo>
                  <a:lnTo>
                    <a:pt x="4479" y="50"/>
                  </a:lnTo>
                  <a:lnTo>
                    <a:pt x="7904" y="50"/>
                  </a:lnTo>
                  <a:lnTo>
                    <a:pt x="8840" y="34"/>
                  </a:lnTo>
                  <a:lnTo>
                    <a:pt x="7904" y="17"/>
                  </a:lnTo>
                  <a:lnTo>
                    <a:pt x="4479" y="17"/>
                  </a:lnTo>
                  <a:lnTo>
                    <a:pt x="208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6" name="Google Shape;3447;p60">
              <a:extLst>
                <a:ext uri="{FF2B5EF4-FFF2-40B4-BE49-F238E27FC236}">
                  <a16:creationId xmlns:a16="http://schemas.microsoft.com/office/drawing/2014/main" id="{431D799B-EE1D-42B2-8115-319B8C1376A1}"/>
                </a:ext>
              </a:extLst>
            </p:cNvPr>
            <p:cNvSpPr/>
            <p:nvPr/>
          </p:nvSpPr>
          <p:spPr>
            <a:xfrm>
              <a:off x="6010398" y="1697815"/>
              <a:ext cx="27339" cy="25416"/>
            </a:xfrm>
            <a:custGeom>
              <a:avLst/>
              <a:gdLst/>
              <a:ahLst/>
              <a:cxnLst/>
              <a:rect l="l" t="t" r="r" b="b"/>
              <a:pathLst>
                <a:path w="853" h="793" extrusionOk="0">
                  <a:moveTo>
                    <a:pt x="471" y="1"/>
                  </a:moveTo>
                  <a:cubicBezTo>
                    <a:pt x="429" y="1"/>
                    <a:pt x="388" y="8"/>
                    <a:pt x="351" y="24"/>
                  </a:cubicBezTo>
                  <a:cubicBezTo>
                    <a:pt x="0" y="141"/>
                    <a:pt x="0" y="642"/>
                    <a:pt x="351" y="776"/>
                  </a:cubicBezTo>
                  <a:cubicBezTo>
                    <a:pt x="388" y="787"/>
                    <a:pt x="428" y="792"/>
                    <a:pt x="469" y="792"/>
                  </a:cubicBezTo>
                  <a:cubicBezTo>
                    <a:pt x="558" y="792"/>
                    <a:pt x="650" y="766"/>
                    <a:pt x="718" y="709"/>
                  </a:cubicBezTo>
                  <a:cubicBezTo>
                    <a:pt x="785" y="659"/>
                    <a:pt x="835" y="576"/>
                    <a:pt x="852" y="492"/>
                  </a:cubicBezTo>
                  <a:cubicBezTo>
                    <a:pt x="852" y="459"/>
                    <a:pt x="852" y="425"/>
                    <a:pt x="852" y="392"/>
                  </a:cubicBezTo>
                  <a:cubicBezTo>
                    <a:pt x="835" y="392"/>
                    <a:pt x="835" y="425"/>
                    <a:pt x="819" y="475"/>
                  </a:cubicBezTo>
                  <a:cubicBezTo>
                    <a:pt x="802" y="559"/>
                    <a:pt x="752" y="626"/>
                    <a:pt x="685" y="676"/>
                  </a:cubicBezTo>
                  <a:cubicBezTo>
                    <a:pt x="634" y="716"/>
                    <a:pt x="566" y="738"/>
                    <a:pt x="497" y="738"/>
                  </a:cubicBezTo>
                  <a:cubicBezTo>
                    <a:pt x="452" y="738"/>
                    <a:pt x="407" y="729"/>
                    <a:pt x="368" y="709"/>
                  </a:cubicBezTo>
                  <a:cubicBezTo>
                    <a:pt x="84" y="609"/>
                    <a:pt x="84" y="191"/>
                    <a:pt x="368" y="74"/>
                  </a:cubicBezTo>
                  <a:cubicBezTo>
                    <a:pt x="401" y="63"/>
                    <a:pt x="438" y="58"/>
                    <a:pt x="476" y="58"/>
                  </a:cubicBezTo>
                  <a:cubicBezTo>
                    <a:pt x="551" y="58"/>
                    <a:pt x="629" y="80"/>
                    <a:pt x="685" y="124"/>
                  </a:cubicBezTo>
                  <a:cubicBezTo>
                    <a:pt x="752" y="175"/>
                    <a:pt x="802" y="241"/>
                    <a:pt x="819" y="308"/>
                  </a:cubicBezTo>
                  <a:cubicBezTo>
                    <a:pt x="835" y="358"/>
                    <a:pt x="835" y="392"/>
                    <a:pt x="852" y="392"/>
                  </a:cubicBezTo>
                  <a:cubicBezTo>
                    <a:pt x="852" y="358"/>
                    <a:pt x="852" y="342"/>
                    <a:pt x="852" y="308"/>
                  </a:cubicBezTo>
                  <a:cubicBezTo>
                    <a:pt x="835" y="225"/>
                    <a:pt x="785" y="141"/>
                    <a:pt x="718" y="91"/>
                  </a:cubicBezTo>
                  <a:cubicBezTo>
                    <a:pt x="650" y="34"/>
                    <a:pt x="559" y="1"/>
                    <a:pt x="4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7" name="Google Shape;3448;p60">
              <a:extLst>
                <a:ext uri="{FF2B5EF4-FFF2-40B4-BE49-F238E27FC236}">
                  <a16:creationId xmlns:a16="http://schemas.microsoft.com/office/drawing/2014/main" id="{214D75CC-3DCD-4A6F-8BA3-415496220D27}"/>
                </a:ext>
              </a:extLst>
            </p:cNvPr>
            <p:cNvSpPr/>
            <p:nvPr/>
          </p:nvSpPr>
          <p:spPr>
            <a:xfrm>
              <a:off x="6064466" y="1697270"/>
              <a:ext cx="27883" cy="25416"/>
            </a:xfrm>
            <a:custGeom>
              <a:avLst/>
              <a:gdLst/>
              <a:ahLst/>
              <a:cxnLst/>
              <a:rect l="l" t="t" r="r" b="b"/>
              <a:pathLst>
                <a:path w="870" h="793" extrusionOk="0">
                  <a:moveTo>
                    <a:pt x="479" y="1"/>
                  </a:moveTo>
                  <a:cubicBezTo>
                    <a:pt x="437" y="1"/>
                    <a:pt x="394" y="8"/>
                    <a:pt x="351" y="24"/>
                  </a:cubicBezTo>
                  <a:cubicBezTo>
                    <a:pt x="1" y="141"/>
                    <a:pt x="1" y="643"/>
                    <a:pt x="351" y="776"/>
                  </a:cubicBezTo>
                  <a:cubicBezTo>
                    <a:pt x="394" y="787"/>
                    <a:pt x="436" y="792"/>
                    <a:pt x="477" y="792"/>
                  </a:cubicBezTo>
                  <a:cubicBezTo>
                    <a:pt x="566" y="792"/>
                    <a:pt x="651" y="767"/>
                    <a:pt x="719" y="709"/>
                  </a:cubicBezTo>
                  <a:cubicBezTo>
                    <a:pt x="786" y="659"/>
                    <a:pt x="836" y="576"/>
                    <a:pt x="853" y="492"/>
                  </a:cubicBezTo>
                  <a:cubicBezTo>
                    <a:pt x="869" y="459"/>
                    <a:pt x="869" y="425"/>
                    <a:pt x="853" y="392"/>
                  </a:cubicBezTo>
                  <a:cubicBezTo>
                    <a:pt x="853" y="392"/>
                    <a:pt x="853" y="425"/>
                    <a:pt x="836" y="476"/>
                  </a:cubicBezTo>
                  <a:cubicBezTo>
                    <a:pt x="803" y="559"/>
                    <a:pt x="752" y="626"/>
                    <a:pt x="702" y="676"/>
                  </a:cubicBezTo>
                  <a:cubicBezTo>
                    <a:pt x="642" y="717"/>
                    <a:pt x="575" y="739"/>
                    <a:pt x="506" y="739"/>
                  </a:cubicBezTo>
                  <a:cubicBezTo>
                    <a:pt x="460" y="739"/>
                    <a:pt x="414" y="729"/>
                    <a:pt x="368" y="709"/>
                  </a:cubicBezTo>
                  <a:cubicBezTo>
                    <a:pt x="84" y="609"/>
                    <a:pt x="84" y="192"/>
                    <a:pt x="368" y="75"/>
                  </a:cubicBezTo>
                  <a:cubicBezTo>
                    <a:pt x="407" y="63"/>
                    <a:pt x="446" y="58"/>
                    <a:pt x="485" y="58"/>
                  </a:cubicBezTo>
                  <a:cubicBezTo>
                    <a:pt x="561" y="58"/>
                    <a:pt x="636" y="80"/>
                    <a:pt x="702" y="125"/>
                  </a:cubicBezTo>
                  <a:cubicBezTo>
                    <a:pt x="752" y="175"/>
                    <a:pt x="803" y="242"/>
                    <a:pt x="836" y="308"/>
                  </a:cubicBezTo>
                  <a:cubicBezTo>
                    <a:pt x="853" y="359"/>
                    <a:pt x="853" y="392"/>
                    <a:pt x="853" y="392"/>
                  </a:cubicBezTo>
                  <a:cubicBezTo>
                    <a:pt x="869" y="359"/>
                    <a:pt x="869" y="342"/>
                    <a:pt x="853" y="308"/>
                  </a:cubicBezTo>
                  <a:cubicBezTo>
                    <a:pt x="836" y="225"/>
                    <a:pt x="786" y="141"/>
                    <a:pt x="719" y="91"/>
                  </a:cubicBezTo>
                  <a:cubicBezTo>
                    <a:pt x="651" y="34"/>
                    <a:pt x="567" y="1"/>
                    <a:pt x="4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8" name="Google Shape;3449;p60">
              <a:extLst>
                <a:ext uri="{FF2B5EF4-FFF2-40B4-BE49-F238E27FC236}">
                  <a16:creationId xmlns:a16="http://schemas.microsoft.com/office/drawing/2014/main" id="{5E20FAB6-84F8-466D-82FB-401B4AEAB7FB}"/>
                </a:ext>
              </a:extLst>
            </p:cNvPr>
            <p:cNvSpPr/>
            <p:nvPr/>
          </p:nvSpPr>
          <p:spPr>
            <a:xfrm>
              <a:off x="6118566" y="1697270"/>
              <a:ext cx="27851" cy="25416"/>
            </a:xfrm>
            <a:custGeom>
              <a:avLst/>
              <a:gdLst/>
              <a:ahLst/>
              <a:cxnLst/>
              <a:rect l="l" t="t" r="r" b="b"/>
              <a:pathLst>
                <a:path w="869" h="793" extrusionOk="0">
                  <a:moveTo>
                    <a:pt x="479" y="1"/>
                  </a:moveTo>
                  <a:cubicBezTo>
                    <a:pt x="437" y="1"/>
                    <a:pt x="394" y="8"/>
                    <a:pt x="351" y="24"/>
                  </a:cubicBezTo>
                  <a:cubicBezTo>
                    <a:pt x="0" y="141"/>
                    <a:pt x="0" y="643"/>
                    <a:pt x="351" y="776"/>
                  </a:cubicBezTo>
                  <a:cubicBezTo>
                    <a:pt x="393" y="787"/>
                    <a:pt x="436" y="792"/>
                    <a:pt x="477" y="792"/>
                  </a:cubicBezTo>
                  <a:cubicBezTo>
                    <a:pt x="568" y="792"/>
                    <a:pt x="655" y="767"/>
                    <a:pt x="735" y="709"/>
                  </a:cubicBezTo>
                  <a:cubicBezTo>
                    <a:pt x="802" y="659"/>
                    <a:pt x="836" y="576"/>
                    <a:pt x="852" y="492"/>
                  </a:cubicBezTo>
                  <a:cubicBezTo>
                    <a:pt x="869" y="459"/>
                    <a:pt x="869" y="425"/>
                    <a:pt x="852" y="392"/>
                  </a:cubicBezTo>
                  <a:cubicBezTo>
                    <a:pt x="852" y="392"/>
                    <a:pt x="852" y="425"/>
                    <a:pt x="836" y="476"/>
                  </a:cubicBezTo>
                  <a:cubicBezTo>
                    <a:pt x="802" y="559"/>
                    <a:pt x="769" y="626"/>
                    <a:pt x="702" y="676"/>
                  </a:cubicBezTo>
                  <a:cubicBezTo>
                    <a:pt x="641" y="717"/>
                    <a:pt x="574" y="739"/>
                    <a:pt x="509" y="739"/>
                  </a:cubicBezTo>
                  <a:cubicBezTo>
                    <a:pt x="466" y="739"/>
                    <a:pt x="424" y="729"/>
                    <a:pt x="384" y="709"/>
                  </a:cubicBezTo>
                  <a:cubicBezTo>
                    <a:pt x="84" y="609"/>
                    <a:pt x="84" y="192"/>
                    <a:pt x="384" y="75"/>
                  </a:cubicBezTo>
                  <a:cubicBezTo>
                    <a:pt x="418" y="63"/>
                    <a:pt x="453" y="58"/>
                    <a:pt x="489" y="58"/>
                  </a:cubicBezTo>
                  <a:cubicBezTo>
                    <a:pt x="561" y="58"/>
                    <a:pt x="635" y="80"/>
                    <a:pt x="702" y="125"/>
                  </a:cubicBezTo>
                  <a:cubicBezTo>
                    <a:pt x="769" y="175"/>
                    <a:pt x="802" y="242"/>
                    <a:pt x="836" y="308"/>
                  </a:cubicBezTo>
                  <a:cubicBezTo>
                    <a:pt x="852" y="359"/>
                    <a:pt x="852" y="392"/>
                    <a:pt x="852" y="392"/>
                  </a:cubicBezTo>
                  <a:cubicBezTo>
                    <a:pt x="869" y="359"/>
                    <a:pt x="869" y="342"/>
                    <a:pt x="852" y="308"/>
                  </a:cubicBezTo>
                  <a:cubicBezTo>
                    <a:pt x="836" y="225"/>
                    <a:pt x="802" y="141"/>
                    <a:pt x="735" y="91"/>
                  </a:cubicBezTo>
                  <a:cubicBezTo>
                    <a:pt x="656" y="34"/>
                    <a:pt x="569" y="1"/>
                    <a:pt x="4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9" name="Google Shape;3450;p60">
              <a:extLst>
                <a:ext uri="{FF2B5EF4-FFF2-40B4-BE49-F238E27FC236}">
                  <a16:creationId xmlns:a16="http://schemas.microsoft.com/office/drawing/2014/main" id="{ED4E82FE-3B39-42EA-B374-3192FE7E2EA8}"/>
                </a:ext>
              </a:extLst>
            </p:cNvPr>
            <p:cNvSpPr/>
            <p:nvPr/>
          </p:nvSpPr>
          <p:spPr>
            <a:xfrm>
              <a:off x="4044002" y="1383340"/>
              <a:ext cx="103361" cy="163711"/>
            </a:xfrm>
            <a:custGeom>
              <a:avLst/>
              <a:gdLst/>
              <a:ahLst/>
              <a:cxnLst/>
              <a:rect l="l" t="t" r="r" b="b"/>
              <a:pathLst>
                <a:path w="3225" h="5108" extrusionOk="0">
                  <a:moveTo>
                    <a:pt x="1676" y="764"/>
                  </a:moveTo>
                  <a:cubicBezTo>
                    <a:pt x="2273" y="764"/>
                    <a:pt x="2722" y="1446"/>
                    <a:pt x="2373" y="2117"/>
                  </a:cubicBezTo>
                  <a:cubicBezTo>
                    <a:pt x="2323" y="2234"/>
                    <a:pt x="2239" y="2317"/>
                    <a:pt x="2122" y="2384"/>
                  </a:cubicBezTo>
                  <a:cubicBezTo>
                    <a:pt x="1970" y="2472"/>
                    <a:pt x="1817" y="2511"/>
                    <a:pt x="1672" y="2511"/>
                  </a:cubicBezTo>
                  <a:cubicBezTo>
                    <a:pt x="1072" y="2511"/>
                    <a:pt x="619" y="1838"/>
                    <a:pt x="969" y="1164"/>
                  </a:cubicBezTo>
                  <a:cubicBezTo>
                    <a:pt x="1036" y="1047"/>
                    <a:pt x="1120" y="947"/>
                    <a:pt x="1220" y="897"/>
                  </a:cubicBezTo>
                  <a:cubicBezTo>
                    <a:pt x="1374" y="805"/>
                    <a:pt x="1530" y="764"/>
                    <a:pt x="1676" y="764"/>
                  </a:cubicBezTo>
                  <a:close/>
                  <a:moveTo>
                    <a:pt x="1734" y="1"/>
                  </a:moveTo>
                  <a:cubicBezTo>
                    <a:pt x="1469" y="1"/>
                    <a:pt x="1186" y="62"/>
                    <a:pt x="902" y="195"/>
                  </a:cubicBezTo>
                  <a:cubicBezTo>
                    <a:pt x="635" y="312"/>
                    <a:pt x="418" y="513"/>
                    <a:pt x="284" y="780"/>
                  </a:cubicBezTo>
                  <a:cubicBezTo>
                    <a:pt x="0" y="1348"/>
                    <a:pt x="117" y="2000"/>
                    <a:pt x="384" y="2551"/>
                  </a:cubicBezTo>
                  <a:lnTo>
                    <a:pt x="1303" y="4857"/>
                  </a:lnTo>
                  <a:cubicBezTo>
                    <a:pt x="1370" y="5024"/>
                    <a:pt x="1521" y="5108"/>
                    <a:pt x="1671" y="5108"/>
                  </a:cubicBezTo>
                  <a:cubicBezTo>
                    <a:pt x="1821" y="5108"/>
                    <a:pt x="1972" y="5024"/>
                    <a:pt x="2039" y="4857"/>
                  </a:cubicBezTo>
                  <a:lnTo>
                    <a:pt x="2941" y="2535"/>
                  </a:lnTo>
                  <a:cubicBezTo>
                    <a:pt x="3108" y="2184"/>
                    <a:pt x="3208" y="1816"/>
                    <a:pt x="3225" y="1432"/>
                  </a:cubicBezTo>
                  <a:cubicBezTo>
                    <a:pt x="3225" y="596"/>
                    <a:pt x="2563" y="1"/>
                    <a:pt x="1734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0" name="Google Shape;3451;p60">
              <a:extLst>
                <a:ext uri="{FF2B5EF4-FFF2-40B4-BE49-F238E27FC236}">
                  <a16:creationId xmlns:a16="http://schemas.microsoft.com/office/drawing/2014/main" id="{F7492BB0-F3F0-4F26-809C-BBA606E0C0FD}"/>
                </a:ext>
              </a:extLst>
            </p:cNvPr>
            <p:cNvSpPr/>
            <p:nvPr/>
          </p:nvSpPr>
          <p:spPr>
            <a:xfrm>
              <a:off x="3846606" y="1244275"/>
              <a:ext cx="458219" cy="413092"/>
            </a:xfrm>
            <a:custGeom>
              <a:avLst/>
              <a:gdLst/>
              <a:ahLst/>
              <a:cxnLst/>
              <a:rect l="l" t="t" r="r" b="b"/>
              <a:pathLst>
                <a:path w="14297" h="12889" extrusionOk="0">
                  <a:moveTo>
                    <a:pt x="13645" y="9163"/>
                  </a:moveTo>
                  <a:cubicBezTo>
                    <a:pt x="13578" y="9296"/>
                    <a:pt x="13528" y="9380"/>
                    <a:pt x="13494" y="9447"/>
                  </a:cubicBezTo>
                  <a:cubicBezTo>
                    <a:pt x="13544" y="9396"/>
                    <a:pt x="13594" y="9296"/>
                    <a:pt x="13645" y="9163"/>
                  </a:cubicBezTo>
                  <a:close/>
                  <a:moveTo>
                    <a:pt x="13494" y="9447"/>
                  </a:moveTo>
                  <a:lnTo>
                    <a:pt x="13444" y="9547"/>
                  </a:lnTo>
                  <a:cubicBezTo>
                    <a:pt x="13461" y="9530"/>
                    <a:pt x="13477" y="9513"/>
                    <a:pt x="13494" y="9447"/>
                  </a:cubicBezTo>
                  <a:close/>
                  <a:moveTo>
                    <a:pt x="13444" y="9547"/>
                  </a:moveTo>
                  <a:cubicBezTo>
                    <a:pt x="13444" y="9547"/>
                    <a:pt x="13444" y="9564"/>
                    <a:pt x="13461" y="9597"/>
                  </a:cubicBezTo>
                  <a:cubicBezTo>
                    <a:pt x="13461" y="9564"/>
                    <a:pt x="13444" y="9547"/>
                    <a:pt x="13444" y="9547"/>
                  </a:cubicBezTo>
                  <a:close/>
                  <a:moveTo>
                    <a:pt x="7799" y="0"/>
                  </a:moveTo>
                  <a:cubicBezTo>
                    <a:pt x="3156" y="0"/>
                    <a:pt x="0" y="4837"/>
                    <a:pt x="1982" y="9112"/>
                  </a:cubicBezTo>
                  <a:cubicBezTo>
                    <a:pt x="2283" y="9798"/>
                    <a:pt x="2717" y="10416"/>
                    <a:pt x="3235" y="10950"/>
                  </a:cubicBezTo>
                  <a:cubicBezTo>
                    <a:pt x="3736" y="11468"/>
                    <a:pt x="4321" y="11886"/>
                    <a:pt x="4956" y="12204"/>
                  </a:cubicBezTo>
                  <a:lnTo>
                    <a:pt x="5190" y="12320"/>
                  </a:lnTo>
                  <a:cubicBezTo>
                    <a:pt x="5257" y="12354"/>
                    <a:pt x="5340" y="12387"/>
                    <a:pt x="5424" y="12421"/>
                  </a:cubicBezTo>
                  <a:lnTo>
                    <a:pt x="5892" y="12588"/>
                  </a:lnTo>
                  <a:cubicBezTo>
                    <a:pt x="6209" y="12688"/>
                    <a:pt x="6527" y="12755"/>
                    <a:pt x="6861" y="12805"/>
                  </a:cubicBezTo>
                  <a:cubicBezTo>
                    <a:pt x="7178" y="12855"/>
                    <a:pt x="7496" y="12872"/>
                    <a:pt x="7813" y="12889"/>
                  </a:cubicBezTo>
                  <a:cubicBezTo>
                    <a:pt x="8114" y="12889"/>
                    <a:pt x="8415" y="12872"/>
                    <a:pt x="8716" y="12822"/>
                  </a:cubicBezTo>
                  <a:cubicBezTo>
                    <a:pt x="9800" y="12672"/>
                    <a:pt x="10818" y="12255"/>
                    <a:pt x="11686" y="11604"/>
                  </a:cubicBezTo>
                  <a:lnTo>
                    <a:pt x="11686" y="11604"/>
                  </a:lnTo>
                  <a:lnTo>
                    <a:pt x="14246" y="12070"/>
                  </a:lnTo>
                  <a:lnTo>
                    <a:pt x="14280" y="12070"/>
                  </a:lnTo>
                  <a:lnTo>
                    <a:pt x="14263" y="12053"/>
                  </a:lnTo>
                  <a:lnTo>
                    <a:pt x="13661" y="10199"/>
                  </a:lnTo>
                  <a:cubicBezTo>
                    <a:pt x="13594" y="9981"/>
                    <a:pt x="13544" y="9831"/>
                    <a:pt x="13511" y="9714"/>
                  </a:cubicBezTo>
                  <a:lnTo>
                    <a:pt x="13461" y="9597"/>
                  </a:lnTo>
                  <a:lnTo>
                    <a:pt x="13494" y="9714"/>
                  </a:lnTo>
                  <a:cubicBezTo>
                    <a:pt x="13528" y="9831"/>
                    <a:pt x="13578" y="9998"/>
                    <a:pt x="13645" y="10199"/>
                  </a:cubicBezTo>
                  <a:lnTo>
                    <a:pt x="14223" y="12032"/>
                  </a:lnTo>
                  <a:lnTo>
                    <a:pt x="14223" y="12032"/>
                  </a:lnTo>
                  <a:lnTo>
                    <a:pt x="11706" y="11555"/>
                  </a:lnTo>
                  <a:lnTo>
                    <a:pt x="11706" y="11555"/>
                  </a:lnTo>
                  <a:lnTo>
                    <a:pt x="11706" y="11535"/>
                  </a:lnTo>
                  <a:lnTo>
                    <a:pt x="11673" y="11552"/>
                  </a:lnTo>
                  <a:cubicBezTo>
                    <a:pt x="10574" y="12372"/>
                    <a:pt x="9248" y="12822"/>
                    <a:pt x="7888" y="12822"/>
                  </a:cubicBezTo>
                  <a:cubicBezTo>
                    <a:pt x="7863" y="12822"/>
                    <a:pt x="7838" y="12822"/>
                    <a:pt x="7813" y="12822"/>
                  </a:cubicBezTo>
                  <a:cubicBezTo>
                    <a:pt x="7496" y="12822"/>
                    <a:pt x="7178" y="12788"/>
                    <a:pt x="6861" y="12755"/>
                  </a:cubicBezTo>
                  <a:cubicBezTo>
                    <a:pt x="6543" y="12705"/>
                    <a:pt x="6226" y="12621"/>
                    <a:pt x="5909" y="12538"/>
                  </a:cubicBezTo>
                  <a:lnTo>
                    <a:pt x="5441" y="12354"/>
                  </a:lnTo>
                  <a:cubicBezTo>
                    <a:pt x="5357" y="12337"/>
                    <a:pt x="5290" y="12304"/>
                    <a:pt x="5207" y="12254"/>
                  </a:cubicBezTo>
                  <a:lnTo>
                    <a:pt x="4973" y="12153"/>
                  </a:lnTo>
                  <a:cubicBezTo>
                    <a:pt x="4355" y="11836"/>
                    <a:pt x="3770" y="11418"/>
                    <a:pt x="3285" y="10917"/>
                  </a:cubicBezTo>
                  <a:cubicBezTo>
                    <a:pt x="2767" y="10382"/>
                    <a:pt x="2333" y="9764"/>
                    <a:pt x="2032" y="9096"/>
                  </a:cubicBezTo>
                  <a:cubicBezTo>
                    <a:pt x="729" y="6239"/>
                    <a:pt x="1681" y="2880"/>
                    <a:pt x="4288" y="1142"/>
                  </a:cubicBezTo>
                  <a:cubicBezTo>
                    <a:pt x="5406" y="394"/>
                    <a:pt x="6629" y="53"/>
                    <a:pt x="7822" y="53"/>
                  </a:cubicBezTo>
                  <a:cubicBezTo>
                    <a:pt x="10999" y="53"/>
                    <a:pt x="13970" y="2467"/>
                    <a:pt x="14213" y="6038"/>
                  </a:cubicBezTo>
                  <a:cubicBezTo>
                    <a:pt x="14263" y="6690"/>
                    <a:pt x="14213" y="7341"/>
                    <a:pt x="14046" y="7993"/>
                  </a:cubicBezTo>
                  <a:cubicBezTo>
                    <a:pt x="13945" y="8394"/>
                    <a:pt x="13812" y="8778"/>
                    <a:pt x="13645" y="9163"/>
                  </a:cubicBezTo>
                  <a:cubicBezTo>
                    <a:pt x="13828" y="8795"/>
                    <a:pt x="13979" y="8394"/>
                    <a:pt x="14079" y="7993"/>
                  </a:cubicBezTo>
                  <a:cubicBezTo>
                    <a:pt x="14246" y="7358"/>
                    <a:pt x="14296" y="6690"/>
                    <a:pt x="14246" y="6021"/>
                  </a:cubicBezTo>
                  <a:cubicBezTo>
                    <a:pt x="14046" y="2730"/>
                    <a:pt x="11372" y="123"/>
                    <a:pt x="8081" y="6"/>
                  </a:cubicBezTo>
                  <a:cubicBezTo>
                    <a:pt x="7986" y="2"/>
                    <a:pt x="7892" y="0"/>
                    <a:pt x="77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1" name="Google Shape;3452;p60">
              <a:extLst>
                <a:ext uri="{FF2B5EF4-FFF2-40B4-BE49-F238E27FC236}">
                  <a16:creationId xmlns:a16="http://schemas.microsoft.com/office/drawing/2014/main" id="{9977C79F-99DF-4587-9BAE-61284542E71B}"/>
                </a:ext>
              </a:extLst>
            </p:cNvPr>
            <p:cNvSpPr/>
            <p:nvPr/>
          </p:nvSpPr>
          <p:spPr>
            <a:xfrm>
              <a:off x="5282094" y="1168958"/>
              <a:ext cx="462546" cy="412996"/>
            </a:xfrm>
            <a:custGeom>
              <a:avLst/>
              <a:gdLst/>
              <a:ahLst/>
              <a:cxnLst/>
              <a:rect l="l" t="t" r="r" b="b"/>
              <a:pathLst>
                <a:path w="14432" h="12886" extrusionOk="0">
                  <a:moveTo>
                    <a:pt x="6526" y="1"/>
                  </a:moveTo>
                  <a:cubicBezTo>
                    <a:pt x="5811" y="1"/>
                    <a:pt x="5077" y="123"/>
                    <a:pt x="4345" y="385"/>
                  </a:cubicBezTo>
                  <a:cubicBezTo>
                    <a:pt x="3643" y="635"/>
                    <a:pt x="2991" y="1003"/>
                    <a:pt x="2406" y="1471"/>
                  </a:cubicBezTo>
                  <a:cubicBezTo>
                    <a:pt x="1855" y="1922"/>
                    <a:pt x="1387" y="2473"/>
                    <a:pt x="1020" y="3075"/>
                  </a:cubicBezTo>
                  <a:lnTo>
                    <a:pt x="886" y="3292"/>
                  </a:lnTo>
                  <a:cubicBezTo>
                    <a:pt x="836" y="3376"/>
                    <a:pt x="802" y="3442"/>
                    <a:pt x="769" y="3526"/>
                  </a:cubicBezTo>
                  <a:cubicBezTo>
                    <a:pt x="685" y="3676"/>
                    <a:pt x="619" y="3827"/>
                    <a:pt x="552" y="3977"/>
                  </a:cubicBezTo>
                  <a:cubicBezTo>
                    <a:pt x="418" y="4278"/>
                    <a:pt x="318" y="4595"/>
                    <a:pt x="251" y="4913"/>
                  </a:cubicBezTo>
                  <a:cubicBezTo>
                    <a:pt x="167" y="5230"/>
                    <a:pt x="117" y="5548"/>
                    <a:pt x="84" y="5848"/>
                  </a:cubicBezTo>
                  <a:cubicBezTo>
                    <a:pt x="50" y="6166"/>
                    <a:pt x="50" y="6467"/>
                    <a:pt x="67" y="6767"/>
                  </a:cubicBezTo>
                  <a:cubicBezTo>
                    <a:pt x="117" y="7851"/>
                    <a:pt x="450" y="8919"/>
                    <a:pt x="1016" y="9837"/>
                  </a:cubicBezTo>
                  <a:lnTo>
                    <a:pt x="1016" y="9837"/>
                  </a:lnTo>
                  <a:lnTo>
                    <a:pt x="318" y="12348"/>
                  </a:lnTo>
                  <a:lnTo>
                    <a:pt x="318" y="12365"/>
                  </a:lnTo>
                  <a:lnTo>
                    <a:pt x="335" y="12365"/>
                  </a:lnTo>
                  <a:lnTo>
                    <a:pt x="2239" y="11930"/>
                  </a:lnTo>
                  <a:lnTo>
                    <a:pt x="2724" y="11813"/>
                  </a:lnTo>
                  <a:lnTo>
                    <a:pt x="2858" y="11780"/>
                  </a:lnTo>
                  <a:lnTo>
                    <a:pt x="2724" y="11797"/>
                  </a:lnTo>
                  <a:lnTo>
                    <a:pt x="2239" y="11914"/>
                  </a:lnTo>
                  <a:lnTo>
                    <a:pt x="358" y="12326"/>
                  </a:lnTo>
                  <a:lnTo>
                    <a:pt x="358" y="12326"/>
                  </a:lnTo>
                  <a:cubicBezTo>
                    <a:pt x="556" y="11649"/>
                    <a:pt x="786" y="10810"/>
                    <a:pt x="1048" y="9858"/>
                  </a:cubicBezTo>
                  <a:lnTo>
                    <a:pt x="1086" y="9858"/>
                  </a:lnTo>
                  <a:lnTo>
                    <a:pt x="1053" y="9825"/>
                  </a:lnTo>
                  <a:cubicBezTo>
                    <a:pt x="335" y="8639"/>
                    <a:pt x="0" y="7252"/>
                    <a:pt x="134" y="5865"/>
                  </a:cubicBezTo>
                  <a:cubicBezTo>
                    <a:pt x="167" y="5548"/>
                    <a:pt x="234" y="5230"/>
                    <a:pt x="301" y="4929"/>
                  </a:cubicBezTo>
                  <a:cubicBezTo>
                    <a:pt x="385" y="4612"/>
                    <a:pt x="485" y="4311"/>
                    <a:pt x="602" y="3994"/>
                  </a:cubicBezTo>
                  <a:cubicBezTo>
                    <a:pt x="669" y="3843"/>
                    <a:pt x="736" y="3693"/>
                    <a:pt x="819" y="3543"/>
                  </a:cubicBezTo>
                  <a:cubicBezTo>
                    <a:pt x="853" y="3476"/>
                    <a:pt x="886" y="3392"/>
                    <a:pt x="936" y="3325"/>
                  </a:cubicBezTo>
                  <a:lnTo>
                    <a:pt x="1070" y="3108"/>
                  </a:lnTo>
                  <a:cubicBezTo>
                    <a:pt x="1437" y="2507"/>
                    <a:pt x="1905" y="1972"/>
                    <a:pt x="2457" y="1521"/>
                  </a:cubicBezTo>
                  <a:cubicBezTo>
                    <a:pt x="3025" y="1053"/>
                    <a:pt x="3676" y="685"/>
                    <a:pt x="4378" y="435"/>
                  </a:cubicBezTo>
                  <a:cubicBezTo>
                    <a:pt x="5072" y="190"/>
                    <a:pt x="5785" y="73"/>
                    <a:pt x="6489" y="73"/>
                  </a:cubicBezTo>
                  <a:cubicBezTo>
                    <a:pt x="8766" y="73"/>
                    <a:pt x="10949" y="1299"/>
                    <a:pt x="12097" y="3392"/>
                  </a:cubicBezTo>
                  <a:cubicBezTo>
                    <a:pt x="14431" y="7662"/>
                    <a:pt x="11305" y="12851"/>
                    <a:pt x="6471" y="12851"/>
                  </a:cubicBezTo>
                  <a:cubicBezTo>
                    <a:pt x="6425" y="12851"/>
                    <a:pt x="6379" y="12850"/>
                    <a:pt x="6333" y="12849"/>
                  </a:cubicBezTo>
                  <a:cubicBezTo>
                    <a:pt x="5681" y="12833"/>
                    <a:pt x="5030" y="12716"/>
                    <a:pt x="4411" y="12515"/>
                  </a:cubicBezTo>
                  <a:cubicBezTo>
                    <a:pt x="4010" y="12381"/>
                    <a:pt x="3626" y="12198"/>
                    <a:pt x="3275" y="11997"/>
                  </a:cubicBezTo>
                  <a:cubicBezTo>
                    <a:pt x="3142" y="11930"/>
                    <a:pt x="3058" y="11863"/>
                    <a:pt x="2991" y="11830"/>
                  </a:cubicBezTo>
                  <a:lnTo>
                    <a:pt x="2991" y="11830"/>
                  </a:lnTo>
                  <a:cubicBezTo>
                    <a:pt x="3058" y="11880"/>
                    <a:pt x="3142" y="11930"/>
                    <a:pt x="3259" y="12014"/>
                  </a:cubicBezTo>
                  <a:cubicBezTo>
                    <a:pt x="3626" y="12214"/>
                    <a:pt x="4010" y="12398"/>
                    <a:pt x="4395" y="12532"/>
                  </a:cubicBezTo>
                  <a:cubicBezTo>
                    <a:pt x="5030" y="12749"/>
                    <a:pt x="5681" y="12866"/>
                    <a:pt x="6333" y="12883"/>
                  </a:cubicBezTo>
                  <a:cubicBezTo>
                    <a:pt x="6399" y="12885"/>
                    <a:pt x="6464" y="12886"/>
                    <a:pt x="6530" y="12886"/>
                  </a:cubicBezTo>
                  <a:cubicBezTo>
                    <a:pt x="9753" y="12886"/>
                    <a:pt x="12490" y="10478"/>
                    <a:pt x="12883" y="7269"/>
                  </a:cubicBezTo>
                  <a:cubicBezTo>
                    <a:pt x="13401" y="3277"/>
                    <a:pt x="10232" y="1"/>
                    <a:pt x="65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2" name="Google Shape;3453;p60">
              <a:extLst>
                <a:ext uri="{FF2B5EF4-FFF2-40B4-BE49-F238E27FC236}">
                  <a16:creationId xmlns:a16="http://schemas.microsoft.com/office/drawing/2014/main" id="{6992311D-467B-4FE5-9D51-690B1651A4C3}"/>
                </a:ext>
              </a:extLst>
            </p:cNvPr>
            <p:cNvSpPr/>
            <p:nvPr/>
          </p:nvSpPr>
          <p:spPr>
            <a:xfrm>
              <a:off x="5477022" y="1639772"/>
              <a:ext cx="124258" cy="247618"/>
            </a:xfrm>
            <a:custGeom>
              <a:avLst/>
              <a:gdLst/>
              <a:ahLst/>
              <a:cxnLst/>
              <a:rect l="l" t="t" r="r" b="b"/>
              <a:pathLst>
                <a:path w="3877" h="7726" extrusionOk="0">
                  <a:moveTo>
                    <a:pt x="2623" y="1"/>
                  </a:moveTo>
                  <a:cubicBezTo>
                    <a:pt x="2419" y="1"/>
                    <a:pt x="2217" y="93"/>
                    <a:pt x="2150" y="265"/>
                  </a:cubicBezTo>
                  <a:lnTo>
                    <a:pt x="2150" y="265"/>
                  </a:lnTo>
                  <a:lnTo>
                    <a:pt x="2189" y="148"/>
                  </a:lnTo>
                  <a:lnTo>
                    <a:pt x="2189" y="148"/>
                  </a:lnTo>
                  <a:cubicBezTo>
                    <a:pt x="1571" y="298"/>
                    <a:pt x="1170" y="933"/>
                    <a:pt x="1036" y="1551"/>
                  </a:cubicBezTo>
                  <a:cubicBezTo>
                    <a:pt x="903" y="2186"/>
                    <a:pt x="969" y="2821"/>
                    <a:pt x="919" y="3473"/>
                  </a:cubicBezTo>
                  <a:cubicBezTo>
                    <a:pt x="852" y="4107"/>
                    <a:pt x="635" y="4776"/>
                    <a:pt x="84" y="5127"/>
                  </a:cubicBezTo>
                  <a:lnTo>
                    <a:pt x="619" y="5294"/>
                  </a:lnTo>
                  <a:cubicBezTo>
                    <a:pt x="518" y="5628"/>
                    <a:pt x="301" y="5912"/>
                    <a:pt x="0" y="6096"/>
                  </a:cubicBezTo>
                  <a:cubicBezTo>
                    <a:pt x="201" y="6246"/>
                    <a:pt x="468" y="6346"/>
                    <a:pt x="735" y="6346"/>
                  </a:cubicBezTo>
                  <a:cubicBezTo>
                    <a:pt x="418" y="6430"/>
                    <a:pt x="334" y="6864"/>
                    <a:pt x="502" y="7148"/>
                  </a:cubicBezTo>
                  <a:cubicBezTo>
                    <a:pt x="702" y="7399"/>
                    <a:pt x="1003" y="7583"/>
                    <a:pt x="1320" y="7633"/>
                  </a:cubicBezTo>
                  <a:cubicBezTo>
                    <a:pt x="1519" y="7696"/>
                    <a:pt x="1724" y="7725"/>
                    <a:pt x="1930" y="7725"/>
                  </a:cubicBezTo>
                  <a:cubicBezTo>
                    <a:pt x="2104" y="7725"/>
                    <a:pt x="2280" y="7705"/>
                    <a:pt x="2456" y="7666"/>
                  </a:cubicBezTo>
                  <a:cubicBezTo>
                    <a:pt x="2974" y="7483"/>
                    <a:pt x="3375" y="7065"/>
                    <a:pt x="3559" y="6564"/>
                  </a:cubicBezTo>
                  <a:cubicBezTo>
                    <a:pt x="3726" y="6046"/>
                    <a:pt x="3810" y="5511"/>
                    <a:pt x="3810" y="4960"/>
                  </a:cubicBezTo>
                  <a:cubicBezTo>
                    <a:pt x="3877" y="3606"/>
                    <a:pt x="3743" y="2253"/>
                    <a:pt x="3426" y="933"/>
                  </a:cubicBezTo>
                  <a:cubicBezTo>
                    <a:pt x="3375" y="615"/>
                    <a:pt x="3208" y="315"/>
                    <a:pt x="2958" y="97"/>
                  </a:cubicBezTo>
                  <a:cubicBezTo>
                    <a:pt x="2863" y="32"/>
                    <a:pt x="2742" y="1"/>
                    <a:pt x="2623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3" name="Google Shape;3454;p60">
              <a:extLst>
                <a:ext uri="{FF2B5EF4-FFF2-40B4-BE49-F238E27FC236}">
                  <a16:creationId xmlns:a16="http://schemas.microsoft.com/office/drawing/2014/main" id="{4D5403B2-D42A-462F-BEE4-534BFDE9B9A5}"/>
                </a:ext>
              </a:extLst>
            </p:cNvPr>
            <p:cNvSpPr/>
            <p:nvPr/>
          </p:nvSpPr>
          <p:spPr>
            <a:xfrm>
              <a:off x="5342059" y="1961490"/>
              <a:ext cx="672697" cy="506646"/>
            </a:xfrm>
            <a:custGeom>
              <a:avLst/>
              <a:gdLst/>
              <a:ahLst/>
              <a:cxnLst/>
              <a:rect l="l" t="t" r="r" b="b"/>
              <a:pathLst>
                <a:path w="20989" h="15808" extrusionOk="0">
                  <a:moveTo>
                    <a:pt x="10329" y="1"/>
                  </a:moveTo>
                  <a:cubicBezTo>
                    <a:pt x="8474" y="1"/>
                    <a:pt x="6639" y="331"/>
                    <a:pt x="4746" y="987"/>
                  </a:cubicBezTo>
                  <a:cubicBezTo>
                    <a:pt x="4629" y="1020"/>
                    <a:pt x="4512" y="1054"/>
                    <a:pt x="4395" y="1104"/>
                  </a:cubicBezTo>
                  <a:lnTo>
                    <a:pt x="4378" y="1104"/>
                  </a:lnTo>
                  <a:cubicBezTo>
                    <a:pt x="1555" y="2223"/>
                    <a:pt x="1254" y="5214"/>
                    <a:pt x="1254" y="5214"/>
                  </a:cubicBezTo>
                  <a:lnTo>
                    <a:pt x="68" y="12466"/>
                  </a:lnTo>
                  <a:cubicBezTo>
                    <a:pt x="51" y="12516"/>
                    <a:pt x="51" y="12583"/>
                    <a:pt x="51" y="12633"/>
                  </a:cubicBezTo>
                  <a:lnTo>
                    <a:pt x="34" y="12699"/>
                  </a:lnTo>
                  <a:cubicBezTo>
                    <a:pt x="1" y="13401"/>
                    <a:pt x="385" y="14036"/>
                    <a:pt x="1003" y="14337"/>
                  </a:cubicBezTo>
                  <a:cubicBezTo>
                    <a:pt x="1787" y="14698"/>
                    <a:pt x="2553" y="14848"/>
                    <a:pt x="3284" y="14848"/>
                  </a:cubicBezTo>
                  <a:cubicBezTo>
                    <a:pt x="4112" y="14848"/>
                    <a:pt x="4896" y="14655"/>
                    <a:pt x="5615" y="14354"/>
                  </a:cubicBezTo>
                  <a:lnTo>
                    <a:pt x="5615" y="14354"/>
                  </a:lnTo>
                  <a:lnTo>
                    <a:pt x="4629" y="15807"/>
                  </a:lnTo>
                  <a:lnTo>
                    <a:pt x="16425" y="15807"/>
                  </a:lnTo>
                  <a:lnTo>
                    <a:pt x="15623" y="13903"/>
                  </a:lnTo>
                  <a:lnTo>
                    <a:pt x="15891" y="12750"/>
                  </a:lnTo>
                  <a:lnTo>
                    <a:pt x="17712" y="14955"/>
                  </a:lnTo>
                  <a:cubicBezTo>
                    <a:pt x="17929" y="15206"/>
                    <a:pt x="18230" y="15406"/>
                    <a:pt x="18564" y="15490"/>
                  </a:cubicBezTo>
                  <a:cubicBezTo>
                    <a:pt x="18644" y="15499"/>
                    <a:pt x="18721" y="15504"/>
                    <a:pt x="18796" y="15504"/>
                  </a:cubicBezTo>
                  <a:cubicBezTo>
                    <a:pt x="20694" y="15504"/>
                    <a:pt x="20988" y="12530"/>
                    <a:pt x="20602" y="10778"/>
                  </a:cubicBezTo>
                  <a:lnTo>
                    <a:pt x="20519" y="9625"/>
                  </a:lnTo>
                  <a:cubicBezTo>
                    <a:pt x="20368" y="9057"/>
                    <a:pt x="19500" y="5882"/>
                    <a:pt x="18731" y="3794"/>
                  </a:cubicBezTo>
                  <a:cubicBezTo>
                    <a:pt x="17879" y="1505"/>
                    <a:pt x="16108" y="1020"/>
                    <a:pt x="16108" y="1020"/>
                  </a:cubicBezTo>
                  <a:cubicBezTo>
                    <a:pt x="14107" y="339"/>
                    <a:pt x="12208" y="1"/>
                    <a:pt x="1032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4" name="Google Shape;3455;p60">
              <a:extLst>
                <a:ext uri="{FF2B5EF4-FFF2-40B4-BE49-F238E27FC236}">
                  <a16:creationId xmlns:a16="http://schemas.microsoft.com/office/drawing/2014/main" id="{CEBA0B75-0152-4434-828F-DEABC7B02AF9}"/>
                </a:ext>
              </a:extLst>
            </p:cNvPr>
            <p:cNvSpPr/>
            <p:nvPr/>
          </p:nvSpPr>
          <p:spPr>
            <a:xfrm>
              <a:off x="5555192" y="1957516"/>
              <a:ext cx="205152" cy="315692"/>
            </a:xfrm>
            <a:custGeom>
              <a:avLst/>
              <a:gdLst/>
              <a:ahLst/>
              <a:cxnLst/>
              <a:rect l="l" t="t" r="r" b="b"/>
              <a:pathLst>
                <a:path w="6401" h="9850" extrusionOk="0">
                  <a:moveTo>
                    <a:pt x="4027" y="1"/>
                  </a:moveTo>
                  <a:cubicBezTo>
                    <a:pt x="2011" y="1"/>
                    <a:pt x="1" y="543"/>
                    <a:pt x="1" y="543"/>
                  </a:cubicBezTo>
                  <a:cubicBezTo>
                    <a:pt x="1" y="543"/>
                    <a:pt x="3142" y="9783"/>
                    <a:pt x="3827" y="9849"/>
                  </a:cubicBezTo>
                  <a:cubicBezTo>
                    <a:pt x="3829" y="9850"/>
                    <a:pt x="3832" y="9850"/>
                    <a:pt x="3834" y="9850"/>
                  </a:cubicBezTo>
                  <a:cubicBezTo>
                    <a:pt x="4509" y="9850"/>
                    <a:pt x="6400" y="359"/>
                    <a:pt x="6400" y="359"/>
                  </a:cubicBezTo>
                  <a:cubicBezTo>
                    <a:pt x="5704" y="94"/>
                    <a:pt x="4865" y="1"/>
                    <a:pt x="4027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5" name="Google Shape;3456;p60">
              <a:extLst>
                <a:ext uri="{FF2B5EF4-FFF2-40B4-BE49-F238E27FC236}">
                  <a16:creationId xmlns:a16="http://schemas.microsoft.com/office/drawing/2014/main" id="{04D1C28C-3DF7-441A-BB5B-BA2724C53033}"/>
                </a:ext>
              </a:extLst>
            </p:cNvPr>
            <p:cNvSpPr/>
            <p:nvPr/>
          </p:nvSpPr>
          <p:spPr>
            <a:xfrm>
              <a:off x="5520930" y="1652496"/>
              <a:ext cx="198710" cy="401138"/>
            </a:xfrm>
            <a:custGeom>
              <a:avLst/>
              <a:gdLst/>
              <a:ahLst/>
              <a:cxnLst/>
              <a:rect l="l" t="t" r="r" b="b"/>
              <a:pathLst>
                <a:path w="6200" h="12516" extrusionOk="0">
                  <a:moveTo>
                    <a:pt x="2291" y="1"/>
                  </a:moveTo>
                  <a:cubicBezTo>
                    <a:pt x="1612" y="1"/>
                    <a:pt x="926" y="132"/>
                    <a:pt x="268" y="402"/>
                  </a:cubicBezTo>
                  <a:cubicBezTo>
                    <a:pt x="268" y="402"/>
                    <a:pt x="0" y="4479"/>
                    <a:pt x="301" y="6233"/>
                  </a:cubicBezTo>
                  <a:cubicBezTo>
                    <a:pt x="602" y="8088"/>
                    <a:pt x="2022" y="8322"/>
                    <a:pt x="2022" y="8322"/>
                  </a:cubicBezTo>
                  <a:cubicBezTo>
                    <a:pt x="2022" y="8322"/>
                    <a:pt x="2056" y="9475"/>
                    <a:pt x="2072" y="10578"/>
                  </a:cubicBezTo>
                  <a:cubicBezTo>
                    <a:pt x="2072" y="11630"/>
                    <a:pt x="2991" y="12499"/>
                    <a:pt x="4111" y="12516"/>
                  </a:cubicBezTo>
                  <a:cubicBezTo>
                    <a:pt x="5230" y="12516"/>
                    <a:pt x="6132" y="11697"/>
                    <a:pt x="6132" y="10661"/>
                  </a:cubicBezTo>
                  <a:lnTo>
                    <a:pt x="6199" y="1722"/>
                  </a:lnTo>
                  <a:cubicBezTo>
                    <a:pt x="5173" y="605"/>
                    <a:pt x="3750" y="1"/>
                    <a:pt x="2291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6" name="Google Shape;3457;p60">
              <a:extLst>
                <a:ext uri="{FF2B5EF4-FFF2-40B4-BE49-F238E27FC236}">
                  <a16:creationId xmlns:a16="http://schemas.microsoft.com/office/drawing/2014/main" id="{3B513598-469F-4FBF-9AB6-AFDD7EA40964}"/>
                </a:ext>
              </a:extLst>
            </p:cNvPr>
            <p:cNvSpPr/>
            <p:nvPr/>
          </p:nvSpPr>
          <p:spPr>
            <a:xfrm>
              <a:off x="5545032" y="1757428"/>
              <a:ext cx="15031" cy="14551"/>
            </a:xfrm>
            <a:custGeom>
              <a:avLst/>
              <a:gdLst/>
              <a:ahLst/>
              <a:cxnLst/>
              <a:rect l="l" t="t" r="r" b="b"/>
              <a:pathLst>
                <a:path w="469" h="454" extrusionOk="0">
                  <a:moveTo>
                    <a:pt x="208" y="0"/>
                  </a:moveTo>
                  <a:cubicBezTo>
                    <a:pt x="101" y="0"/>
                    <a:pt x="0" y="94"/>
                    <a:pt x="0" y="203"/>
                  </a:cubicBezTo>
                  <a:cubicBezTo>
                    <a:pt x="0" y="336"/>
                    <a:pt x="101" y="436"/>
                    <a:pt x="217" y="453"/>
                  </a:cubicBezTo>
                  <a:cubicBezTo>
                    <a:pt x="351" y="453"/>
                    <a:pt x="468" y="353"/>
                    <a:pt x="468" y="236"/>
                  </a:cubicBezTo>
                  <a:cubicBezTo>
                    <a:pt x="468" y="102"/>
                    <a:pt x="368" y="2"/>
                    <a:pt x="234" y="2"/>
                  </a:cubicBezTo>
                  <a:cubicBezTo>
                    <a:pt x="226" y="1"/>
                    <a:pt x="217" y="0"/>
                    <a:pt x="2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7" name="Google Shape;3458;p60">
              <a:extLst>
                <a:ext uri="{FF2B5EF4-FFF2-40B4-BE49-F238E27FC236}">
                  <a16:creationId xmlns:a16="http://schemas.microsoft.com/office/drawing/2014/main" id="{BF206C3B-65E9-4D6B-84E0-A7DEC6035842}"/>
                </a:ext>
              </a:extLst>
            </p:cNvPr>
            <p:cNvSpPr/>
            <p:nvPr/>
          </p:nvSpPr>
          <p:spPr>
            <a:xfrm>
              <a:off x="5534327" y="1750505"/>
              <a:ext cx="31089" cy="8237"/>
            </a:xfrm>
            <a:custGeom>
              <a:avLst/>
              <a:gdLst/>
              <a:ahLst/>
              <a:cxnLst/>
              <a:rect l="l" t="t" r="r" b="b"/>
              <a:pathLst>
                <a:path w="970" h="257" extrusionOk="0">
                  <a:moveTo>
                    <a:pt x="468" y="1"/>
                  </a:moveTo>
                  <a:cubicBezTo>
                    <a:pt x="334" y="1"/>
                    <a:pt x="217" y="51"/>
                    <a:pt x="100" y="135"/>
                  </a:cubicBezTo>
                  <a:cubicBezTo>
                    <a:pt x="34" y="185"/>
                    <a:pt x="0" y="251"/>
                    <a:pt x="17" y="251"/>
                  </a:cubicBezTo>
                  <a:cubicBezTo>
                    <a:pt x="21" y="255"/>
                    <a:pt x="26" y="257"/>
                    <a:pt x="33" y="257"/>
                  </a:cubicBezTo>
                  <a:cubicBezTo>
                    <a:pt x="89" y="257"/>
                    <a:pt x="247" y="151"/>
                    <a:pt x="485" y="151"/>
                  </a:cubicBezTo>
                  <a:cubicBezTo>
                    <a:pt x="707" y="151"/>
                    <a:pt x="877" y="257"/>
                    <a:pt x="936" y="257"/>
                  </a:cubicBezTo>
                  <a:cubicBezTo>
                    <a:pt x="943" y="257"/>
                    <a:pt x="949" y="255"/>
                    <a:pt x="952" y="251"/>
                  </a:cubicBezTo>
                  <a:cubicBezTo>
                    <a:pt x="969" y="235"/>
                    <a:pt x="936" y="185"/>
                    <a:pt x="852" y="118"/>
                  </a:cubicBezTo>
                  <a:cubicBezTo>
                    <a:pt x="735" y="51"/>
                    <a:pt x="602" y="1"/>
                    <a:pt x="4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8" name="Google Shape;3459;p60">
              <a:extLst>
                <a:ext uri="{FF2B5EF4-FFF2-40B4-BE49-F238E27FC236}">
                  <a16:creationId xmlns:a16="http://schemas.microsoft.com/office/drawing/2014/main" id="{67BE2434-1879-492F-8B0C-527117E949C8}"/>
                </a:ext>
              </a:extLst>
            </p:cNvPr>
            <p:cNvSpPr/>
            <p:nvPr/>
          </p:nvSpPr>
          <p:spPr>
            <a:xfrm>
              <a:off x="5627496" y="1761178"/>
              <a:ext cx="15544" cy="14583"/>
            </a:xfrm>
            <a:custGeom>
              <a:avLst/>
              <a:gdLst/>
              <a:ahLst/>
              <a:cxnLst/>
              <a:rect l="l" t="t" r="r" b="b"/>
              <a:pathLst>
                <a:path w="485" h="455" extrusionOk="0">
                  <a:moveTo>
                    <a:pt x="222" y="0"/>
                  </a:moveTo>
                  <a:cubicBezTo>
                    <a:pt x="103" y="0"/>
                    <a:pt x="16" y="95"/>
                    <a:pt x="0" y="219"/>
                  </a:cubicBezTo>
                  <a:cubicBezTo>
                    <a:pt x="0" y="353"/>
                    <a:pt x="101" y="453"/>
                    <a:pt x="234" y="453"/>
                  </a:cubicBezTo>
                  <a:cubicBezTo>
                    <a:pt x="244" y="454"/>
                    <a:pt x="254" y="455"/>
                    <a:pt x="263" y="455"/>
                  </a:cubicBezTo>
                  <a:cubicBezTo>
                    <a:pt x="382" y="455"/>
                    <a:pt x="469" y="360"/>
                    <a:pt x="485" y="236"/>
                  </a:cubicBezTo>
                  <a:cubicBezTo>
                    <a:pt x="485" y="119"/>
                    <a:pt x="385" y="2"/>
                    <a:pt x="251" y="2"/>
                  </a:cubicBezTo>
                  <a:cubicBezTo>
                    <a:pt x="241" y="1"/>
                    <a:pt x="232" y="0"/>
                    <a:pt x="2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39" name="Google Shape;3460;p60">
              <a:extLst>
                <a:ext uri="{FF2B5EF4-FFF2-40B4-BE49-F238E27FC236}">
                  <a16:creationId xmlns:a16="http://schemas.microsoft.com/office/drawing/2014/main" id="{E81CC1BA-1F4A-4E6B-A9F4-BEED906C71D0}"/>
                </a:ext>
              </a:extLst>
            </p:cNvPr>
            <p:cNvSpPr/>
            <p:nvPr/>
          </p:nvSpPr>
          <p:spPr>
            <a:xfrm>
              <a:off x="5619997" y="1753197"/>
              <a:ext cx="30544" cy="8237"/>
            </a:xfrm>
            <a:custGeom>
              <a:avLst/>
              <a:gdLst/>
              <a:ahLst/>
              <a:cxnLst/>
              <a:rect l="l" t="t" r="r" b="b"/>
              <a:pathLst>
                <a:path w="953" h="257" extrusionOk="0">
                  <a:moveTo>
                    <a:pt x="468" y="0"/>
                  </a:moveTo>
                  <a:cubicBezTo>
                    <a:pt x="335" y="0"/>
                    <a:pt x="201" y="34"/>
                    <a:pt x="101" y="117"/>
                  </a:cubicBezTo>
                  <a:cubicBezTo>
                    <a:pt x="17" y="184"/>
                    <a:pt x="0" y="234"/>
                    <a:pt x="0" y="251"/>
                  </a:cubicBezTo>
                  <a:lnTo>
                    <a:pt x="17" y="251"/>
                  </a:lnTo>
                  <a:cubicBezTo>
                    <a:pt x="19" y="255"/>
                    <a:pt x="23" y="256"/>
                    <a:pt x="29" y="256"/>
                  </a:cubicBezTo>
                  <a:cubicBezTo>
                    <a:pt x="76" y="256"/>
                    <a:pt x="246" y="151"/>
                    <a:pt x="468" y="151"/>
                  </a:cubicBezTo>
                  <a:cubicBezTo>
                    <a:pt x="484" y="150"/>
                    <a:pt x="500" y="149"/>
                    <a:pt x="515" y="149"/>
                  </a:cubicBezTo>
                  <a:cubicBezTo>
                    <a:pt x="728" y="149"/>
                    <a:pt x="880" y="240"/>
                    <a:pt x="924" y="240"/>
                  </a:cubicBezTo>
                  <a:cubicBezTo>
                    <a:pt x="930" y="240"/>
                    <a:pt x="934" y="238"/>
                    <a:pt x="936" y="234"/>
                  </a:cubicBezTo>
                  <a:cubicBezTo>
                    <a:pt x="953" y="234"/>
                    <a:pt x="936" y="167"/>
                    <a:pt x="853" y="117"/>
                  </a:cubicBezTo>
                  <a:cubicBezTo>
                    <a:pt x="736" y="34"/>
                    <a:pt x="602" y="0"/>
                    <a:pt x="4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40" name="Google Shape;3461;p60">
              <a:extLst>
                <a:ext uri="{FF2B5EF4-FFF2-40B4-BE49-F238E27FC236}">
                  <a16:creationId xmlns:a16="http://schemas.microsoft.com/office/drawing/2014/main" id="{0DCF9BCB-FEBA-4199-ADCC-1282981AA7DC}"/>
                </a:ext>
              </a:extLst>
            </p:cNvPr>
            <p:cNvSpPr/>
            <p:nvPr/>
          </p:nvSpPr>
          <p:spPr>
            <a:xfrm>
              <a:off x="5569646" y="1753742"/>
              <a:ext cx="24679" cy="68972"/>
            </a:xfrm>
            <a:custGeom>
              <a:avLst/>
              <a:gdLst/>
              <a:ahLst/>
              <a:cxnLst/>
              <a:rect l="l" t="t" r="r" b="b"/>
              <a:pathLst>
                <a:path w="770" h="2152" extrusionOk="0">
                  <a:moveTo>
                    <a:pt x="769" y="0"/>
                  </a:moveTo>
                  <a:lnTo>
                    <a:pt x="769" y="0"/>
                  </a:lnTo>
                  <a:cubicBezTo>
                    <a:pt x="552" y="418"/>
                    <a:pt x="385" y="836"/>
                    <a:pt x="235" y="1270"/>
                  </a:cubicBezTo>
                  <a:cubicBezTo>
                    <a:pt x="168" y="1454"/>
                    <a:pt x="118" y="1621"/>
                    <a:pt x="51" y="1771"/>
                  </a:cubicBezTo>
                  <a:cubicBezTo>
                    <a:pt x="18" y="1855"/>
                    <a:pt x="1" y="1938"/>
                    <a:pt x="18" y="2022"/>
                  </a:cubicBezTo>
                  <a:cubicBezTo>
                    <a:pt x="51" y="2072"/>
                    <a:pt x="84" y="2105"/>
                    <a:pt x="135" y="2122"/>
                  </a:cubicBezTo>
                  <a:cubicBezTo>
                    <a:pt x="168" y="2139"/>
                    <a:pt x="201" y="2139"/>
                    <a:pt x="235" y="2139"/>
                  </a:cubicBezTo>
                  <a:cubicBezTo>
                    <a:pt x="310" y="2147"/>
                    <a:pt x="381" y="2151"/>
                    <a:pt x="452" y="2151"/>
                  </a:cubicBezTo>
                  <a:cubicBezTo>
                    <a:pt x="523" y="2151"/>
                    <a:pt x="594" y="2147"/>
                    <a:pt x="669" y="2139"/>
                  </a:cubicBezTo>
                  <a:cubicBezTo>
                    <a:pt x="536" y="2089"/>
                    <a:pt x="385" y="2072"/>
                    <a:pt x="251" y="2055"/>
                  </a:cubicBezTo>
                  <a:cubicBezTo>
                    <a:pt x="185" y="2055"/>
                    <a:pt x="118" y="2039"/>
                    <a:pt x="118" y="2005"/>
                  </a:cubicBezTo>
                  <a:cubicBezTo>
                    <a:pt x="101" y="1938"/>
                    <a:pt x="118" y="1871"/>
                    <a:pt x="151" y="1805"/>
                  </a:cubicBezTo>
                  <a:lnTo>
                    <a:pt x="335" y="1303"/>
                  </a:lnTo>
                  <a:cubicBezTo>
                    <a:pt x="519" y="886"/>
                    <a:pt x="653" y="451"/>
                    <a:pt x="7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41" name="Google Shape;3462;p60">
              <a:extLst>
                <a:ext uri="{FF2B5EF4-FFF2-40B4-BE49-F238E27FC236}">
                  <a16:creationId xmlns:a16="http://schemas.microsoft.com/office/drawing/2014/main" id="{D0D9235D-D297-4569-9308-5FD28BDBF3A5}"/>
                </a:ext>
              </a:extLst>
            </p:cNvPr>
            <p:cNvSpPr/>
            <p:nvPr/>
          </p:nvSpPr>
          <p:spPr>
            <a:xfrm>
              <a:off x="5585735" y="1897230"/>
              <a:ext cx="79260" cy="36409"/>
            </a:xfrm>
            <a:custGeom>
              <a:avLst/>
              <a:gdLst/>
              <a:ahLst/>
              <a:cxnLst/>
              <a:rect l="l" t="t" r="r" b="b"/>
              <a:pathLst>
                <a:path w="2473" h="1136" extrusionOk="0">
                  <a:moveTo>
                    <a:pt x="2473" y="1"/>
                  </a:moveTo>
                  <a:lnTo>
                    <a:pt x="2473" y="1"/>
                  </a:lnTo>
                  <a:cubicBezTo>
                    <a:pt x="1738" y="452"/>
                    <a:pt x="869" y="686"/>
                    <a:pt x="0" y="686"/>
                  </a:cubicBezTo>
                  <a:lnTo>
                    <a:pt x="34" y="1120"/>
                  </a:lnTo>
                  <a:cubicBezTo>
                    <a:pt x="147" y="1131"/>
                    <a:pt x="255" y="1135"/>
                    <a:pt x="359" y="1135"/>
                  </a:cubicBezTo>
                  <a:cubicBezTo>
                    <a:pt x="1957" y="1135"/>
                    <a:pt x="2473" y="1"/>
                    <a:pt x="2473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42" name="Google Shape;3463;p60">
              <a:extLst>
                <a:ext uri="{FF2B5EF4-FFF2-40B4-BE49-F238E27FC236}">
                  <a16:creationId xmlns:a16="http://schemas.microsoft.com/office/drawing/2014/main" id="{8B24D86E-0115-48BB-AA12-D72FD4366B48}"/>
                </a:ext>
              </a:extLst>
            </p:cNvPr>
            <p:cNvSpPr/>
            <p:nvPr/>
          </p:nvSpPr>
          <p:spPr>
            <a:xfrm>
              <a:off x="5593748" y="1836111"/>
              <a:ext cx="25736" cy="18204"/>
            </a:xfrm>
            <a:custGeom>
              <a:avLst/>
              <a:gdLst/>
              <a:ahLst/>
              <a:cxnLst/>
              <a:rect l="l" t="t" r="r" b="b"/>
              <a:pathLst>
                <a:path w="803" h="568" extrusionOk="0">
                  <a:moveTo>
                    <a:pt x="389" y="1"/>
                  </a:moveTo>
                  <a:cubicBezTo>
                    <a:pt x="252" y="1"/>
                    <a:pt x="108" y="67"/>
                    <a:pt x="17" y="187"/>
                  </a:cubicBezTo>
                  <a:cubicBezTo>
                    <a:pt x="1" y="220"/>
                    <a:pt x="1" y="254"/>
                    <a:pt x="17" y="287"/>
                  </a:cubicBezTo>
                  <a:cubicBezTo>
                    <a:pt x="34" y="304"/>
                    <a:pt x="51" y="337"/>
                    <a:pt x="84" y="354"/>
                  </a:cubicBezTo>
                  <a:cubicBezTo>
                    <a:pt x="185" y="438"/>
                    <a:pt x="302" y="504"/>
                    <a:pt x="418" y="555"/>
                  </a:cubicBezTo>
                  <a:cubicBezTo>
                    <a:pt x="449" y="563"/>
                    <a:pt x="480" y="567"/>
                    <a:pt x="511" y="567"/>
                  </a:cubicBezTo>
                  <a:cubicBezTo>
                    <a:pt x="601" y="567"/>
                    <a:pt x="691" y="533"/>
                    <a:pt x="753" y="471"/>
                  </a:cubicBezTo>
                  <a:cubicBezTo>
                    <a:pt x="803" y="371"/>
                    <a:pt x="803" y="254"/>
                    <a:pt x="719" y="154"/>
                  </a:cubicBezTo>
                  <a:cubicBezTo>
                    <a:pt x="652" y="70"/>
                    <a:pt x="552" y="20"/>
                    <a:pt x="435" y="3"/>
                  </a:cubicBezTo>
                  <a:cubicBezTo>
                    <a:pt x="420" y="2"/>
                    <a:pt x="405" y="1"/>
                    <a:pt x="389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43" name="Google Shape;3464;p60">
              <a:extLst>
                <a:ext uri="{FF2B5EF4-FFF2-40B4-BE49-F238E27FC236}">
                  <a16:creationId xmlns:a16="http://schemas.microsoft.com/office/drawing/2014/main" id="{8ECAA4AF-54ED-43F7-9CE6-4E52C699554B}"/>
                </a:ext>
              </a:extLst>
            </p:cNvPr>
            <p:cNvSpPr/>
            <p:nvPr/>
          </p:nvSpPr>
          <p:spPr>
            <a:xfrm>
              <a:off x="5588940" y="1827617"/>
              <a:ext cx="27883" cy="23621"/>
            </a:xfrm>
            <a:custGeom>
              <a:avLst/>
              <a:gdLst/>
              <a:ahLst/>
              <a:cxnLst/>
              <a:rect l="l" t="t" r="r" b="b"/>
              <a:pathLst>
                <a:path w="870" h="737" extrusionOk="0">
                  <a:moveTo>
                    <a:pt x="819" y="1"/>
                  </a:moveTo>
                  <a:cubicBezTo>
                    <a:pt x="769" y="1"/>
                    <a:pt x="769" y="268"/>
                    <a:pt x="535" y="469"/>
                  </a:cubicBezTo>
                  <a:cubicBezTo>
                    <a:pt x="301" y="669"/>
                    <a:pt x="0" y="636"/>
                    <a:pt x="0" y="686"/>
                  </a:cubicBezTo>
                  <a:cubicBezTo>
                    <a:pt x="0" y="703"/>
                    <a:pt x="67" y="736"/>
                    <a:pt x="201" y="736"/>
                  </a:cubicBezTo>
                  <a:cubicBezTo>
                    <a:pt x="351" y="736"/>
                    <a:pt x="518" y="686"/>
                    <a:pt x="635" y="586"/>
                  </a:cubicBezTo>
                  <a:cubicBezTo>
                    <a:pt x="769" y="485"/>
                    <a:pt x="836" y="335"/>
                    <a:pt x="853" y="185"/>
                  </a:cubicBezTo>
                  <a:cubicBezTo>
                    <a:pt x="869" y="68"/>
                    <a:pt x="836" y="1"/>
                    <a:pt x="8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44" name="Google Shape;3465;p60">
              <a:extLst>
                <a:ext uri="{FF2B5EF4-FFF2-40B4-BE49-F238E27FC236}">
                  <a16:creationId xmlns:a16="http://schemas.microsoft.com/office/drawing/2014/main" id="{FE389640-AD31-4BCF-85A2-B01B3A807C32}"/>
                </a:ext>
              </a:extLst>
            </p:cNvPr>
            <p:cNvSpPr/>
            <p:nvPr/>
          </p:nvSpPr>
          <p:spPr>
            <a:xfrm>
              <a:off x="5518783" y="1617978"/>
              <a:ext cx="169256" cy="120476"/>
            </a:xfrm>
            <a:custGeom>
              <a:avLst/>
              <a:gdLst/>
              <a:ahLst/>
              <a:cxnLst/>
              <a:rect l="l" t="t" r="r" b="b"/>
              <a:pathLst>
                <a:path w="5281" h="3759" extrusionOk="0">
                  <a:moveTo>
                    <a:pt x="2867" y="1"/>
                  </a:moveTo>
                  <a:cubicBezTo>
                    <a:pt x="2775" y="1"/>
                    <a:pt x="2682" y="3"/>
                    <a:pt x="2590" y="9"/>
                  </a:cubicBezTo>
                  <a:cubicBezTo>
                    <a:pt x="1922" y="42"/>
                    <a:pt x="1220" y="143"/>
                    <a:pt x="719" y="544"/>
                  </a:cubicBezTo>
                  <a:cubicBezTo>
                    <a:pt x="368" y="844"/>
                    <a:pt x="134" y="1279"/>
                    <a:pt x="84" y="1747"/>
                  </a:cubicBezTo>
                  <a:cubicBezTo>
                    <a:pt x="1" y="2298"/>
                    <a:pt x="1" y="2866"/>
                    <a:pt x="51" y="3434"/>
                  </a:cubicBezTo>
                  <a:cubicBezTo>
                    <a:pt x="51" y="3534"/>
                    <a:pt x="101" y="3651"/>
                    <a:pt x="201" y="3718"/>
                  </a:cubicBezTo>
                  <a:cubicBezTo>
                    <a:pt x="262" y="3743"/>
                    <a:pt x="323" y="3758"/>
                    <a:pt x="385" y="3758"/>
                  </a:cubicBezTo>
                  <a:cubicBezTo>
                    <a:pt x="407" y="3758"/>
                    <a:pt x="429" y="3756"/>
                    <a:pt x="452" y="3752"/>
                  </a:cubicBezTo>
                  <a:cubicBezTo>
                    <a:pt x="1237" y="3701"/>
                    <a:pt x="2056" y="3100"/>
                    <a:pt x="2624" y="2666"/>
                  </a:cubicBezTo>
                  <a:lnTo>
                    <a:pt x="2624" y="2666"/>
                  </a:lnTo>
                  <a:cubicBezTo>
                    <a:pt x="2490" y="2866"/>
                    <a:pt x="1705" y="3351"/>
                    <a:pt x="1554" y="3551"/>
                  </a:cubicBezTo>
                  <a:cubicBezTo>
                    <a:pt x="2841" y="3300"/>
                    <a:pt x="4612" y="2281"/>
                    <a:pt x="5264" y="1295"/>
                  </a:cubicBezTo>
                  <a:lnTo>
                    <a:pt x="5280" y="1262"/>
                  </a:lnTo>
                  <a:cubicBezTo>
                    <a:pt x="5197" y="794"/>
                    <a:pt x="4746" y="393"/>
                    <a:pt x="4245" y="209"/>
                  </a:cubicBezTo>
                  <a:cubicBezTo>
                    <a:pt x="3799" y="70"/>
                    <a:pt x="3330" y="1"/>
                    <a:pt x="2867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45" name="Google Shape;3466;p60">
              <a:extLst>
                <a:ext uri="{FF2B5EF4-FFF2-40B4-BE49-F238E27FC236}">
                  <a16:creationId xmlns:a16="http://schemas.microsoft.com/office/drawing/2014/main" id="{ED14F29D-9F7F-4E5F-877B-73A9A8D85497}"/>
                </a:ext>
              </a:extLst>
            </p:cNvPr>
            <p:cNvSpPr/>
            <p:nvPr/>
          </p:nvSpPr>
          <p:spPr>
            <a:xfrm>
              <a:off x="5654258" y="1632433"/>
              <a:ext cx="118617" cy="274476"/>
            </a:xfrm>
            <a:custGeom>
              <a:avLst/>
              <a:gdLst/>
              <a:ahLst/>
              <a:cxnLst/>
              <a:rect l="l" t="t" r="r" b="b"/>
              <a:pathLst>
                <a:path w="3701" h="8564" extrusionOk="0">
                  <a:moveTo>
                    <a:pt x="885" y="1"/>
                  </a:moveTo>
                  <a:cubicBezTo>
                    <a:pt x="743" y="1"/>
                    <a:pt x="593" y="9"/>
                    <a:pt x="435" y="26"/>
                  </a:cubicBezTo>
                  <a:lnTo>
                    <a:pt x="619" y="945"/>
                  </a:lnTo>
                  <a:cubicBezTo>
                    <a:pt x="619" y="945"/>
                    <a:pt x="1" y="3100"/>
                    <a:pt x="1421" y="4554"/>
                  </a:cubicBezTo>
                  <a:cubicBezTo>
                    <a:pt x="1421" y="4554"/>
                    <a:pt x="1020" y="7578"/>
                    <a:pt x="1989" y="8564"/>
                  </a:cubicBezTo>
                  <a:cubicBezTo>
                    <a:pt x="1989" y="8564"/>
                    <a:pt x="3058" y="6358"/>
                    <a:pt x="3226" y="5322"/>
                  </a:cubicBezTo>
                  <a:lnTo>
                    <a:pt x="3242" y="5322"/>
                  </a:lnTo>
                  <a:cubicBezTo>
                    <a:pt x="3309" y="4921"/>
                    <a:pt x="3359" y="4504"/>
                    <a:pt x="3393" y="4086"/>
                  </a:cubicBezTo>
                  <a:cubicBezTo>
                    <a:pt x="3440" y="3179"/>
                    <a:pt x="3700" y="1"/>
                    <a:pt x="885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46" name="Google Shape;3467;p60">
              <a:extLst>
                <a:ext uri="{FF2B5EF4-FFF2-40B4-BE49-F238E27FC236}">
                  <a16:creationId xmlns:a16="http://schemas.microsoft.com/office/drawing/2014/main" id="{0043EA6B-A723-47D5-9C58-963F7A14D468}"/>
                </a:ext>
              </a:extLst>
            </p:cNvPr>
            <p:cNvSpPr/>
            <p:nvPr/>
          </p:nvSpPr>
          <p:spPr>
            <a:xfrm>
              <a:off x="5696564" y="1772299"/>
              <a:ext cx="37531" cy="58267"/>
            </a:xfrm>
            <a:custGeom>
              <a:avLst/>
              <a:gdLst/>
              <a:ahLst/>
              <a:cxnLst/>
              <a:rect l="l" t="t" r="r" b="b"/>
              <a:pathLst>
                <a:path w="1171" h="1818" extrusionOk="0">
                  <a:moveTo>
                    <a:pt x="300" y="1"/>
                  </a:moveTo>
                  <a:cubicBezTo>
                    <a:pt x="217" y="1"/>
                    <a:pt x="134" y="9"/>
                    <a:pt x="51" y="23"/>
                  </a:cubicBezTo>
                  <a:lnTo>
                    <a:pt x="1" y="1727"/>
                  </a:lnTo>
                  <a:cubicBezTo>
                    <a:pt x="80" y="1784"/>
                    <a:pt x="175" y="1817"/>
                    <a:pt x="270" y="1817"/>
                  </a:cubicBezTo>
                  <a:cubicBezTo>
                    <a:pt x="314" y="1817"/>
                    <a:pt x="359" y="1810"/>
                    <a:pt x="402" y="1794"/>
                  </a:cubicBezTo>
                  <a:cubicBezTo>
                    <a:pt x="535" y="1744"/>
                    <a:pt x="669" y="1660"/>
                    <a:pt x="769" y="1543"/>
                  </a:cubicBezTo>
                  <a:cubicBezTo>
                    <a:pt x="920" y="1409"/>
                    <a:pt x="1020" y="1242"/>
                    <a:pt x="1104" y="1042"/>
                  </a:cubicBezTo>
                  <a:cubicBezTo>
                    <a:pt x="1170" y="858"/>
                    <a:pt x="1170" y="641"/>
                    <a:pt x="1087" y="457"/>
                  </a:cubicBezTo>
                  <a:cubicBezTo>
                    <a:pt x="1003" y="273"/>
                    <a:pt x="836" y="123"/>
                    <a:pt x="652" y="56"/>
                  </a:cubicBezTo>
                  <a:cubicBezTo>
                    <a:pt x="535" y="17"/>
                    <a:pt x="418" y="1"/>
                    <a:pt x="300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47" name="Google Shape;3468;p60">
              <a:extLst>
                <a:ext uri="{FF2B5EF4-FFF2-40B4-BE49-F238E27FC236}">
                  <a16:creationId xmlns:a16="http://schemas.microsoft.com/office/drawing/2014/main" id="{0618BBFC-5A9B-4A9B-81D7-A7F0D1C1AA34}"/>
                </a:ext>
              </a:extLst>
            </p:cNvPr>
            <p:cNvSpPr/>
            <p:nvPr/>
          </p:nvSpPr>
          <p:spPr>
            <a:xfrm>
              <a:off x="5701404" y="1781049"/>
              <a:ext cx="19294" cy="33588"/>
            </a:xfrm>
            <a:custGeom>
              <a:avLst/>
              <a:gdLst/>
              <a:ahLst/>
              <a:cxnLst/>
              <a:rect l="l" t="t" r="r" b="b"/>
              <a:pathLst>
                <a:path w="602" h="1048" extrusionOk="0">
                  <a:moveTo>
                    <a:pt x="234" y="0"/>
                  </a:moveTo>
                  <a:cubicBezTo>
                    <a:pt x="50" y="0"/>
                    <a:pt x="0" y="134"/>
                    <a:pt x="17" y="134"/>
                  </a:cubicBezTo>
                  <a:cubicBezTo>
                    <a:pt x="19" y="136"/>
                    <a:pt x="21" y="137"/>
                    <a:pt x="25" y="137"/>
                  </a:cubicBezTo>
                  <a:cubicBezTo>
                    <a:pt x="44" y="137"/>
                    <a:pt x="86" y="108"/>
                    <a:pt x="152" y="108"/>
                  </a:cubicBezTo>
                  <a:cubicBezTo>
                    <a:pt x="171" y="108"/>
                    <a:pt x="193" y="110"/>
                    <a:pt x="217" y="117"/>
                  </a:cubicBezTo>
                  <a:cubicBezTo>
                    <a:pt x="384" y="167"/>
                    <a:pt x="468" y="334"/>
                    <a:pt x="435" y="485"/>
                  </a:cubicBezTo>
                  <a:cubicBezTo>
                    <a:pt x="418" y="702"/>
                    <a:pt x="334" y="886"/>
                    <a:pt x="234" y="936"/>
                  </a:cubicBezTo>
                  <a:cubicBezTo>
                    <a:pt x="193" y="954"/>
                    <a:pt x="155" y="959"/>
                    <a:pt x="124" y="959"/>
                  </a:cubicBezTo>
                  <a:cubicBezTo>
                    <a:pt x="80" y="959"/>
                    <a:pt x="47" y="949"/>
                    <a:pt x="29" y="949"/>
                  </a:cubicBezTo>
                  <a:cubicBezTo>
                    <a:pt x="24" y="949"/>
                    <a:pt x="19" y="950"/>
                    <a:pt x="17" y="953"/>
                  </a:cubicBezTo>
                  <a:cubicBezTo>
                    <a:pt x="3" y="953"/>
                    <a:pt x="60" y="1047"/>
                    <a:pt x="188" y="1047"/>
                  </a:cubicBezTo>
                  <a:cubicBezTo>
                    <a:pt x="212" y="1047"/>
                    <a:pt x="238" y="1044"/>
                    <a:pt x="268" y="1036"/>
                  </a:cubicBezTo>
                  <a:cubicBezTo>
                    <a:pt x="368" y="1003"/>
                    <a:pt x="435" y="919"/>
                    <a:pt x="485" y="836"/>
                  </a:cubicBezTo>
                  <a:cubicBezTo>
                    <a:pt x="535" y="735"/>
                    <a:pt x="568" y="618"/>
                    <a:pt x="585" y="502"/>
                  </a:cubicBezTo>
                  <a:cubicBezTo>
                    <a:pt x="602" y="385"/>
                    <a:pt x="568" y="251"/>
                    <a:pt x="501" y="151"/>
                  </a:cubicBezTo>
                  <a:cubicBezTo>
                    <a:pt x="435" y="67"/>
                    <a:pt x="351" y="17"/>
                    <a:pt x="234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48" name="Google Shape;3469;p60">
              <a:extLst>
                <a:ext uri="{FF2B5EF4-FFF2-40B4-BE49-F238E27FC236}">
                  <a16:creationId xmlns:a16="http://schemas.microsoft.com/office/drawing/2014/main" id="{C5EC676E-9979-4329-B25E-EF1153B77FE3}"/>
                </a:ext>
              </a:extLst>
            </p:cNvPr>
            <p:cNvSpPr/>
            <p:nvPr/>
          </p:nvSpPr>
          <p:spPr>
            <a:xfrm>
              <a:off x="5489329" y="2169815"/>
              <a:ext cx="2179" cy="107688"/>
            </a:xfrm>
            <a:custGeom>
              <a:avLst/>
              <a:gdLst/>
              <a:ahLst/>
              <a:cxnLst/>
              <a:rect l="l" t="t" r="r" b="b"/>
              <a:pathLst>
                <a:path w="68" h="3360" extrusionOk="0">
                  <a:moveTo>
                    <a:pt x="34" y="1"/>
                  </a:moveTo>
                  <a:cubicBezTo>
                    <a:pt x="17" y="1"/>
                    <a:pt x="1" y="753"/>
                    <a:pt x="1" y="1671"/>
                  </a:cubicBezTo>
                  <a:cubicBezTo>
                    <a:pt x="1" y="2607"/>
                    <a:pt x="17" y="3359"/>
                    <a:pt x="34" y="3359"/>
                  </a:cubicBezTo>
                  <a:cubicBezTo>
                    <a:pt x="51" y="3359"/>
                    <a:pt x="67" y="2607"/>
                    <a:pt x="67" y="1671"/>
                  </a:cubicBezTo>
                  <a:cubicBezTo>
                    <a:pt x="67" y="753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49" name="Google Shape;3470;p60">
              <a:extLst>
                <a:ext uri="{FF2B5EF4-FFF2-40B4-BE49-F238E27FC236}">
                  <a16:creationId xmlns:a16="http://schemas.microsoft.com/office/drawing/2014/main" id="{C57EE313-F184-4BF0-B6E1-FA9CC4192A07}"/>
                </a:ext>
              </a:extLst>
            </p:cNvPr>
            <p:cNvSpPr/>
            <p:nvPr/>
          </p:nvSpPr>
          <p:spPr>
            <a:xfrm>
              <a:off x="5581985" y="2166546"/>
              <a:ext cx="103618" cy="155923"/>
            </a:xfrm>
            <a:custGeom>
              <a:avLst/>
              <a:gdLst/>
              <a:ahLst/>
              <a:cxnLst/>
              <a:rect l="l" t="t" r="r" b="b"/>
              <a:pathLst>
                <a:path w="3233" h="4865" extrusionOk="0">
                  <a:moveTo>
                    <a:pt x="2317" y="1"/>
                  </a:moveTo>
                  <a:cubicBezTo>
                    <a:pt x="2105" y="1"/>
                    <a:pt x="1938" y="19"/>
                    <a:pt x="1938" y="19"/>
                  </a:cubicBezTo>
                  <a:cubicBezTo>
                    <a:pt x="1938" y="19"/>
                    <a:pt x="284" y="36"/>
                    <a:pt x="167" y="403"/>
                  </a:cubicBezTo>
                  <a:cubicBezTo>
                    <a:pt x="0" y="1022"/>
                    <a:pt x="318" y="4347"/>
                    <a:pt x="318" y="4347"/>
                  </a:cubicBezTo>
                  <a:lnTo>
                    <a:pt x="1838" y="4865"/>
                  </a:lnTo>
                  <a:cubicBezTo>
                    <a:pt x="1838" y="4865"/>
                    <a:pt x="2573" y="4697"/>
                    <a:pt x="2239" y="3277"/>
                  </a:cubicBezTo>
                  <a:cubicBezTo>
                    <a:pt x="2005" y="2392"/>
                    <a:pt x="1671" y="1523"/>
                    <a:pt x="1220" y="738"/>
                  </a:cubicBezTo>
                  <a:lnTo>
                    <a:pt x="1220" y="738"/>
                  </a:lnTo>
                  <a:cubicBezTo>
                    <a:pt x="1220" y="738"/>
                    <a:pt x="1287" y="739"/>
                    <a:pt x="1396" y="739"/>
                  </a:cubicBezTo>
                  <a:cubicBezTo>
                    <a:pt x="1887" y="739"/>
                    <a:pt x="3233" y="706"/>
                    <a:pt x="3192" y="337"/>
                  </a:cubicBezTo>
                  <a:cubicBezTo>
                    <a:pt x="3160" y="53"/>
                    <a:pt x="2674" y="1"/>
                    <a:pt x="2317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50" name="Google Shape;3471;p60">
              <a:extLst>
                <a:ext uri="{FF2B5EF4-FFF2-40B4-BE49-F238E27FC236}">
                  <a16:creationId xmlns:a16="http://schemas.microsoft.com/office/drawing/2014/main" id="{8C2E1B4C-94DB-4C59-9EAD-4D29186B33C1}"/>
                </a:ext>
              </a:extLst>
            </p:cNvPr>
            <p:cNvSpPr/>
            <p:nvPr/>
          </p:nvSpPr>
          <p:spPr>
            <a:xfrm>
              <a:off x="5622689" y="2196930"/>
              <a:ext cx="65831" cy="19518"/>
            </a:xfrm>
            <a:custGeom>
              <a:avLst/>
              <a:gdLst/>
              <a:ahLst/>
              <a:cxnLst/>
              <a:rect l="l" t="t" r="r" b="b"/>
              <a:pathLst>
                <a:path w="2054" h="609" extrusionOk="0">
                  <a:moveTo>
                    <a:pt x="1117" y="0"/>
                  </a:moveTo>
                  <a:cubicBezTo>
                    <a:pt x="606" y="0"/>
                    <a:pt x="51" y="48"/>
                    <a:pt x="0" y="57"/>
                  </a:cubicBezTo>
                  <a:lnTo>
                    <a:pt x="0" y="608"/>
                  </a:lnTo>
                  <a:cubicBezTo>
                    <a:pt x="0" y="608"/>
                    <a:pt x="1871" y="525"/>
                    <a:pt x="1988" y="207"/>
                  </a:cubicBezTo>
                  <a:cubicBezTo>
                    <a:pt x="2054" y="44"/>
                    <a:pt x="1605" y="0"/>
                    <a:pt x="1117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51" name="Google Shape;3472;p60">
              <a:extLst>
                <a:ext uri="{FF2B5EF4-FFF2-40B4-BE49-F238E27FC236}">
                  <a16:creationId xmlns:a16="http://schemas.microsoft.com/office/drawing/2014/main" id="{13D8A190-1E11-45F0-97C0-4C9530D83349}"/>
                </a:ext>
              </a:extLst>
            </p:cNvPr>
            <p:cNvSpPr/>
            <p:nvPr/>
          </p:nvSpPr>
          <p:spPr>
            <a:xfrm>
              <a:off x="5604452" y="2041840"/>
              <a:ext cx="227106" cy="284380"/>
            </a:xfrm>
            <a:custGeom>
              <a:avLst/>
              <a:gdLst/>
              <a:ahLst/>
              <a:cxnLst/>
              <a:rect l="l" t="t" r="r" b="b"/>
              <a:pathLst>
                <a:path w="7086" h="8873" extrusionOk="0">
                  <a:moveTo>
                    <a:pt x="7085" y="0"/>
                  </a:moveTo>
                  <a:lnTo>
                    <a:pt x="1" y="1036"/>
                  </a:lnTo>
                  <a:lnTo>
                    <a:pt x="235" y="8873"/>
                  </a:lnTo>
                  <a:lnTo>
                    <a:pt x="5899" y="8756"/>
                  </a:lnTo>
                  <a:lnTo>
                    <a:pt x="6835" y="6316"/>
                  </a:lnTo>
                  <a:lnTo>
                    <a:pt x="708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52" name="Google Shape;3473;p60">
              <a:extLst>
                <a:ext uri="{FF2B5EF4-FFF2-40B4-BE49-F238E27FC236}">
                  <a16:creationId xmlns:a16="http://schemas.microsoft.com/office/drawing/2014/main" id="{0963D8AF-1C45-4C39-9E58-BA0C0323994D}"/>
                </a:ext>
              </a:extLst>
            </p:cNvPr>
            <p:cNvSpPr/>
            <p:nvPr/>
          </p:nvSpPr>
          <p:spPr>
            <a:xfrm>
              <a:off x="5365103" y="2238915"/>
              <a:ext cx="218517" cy="107111"/>
            </a:xfrm>
            <a:custGeom>
              <a:avLst/>
              <a:gdLst/>
              <a:ahLst/>
              <a:cxnLst/>
              <a:rect l="l" t="t" r="r" b="b"/>
              <a:pathLst>
                <a:path w="6818" h="3342" extrusionOk="0">
                  <a:moveTo>
                    <a:pt x="6801" y="0"/>
                  </a:moveTo>
                  <a:cubicBezTo>
                    <a:pt x="6784" y="0"/>
                    <a:pt x="6750" y="17"/>
                    <a:pt x="6734" y="17"/>
                  </a:cubicBezTo>
                  <a:lnTo>
                    <a:pt x="6517" y="100"/>
                  </a:lnTo>
                  <a:lnTo>
                    <a:pt x="5765" y="401"/>
                  </a:lnTo>
                  <a:lnTo>
                    <a:pt x="3242" y="1437"/>
                  </a:lnTo>
                  <a:lnTo>
                    <a:pt x="1872" y="2005"/>
                  </a:lnTo>
                  <a:cubicBezTo>
                    <a:pt x="1487" y="2155"/>
                    <a:pt x="1120" y="2323"/>
                    <a:pt x="769" y="2523"/>
                  </a:cubicBezTo>
                  <a:cubicBezTo>
                    <a:pt x="518" y="2673"/>
                    <a:pt x="318" y="2857"/>
                    <a:pt x="151" y="3074"/>
                  </a:cubicBezTo>
                  <a:cubicBezTo>
                    <a:pt x="100" y="3141"/>
                    <a:pt x="67" y="3208"/>
                    <a:pt x="34" y="3275"/>
                  </a:cubicBezTo>
                  <a:cubicBezTo>
                    <a:pt x="17" y="3292"/>
                    <a:pt x="17" y="3325"/>
                    <a:pt x="0" y="3342"/>
                  </a:cubicBezTo>
                  <a:cubicBezTo>
                    <a:pt x="17" y="3342"/>
                    <a:pt x="50" y="3241"/>
                    <a:pt x="167" y="3091"/>
                  </a:cubicBezTo>
                  <a:cubicBezTo>
                    <a:pt x="351" y="2874"/>
                    <a:pt x="552" y="2707"/>
                    <a:pt x="785" y="2573"/>
                  </a:cubicBezTo>
                  <a:cubicBezTo>
                    <a:pt x="1136" y="2373"/>
                    <a:pt x="1521" y="2206"/>
                    <a:pt x="1888" y="2055"/>
                  </a:cubicBezTo>
                  <a:lnTo>
                    <a:pt x="3275" y="1487"/>
                  </a:lnTo>
                  <a:lnTo>
                    <a:pt x="5781" y="451"/>
                  </a:lnTo>
                  <a:lnTo>
                    <a:pt x="6533" y="117"/>
                  </a:lnTo>
                  <a:lnTo>
                    <a:pt x="6734" y="33"/>
                  </a:lnTo>
                  <a:cubicBezTo>
                    <a:pt x="6767" y="17"/>
                    <a:pt x="6784" y="17"/>
                    <a:pt x="68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53" name="Google Shape;3474;p60">
              <a:extLst>
                <a:ext uri="{FF2B5EF4-FFF2-40B4-BE49-F238E27FC236}">
                  <a16:creationId xmlns:a16="http://schemas.microsoft.com/office/drawing/2014/main" id="{3D24AD42-FDC7-4C3D-A665-380624C28362}"/>
                </a:ext>
              </a:extLst>
            </p:cNvPr>
            <p:cNvSpPr/>
            <p:nvPr/>
          </p:nvSpPr>
          <p:spPr>
            <a:xfrm>
              <a:off x="5521988" y="2318143"/>
              <a:ext cx="121598" cy="103393"/>
            </a:xfrm>
            <a:custGeom>
              <a:avLst/>
              <a:gdLst/>
              <a:ahLst/>
              <a:cxnLst/>
              <a:rect l="l" t="t" r="r" b="b"/>
              <a:pathLst>
                <a:path w="3794" h="3226" extrusionOk="0">
                  <a:moveTo>
                    <a:pt x="3794" y="1"/>
                  </a:moveTo>
                  <a:lnTo>
                    <a:pt x="3794" y="1"/>
                  </a:lnTo>
                  <a:cubicBezTo>
                    <a:pt x="3744" y="51"/>
                    <a:pt x="3693" y="84"/>
                    <a:pt x="3643" y="135"/>
                  </a:cubicBezTo>
                  <a:cubicBezTo>
                    <a:pt x="3560" y="218"/>
                    <a:pt x="3426" y="352"/>
                    <a:pt x="3259" y="502"/>
                  </a:cubicBezTo>
                  <a:cubicBezTo>
                    <a:pt x="2942" y="820"/>
                    <a:pt x="2474" y="1237"/>
                    <a:pt x="1956" y="1672"/>
                  </a:cubicBezTo>
                  <a:cubicBezTo>
                    <a:pt x="1421" y="2123"/>
                    <a:pt x="936" y="2507"/>
                    <a:pt x="569" y="2775"/>
                  </a:cubicBezTo>
                  <a:lnTo>
                    <a:pt x="151" y="3109"/>
                  </a:lnTo>
                  <a:cubicBezTo>
                    <a:pt x="101" y="3142"/>
                    <a:pt x="51" y="3192"/>
                    <a:pt x="1" y="3226"/>
                  </a:cubicBezTo>
                  <a:cubicBezTo>
                    <a:pt x="68" y="3209"/>
                    <a:pt x="118" y="3159"/>
                    <a:pt x="168" y="3125"/>
                  </a:cubicBezTo>
                  <a:cubicBezTo>
                    <a:pt x="268" y="3059"/>
                    <a:pt x="419" y="2958"/>
                    <a:pt x="602" y="2825"/>
                  </a:cubicBezTo>
                  <a:cubicBezTo>
                    <a:pt x="970" y="2557"/>
                    <a:pt x="1471" y="2173"/>
                    <a:pt x="1989" y="1739"/>
                  </a:cubicBezTo>
                  <a:cubicBezTo>
                    <a:pt x="2524" y="1287"/>
                    <a:pt x="2975" y="870"/>
                    <a:pt x="3292" y="552"/>
                  </a:cubicBezTo>
                  <a:cubicBezTo>
                    <a:pt x="3459" y="385"/>
                    <a:pt x="3576" y="252"/>
                    <a:pt x="3660" y="151"/>
                  </a:cubicBezTo>
                  <a:cubicBezTo>
                    <a:pt x="3710" y="101"/>
                    <a:pt x="3760" y="51"/>
                    <a:pt x="37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54" name="Google Shape;3475;p60">
              <a:extLst>
                <a:ext uri="{FF2B5EF4-FFF2-40B4-BE49-F238E27FC236}">
                  <a16:creationId xmlns:a16="http://schemas.microsoft.com/office/drawing/2014/main" id="{F053E5BE-89E3-48A4-B12D-77A8545C66C3}"/>
                </a:ext>
              </a:extLst>
            </p:cNvPr>
            <p:cNvSpPr/>
            <p:nvPr/>
          </p:nvSpPr>
          <p:spPr>
            <a:xfrm>
              <a:off x="5799381" y="2310130"/>
              <a:ext cx="118393" cy="138200"/>
            </a:xfrm>
            <a:custGeom>
              <a:avLst/>
              <a:gdLst/>
              <a:ahLst/>
              <a:cxnLst/>
              <a:rect l="l" t="t" r="r" b="b"/>
              <a:pathLst>
                <a:path w="3694" h="4312" extrusionOk="0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" y="17"/>
                    <a:pt x="820" y="986"/>
                    <a:pt x="1822" y="2172"/>
                  </a:cubicBezTo>
                  <a:cubicBezTo>
                    <a:pt x="2841" y="3359"/>
                    <a:pt x="3677" y="4311"/>
                    <a:pt x="3693" y="4311"/>
                  </a:cubicBezTo>
                  <a:cubicBezTo>
                    <a:pt x="3693" y="4294"/>
                    <a:pt x="2891" y="3325"/>
                    <a:pt x="1872" y="2122"/>
                  </a:cubicBezTo>
                  <a:cubicBezTo>
                    <a:pt x="878" y="946"/>
                    <a:pt x="49" y="0"/>
                    <a:pt x="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55" name="Google Shape;3476;p60">
              <a:extLst>
                <a:ext uri="{FF2B5EF4-FFF2-40B4-BE49-F238E27FC236}">
                  <a16:creationId xmlns:a16="http://schemas.microsoft.com/office/drawing/2014/main" id="{A32C4D6C-744E-44F6-A5CF-B40BEED09755}"/>
                </a:ext>
              </a:extLst>
            </p:cNvPr>
            <p:cNvSpPr/>
            <p:nvPr/>
          </p:nvSpPr>
          <p:spPr>
            <a:xfrm>
              <a:off x="5831527" y="2221223"/>
              <a:ext cx="137655" cy="79292"/>
            </a:xfrm>
            <a:custGeom>
              <a:avLst/>
              <a:gdLst/>
              <a:ahLst/>
              <a:cxnLst/>
              <a:rect l="l" t="t" r="r" b="b"/>
              <a:pathLst>
                <a:path w="4295" h="2474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51"/>
                    <a:pt x="84" y="84"/>
                    <a:pt x="134" y="118"/>
                  </a:cubicBezTo>
                  <a:cubicBezTo>
                    <a:pt x="234" y="201"/>
                    <a:pt x="385" y="318"/>
                    <a:pt x="568" y="452"/>
                  </a:cubicBezTo>
                  <a:cubicBezTo>
                    <a:pt x="936" y="702"/>
                    <a:pt x="1454" y="1053"/>
                    <a:pt x="2039" y="1404"/>
                  </a:cubicBezTo>
                  <a:cubicBezTo>
                    <a:pt x="2640" y="1738"/>
                    <a:pt x="3208" y="2022"/>
                    <a:pt x="3609" y="2206"/>
                  </a:cubicBezTo>
                  <a:cubicBezTo>
                    <a:pt x="3810" y="2290"/>
                    <a:pt x="3994" y="2373"/>
                    <a:pt x="4111" y="2407"/>
                  </a:cubicBezTo>
                  <a:cubicBezTo>
                    <a:pt x="4161" y="2440"/>
                    <a:pt x="4228" y="2457"/>
                    <a:pt x="4294" y="2474"/>
                  </a:cubicBezTo>
                  <a:cubicBezTo>
                    <a:pt x="4228" y="2440"/>
                    <a:pt x="4178" y="2423"/>
                    <a:pt x="4111" y="2390"/>
                  </a:cubicBezTo>
                  <a:lnTo>
                    <a:pt x="3626" y="2156"/>
                  </a:lnTo>
                  <a:cubicBezTo>
                    <a:pt x="3225" y="1972"/>
                    <a:pt x="2674" y="1688"/>
                    <a:pt x="2072" y="1337"/>
                  </a:cubicBezTo>
                  <a:cubicBezTo>
                    <a:pt x="1487" y="1003"/>
                    <a:pt x="969" y="669"/>
                    <a:pt x="602" y="402"/>
                  </a:cubicBezTo>
                  <a:lnTo>
                    <a:pt x="151" y="101"/>
                  </a:lnTo>
                  <a:cubicBezTo>
                    <a:pt x="101" y="67"/>
                    <a:pt x="50" y="34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56" name="Google Shape;3477;p60">
              <a:extLst>
                <a:ext uri="{FF2B5EF4-FFF2-40B4-BE49-F238E27FC236}">
                  <a16:creationId xmlns:a16="http://schemas.microsoft.com/office/drawing/2014/main" id="{2C261119-E827-4A3F-9DC8-50C07B3453E1}"/>
                </a:ext>
              </a:extLst>
            </p:cNvPr>
            <p:cNvSpPr/>
            <p:nvPr/>
          </p:nvSpPr>
          <p:spPr>
            <a:xfrm>
              <a:off x="5862038" y="2159111"/>
              <a:ext cx="13429" cy="96951"/>
            </a:xfrm>
            <a:custGeom>
              <a:avLst/>
              <a:gdLst/>
              <a:ahLst/>
              <a:cxnLst/>
              <a:rect l="l" t="t" r="r" b="b"/>
              <a:pathLst>
                <a:path w="419" h="3025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0"/>
                    <a:pt x="68" y="686"/>
                    <a:pt x="168" y="1521"/>
                  </a:cubicBezTo>
                  <a:cubicBezTo>
                    <a:pt x="285" y="2356"/>
                    <a:pt x="385" y="3025"/>
                    <a:pt x="402" y="3025"/>
                  </a:cubicBezTo>
                  <a:cubicBezTo>
                    <a:pt x="418" y="3025"/>
                    <a:pt x="352" y="2356"/>
                    <a:pt x="235" y="1521"/>
                  </a:cubicBezTo>
                  <a:cubicBezTo>
                    <a:pt x="134" y="686"/>
                    <a:pt x="34" y="0"/>
                    <a:pt x="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57" name="Google Shape;3478;p60">
              <a:extLst>
                <a:ext uri="{FF2B5EF4-FFF2-40B4-BE49-F238E27FC236}">
                  <a16:creationId xmlns:a16="http://schemas.microsoft.com/office/drawing/2014/main" id="{A417EDD0-484C-4028-9E66-F8ACFA914CA3}"/>
                </a:ext>
              </a:extLst>
            </p:cNvPr>
            <p:cNvSpPr/>
            <p:nvPr/>
          </p:nvSpPr>
          <p:spPr>
            <a:xfrm>
              <a:off x="5692814" y="1811016"/>
              <a:ext cx="62690" cy="61632"/>
            </a:xfrm>
            <a:custGeom>
              <a:avLst/>
              <a:gdLst/>
              <a:ahLst/>
              <a:cxnLst/>
              <a:rect l="l" t="t" r="r" b="b"/>
              <a:pathLst>
                <a:path w="1956" h="1923" extrusionOk="0">
                  <a:moveTo>
                    <a:pt x="870" y="1"/>
                  </a:moveTo>
                  <a:lnTo>
                    <a:pt x="870" y="1"/>
                  </a:lnTo>
                  <a:cubicBezTo>
                    <a:pt x="853" y="18"/>
                    <a:pt x="820" y="51"/>
                    <a:pt x="803" y="68"/>
                  </a:cubicBezTo>
                  <a:lnTo>
                    <a:pt x="636" y="285"/>
                  </a:lnTo>
                  <a:lnTo>
                    <a:pt x="34" y="1020"/>
                  </a:lnTo>
                  <a:lnTo>
                    <a:pt x="1" y="1054"/>
                  </a:lnTo>
                  <a:lnTo>
                    <a:pt x="34" y="1070"/>
                  </a:lnTo>
                  <a:lnTo>
                    <a:pt x="987" y="1822"/>
                  </a:lnTo>
                  <a:lnTo>
                    <a:pt x="1070" y="1889"/>
                  </a:lnTo>
                  <a:lnTo>
                    <a:pt x="1104" y="1922"/>
                  </a:lnTo>
                  <a:lnTo>
                    <a:pt x="1120" y="1889"/>
                  </a:lnTo>
                  <a:lnTo>
                    <a:pt x="1939" y="853"/>
                  </a:lnTo>
                  <a:lnTo>
                    <a:pt x="1956" y="820"/>
                  </a:lnTo>
                  <a:lnTo>
                    <a:pt x="1939" y="803"/>
                  </a:lnTo>
                  <a:lnTo>
                    <a:pt x="1304" y="318"/>
                  </a:lnTo>
                  <a:lnTo>
                    <a:pt x="1120" y="185"/>
                  </a:lnTo>
                  <a:cubicBezTo>
                    <a:pt x="1104" y="168"/>
                    <a:pt x="1070" y="151"/>
                    <a:pt x="1053" y="135"/>
                  </a:cubicBezTo>
                  <a:lnTo>
                    <a:pt x="1053" y="135"/>
                  </a:lnTo>
                  <a:cubicBezTo>
                    <a:pt x="1053" y="151"/>
                    <a:pt x="1070" y="168"/>
                    <a:pt x="1104" y="201"/>
                  </a:cubicBezTo>
                  <a:lnTo>
                    <a:pt x="1271" y="335"/>
                  </a:lnTo>
                  <a:lnTo>
                    <a:pt x="1879" y="832"/>
                  </a:lnTo>
                  <a:lnTo>
                    <a:pt x="1879" y="832"/>
                  </a:lnTo>
                  <a:lnTo>
                    <a:pt x="1096" y="1823"/>
                  </a:lnTo>
                  <a:lnTo>
                    <a:pt x="1020" y="1772"/>
                  </a:lnTo>
                  <a:lnTo>
                    <a:pt x="92" y="1039"/>
                  </a:lnTo>
                  <a:lnTo>
                    <a:pt x="92" y="1039"/>
                  </a:lnTo>
                  <a:lnTo>
                    <a:pt x="669" y="302"/>
                  </a:lnTo>
                  <a:lnTo>
                    <a:pt x="820" y="84"/>
                  </a:lnTo>
                  <a:cubicBezTo>
                    <a:pt x="836" y="68"/>
                    <a:pt x="870" y="34"/>
                    <a:pt x="8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58" name="Google Shape;3479;p60">
              <a:extLst>
                <a:ext uri="{FF2B5EF4-FFF2-40B4-BE49-F238E27FC236}">
                  <a16:creationId xmlns:a16="http://schemas.microsoft.com/office/drawing/2014/main" id="{F2737783-1F3C-4D68-B3FF-524D3547CB4F}"/>
                </a:ext>
              </a:extLst>
            </p:cNvPr>
            <p:cNvSpPr/>
            <p:nvPr/>
          </p:nvSpPr>
          <p:spPr>
            <a:xfrm>
              <a:off x="5654258" y="2153630"/>
              <a:ext cx="177301" cy="153327"/>
            </a:xfrm>
            <a:custGeom>
              <a:avLst/>
              <a:gdLst/>
              <a:ahLst/>
              <a:cxnLst/>
              <a:rect l="l" t="t" r="r" b="b"/>
              <a:pathLst>
                <a:path w="5532" h="4784" extrusionOk="0">
                  <a:moveTo>
                    <a:pt x="3508" y="0"/>
                  </a:moveTo>
                  <a:cubicBezTo>
                    <a:pt x="3418" y="0"/>
                    <a:pt x="3326" y="46"/>
                    <a:pt x="3276" y="138"/>
                  </a:cubicBezTo>
                  <a:cubicBezTo>
                    <a:pt x="3209" y="339"/>
                    <a:pt x="3343" y="940"/>
                    <a:pt x="3777" y="1525"/>
                  </a:cubicBezTo>
                  <a:cubicBezTo>
                    <a:pt x="3777" y="1542"/>
                    <a:pt x="3777" y="1542"/>
                    <a:pt x="3794" y="1558"/>
                  </a:cubicBezTo>
                  <a:cubicBezTo>
                    <a:pt x="3981" y="1835"/>
                    <a:pt x="3863" y="1921"/>
                    <a:pt x="3640" y="1921"/>
                  </a:cubicBezTo>
                  <a:cubicBezTo>
                    <a:pt x="3365" y="1921"/>
                    <a:pt x="2929" y="1790"/>
                    <a:pt x="2708" y="1725"/>
                  </a:cubicBezTo>
                  <a:cubicBezTo>
                    <a:pt x="2348" y="1625"/>
                    <a:pt x="1369" y="1388"/>
                    <a:pt x="1019" y="1388"/>
                  </a:cubicBezTo>
                  <a:cubicBezTo>
                    <a:pt x="962" y="1388"/>
                    <a:pt x="922" y="1394"/>
                    <a:pt x="903" y="1408"/>
                  </a:cubicBezTo>
                  <a:cubicBezTo>
                    <a:pt x="703" y="1542"/>
                    <a:pt x="836" y="1775"/>
                    <a:pt x="1237" y="1892"/>
                  </a:cubicBezTo>
                  <a:cubicBezTo>
                    <a:pt x="1638" y="1993"/>
                    <a:pt x="2841" y="2394"/>
                    <a:pt x="2774" y="2611"/>
                  </a:cubicBezTo>
                  <a:cubicBezTo>
                    <a:pt x="2765" y="2640"/>
                    <a:pt x="2715" y="2652"/>
                    <a:pt x="2636" y="2652"/>
                  </a:cubicBezTo>
                  <a:cubicBezTo>
                    <a:pt x="2162" y="2652"/>
                    <a:pt x="652" y="2210"/>
                    <a:pt x="652" y="2210"/>
                  </a:cubicBezTo>
                  <a:cubicBezTo>
                    <a:pt x="652" y="2210"/>
                    <a:pt x="484" y="2123"/>
                    <a:pt x="340" y="2123"/>
                  </a:cubicBezTo>
                  <a:cubicBezTo>
                    <a:pt x="257" y="2123"/>
                    <a:pt x="182" y="2152"/>
                    <a:pt x="151" y="2243"/>
                  </a:cubicBezTo>
                  <a:cubicBezTo>
                    <a:pt x="1" y="2678"/>
                    <a:pt x="2223" y="3162"/>
                    <a:pt x="2440" y="3212"/>
                  </a:cubicBezTo>
                  <a:cubicBezTo>
                    <a:pt x="2576" y="3243"/>
                    <a:pt x="2535" y="3437"/>
                    <a:pt x="2414" y="3437"/>
                  </a:cubicBezTo>
                  <a:cubicBezTo>
                    <a:pt x="2402" y="3437"/>
                    <a:pt x="2388" y="3434"/>
                    <a:pt x="2373" y="3430"/>
                  </a:cubicBezTo>
                  <a:cubicBezTo>
                    <a:pt x="2249" y="3405"/>
                    <a:pt x="1188" y="3058"/>
                    <a:pt x="586" y="3058"/>
                  </a:cubicBezTo>
                  <a:cubicBezTo>
                    <a:pt x="377" y="3058"/>
                    <a:pt x="223" y="3100"/>
                    <a:pt x="185" y="3212"/>
                  </a:cubicBezTo>
                  <a:cubicBezTo>
                    <a:pt x="51" y="3563"/>
                    <a:pt x="2006" y="3630"/>
                    <a:pt x="2323" y="3981"/>
                  </a:cubicBezTo>
                  <a:cubicBezTo>
                    <a:pt x="2404" y="4071"/>
                    <a:pt x="2348" y="4100"/>
                    <a:pt x="2217" y="4100"/>
                  </a:cubicBezTo>
                  <a:cubicBezTo>
                    <a:pt x="1963" y="4100"/>
                    <a:pt x="1427" y="3988"/>
                    <a:pt x="1078" y="3988"/>
                  </a:cubicBezTo>
                  <a:cubicBezTo>
                    <a:pt x="905" y="3988"/>
                    <a:pt x="777" y="4016"/>
                    <a:pt x="753" y="4098"/>
                  </a:cubicBezTo>
                  <a:cubicBezTo>
                    <a:pt x="703" y="4215"/>
                    <a:pt x="703" y="4315"/>
                    <a:pt x="1772" y="4499"/>
                  </a:cubicBezTo>
                  <a:cubicBezTo>
                    <a:pt x="2674" y="4649"/>
                    <a:pt x="3593" y="4750"/>
                    <a:pt x="4512" y="4783"/>
                  </a:cubicBezTo>
                  <a:lnTo>
                    <a:pt x="5531" y="2243"/>
                  </a:lnTo>
                  <a:cubicBezTo>
                    <a:pt x="5364" y="2143"/>
                    <a:pt x="4830" y="1575"/>
                    <a:pt x="4629" y="1425"/>
                  </a:cubicBezTo>
                  <a:cubicBezTo>
                    <a:pt x="4445" y="1291"/>
                    <a:pt x="4295" y="1124"/>
                    <a:pt x="4161" y="940"/>
                  </a:cubicBezTo>
                  <a:cubicBezTo>
                    <a:pt x="4011" y="740"/>
                    <a:pt x="3894" y="522"/>
                    <a:pt x="3794" y="288"/>
                  </a:cubicBezTo>
                  <a:cubicBezTo>
                    <a:pt x="3794" y="272"/>
                    <a:pt x="3777" y="255"/>
                    <a:pt x="3777" y="238"/>
                  </a:cubicBezTo>
                  <a:cubicBezTo>
                    <a:pt x="3777" y="205"/>
                    <a:pt x="3760" y="171"/>
                    <a:pt x="3727" y="138"/>
                  </a:cubicBezTo>
                  <a:cubicBezTo>
                    <a:pt x="3685" y="46"/>
                    <a:pt x="3597" y="0"/>
                    <a:pt x="3508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63" name="Google Shape;3480;p60">
              <a:extLst>
                <a:ext uri="{FF2B5EF4-FFF2-40B4-BE49-F238E27FC236}">
                  <a16:creationId xmlns:a16="http://schemas.microsoft.com/office/drawing/2014/main" id="{AB7E885A-EA21-42B7-909F-6039971490AA}"/>
                </a:ext>
              </a:extLst>
            </p:cNvPr>
            <p:cNvSpPr/>
            <p:nvPr/>
          </p:nvSpPr>
          <p:spPr>
            <a:xfrm>
              <a:off x="4442416" y="1656887"/>
              <a:ext cx="214767" cy="409086"/>
            </a:xfrm>
            <a:custGeom>
              <a:avLst/>
              <a:gdLst/>
              <a:ahLst/>
              <a:cxnLst/>
              <a:rect l="l" t="t" r="r" b="b"/>
              <a:pathLst>
                <a:path w="6701" h="12764" extrusionOk="0">
                  <a:moveTo>
                    <a:pt x="2898" y="0"/>
                  </a:moveTo>
                  <a:cubicBezTo>
                    <a:pt x="1925" y="0"/>
                    <a:pt x="949" y="226"/>
                    <a:pt x="50" y="683"/>
                  </a:cubicBezTo>
                  <a:cubicBezTo>
                    <a:pt x="50" y="683"/>
                    <a:pt x="0" y="4843"/>
                    <a:pt x="134" y="6665"/>
                  </a:cubicBezTo>
                  <a:cubicBezTo>
                    <a:pt x="268" y="8469"/>
                    <a:pt x="2089" y="8636"/>
                    <a:pt x="2089" y="8636"/>
                  </a:cubicBezTo>
                  <a:cubicBezTo>
                    <a:pt x="2089" y="8636"/>
                    <a:pt x="2122" y="9589"/>
                    <a:pt x="2139" y="10591"/>
                  </a:cubicBezTo>
                  <a:cubicBezTo>
                    <a:pt x="2189" y="11777"/>
                    <a:pt x="3158" y="12730"/>
                    <a:pt x="4345" y="12763"/>
                  </a:cubicBezTo>
                  <a:cubicBezTo>
                    <a:pt x="4355" y="12763"/>
                    <a:pt x="4365" y="12763"/>
                    <a:pt x="4375" y="12763"/>
                  </a:cubicBezTo>
                  <a:cubicBezTo>
                    <a:pt x="5614" y="12763"/>
                    <a:pt x="6617" y="11767"/>
                    <a:pt x="6634" y="10541"/>
                  </a:cubicBezTo>
                  <a:lnTo>
                    <a:pt x="6700" y="1268"/>
                  </a:lnTo>
                  <a:lnTo>
                    <a:pt x="6416" y="1084"/>
                  </a:lnTo>
                  <a:cubicBezTo>
                    <a:pt x="5360" y="364"/>
                    <a:pt x="4132" y="0"/>
                    <a:pt x="2898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64" name="Google Shape;3481;p60">
              <a:extLst>
                <a:ext uri="{FF2B5EF4-FFF2-40B4-BE49-F238E27FC236}">
                  <a16:creationId xmlns:a16="http://schemas.microsoft.com/office/drawing/2014/main" id="{DDF0D497-B3CE-49E3-BB0D-A7515B1AB659}"/>
                </a:ext>
              </a:extLst>
            </p:cNvPr>
            <p:cNvSpPr/>
            <p:nvPr/>
          </p:nvSpPr>
          <p:spPr>
            <a:xfrm>
              <a:off x="4486869" y="1764960"/>
              <a:ext cx="23044" cy="70959"/>
            </a:xfrm>
            <a:custGeom>
              <a:avLst/>
              <a:gdLst/>
              <a:ahLst/>
              <a:cxnLst/>
              <a:rect l="l" t="t" r="r" b="b"/>
              <a:pathLst>
                <a:path w="719" h="2214" extrusionOk="0">
                  <a:moveTo>
                    <a:pt x="667" y="1"/>
                  </a:moveTo>
                  <a:cubicBezTo>
                    <a:pt x="629" y="1"/>
                    <a:pt x="415" y="580"/>
                    <a:pt x="201" y="1321"/>
                  </a:cubicBezTo>
                  <a:lnTo>
                    <a:pt x="34" y="1839"/>
                  </a:lnTo>
                  <a:cubicBezTo>
                    <a:pt x="0" y="1922"/>
                    <a:pt x="0" y="2023"/>
                    <a:pt x="17" y="2106"/>
                  </a:cubicBezTo>
                  <a:cubicBezTo>
                    <a:pt x="34" y="2156"/>
                    <a:pt x="84" y="2190"/>
                    <a:pt x="134" y="2207"/>
                  </a:cubicBezTo>
                  <a:cubicBezTo>
                    <a:pt x="156" y="2207"/>
                    <a:pt x="186" y="2214"/>
                    <a:pt x="213" y="2214"/>
                  </a:cubicBezTo>
                  <a:cubicBezTo>
                    <a:pt x="227" y="2214"/>
                    <a:pt x="240" y="2212"/>
                    <a:pt x="251" y="2207"/>
                  </a:cubicBezTo>
                  <a:cubicBezTo>
                    <a:pt x="287" y="2211"/>
                    <a:pt x="324" y="2213"/>
                    <a:pt x="361" y="2213"/>
                  </a:cubicBezTo>
                  <a:cubicBezTo>
                    <a:pt x="464" y="2213"/>
                    <a:pt x="571" y="2198"/>
                    <a:pt x="668" y="2173"/>
                  </a:cubicBezTo>
                  <a:cubicBezTo>
                    <a:pt x="535" y="2123"/>
                    <a:pt x="384" y="2106"/>
                    <a:pt x="251" y="2106"/>
                  </a:cubicBezTo>
                  <a:cubicBezTo>
                    <a:pt x="184" y="2106"/>
                    <a:pt x="134" y="2106"/>
                    <a:pt x="134" y="2056"/>
                  </a:cubicBezTo>
                  <a:cubicBezTo>
                    <a:pt x="117" y="2006"/>
                    <a:pt x="134" y="1939"/>
                    <a:pt x="167" y="1872"/>
                  </a:cubicBezTo>
                  <a:lnTo>
                    <a:pt x="334" y="1354"/>
                  </a:lnTo>
                  <a:cubicBezTo>
                    <a:pt x="552" y="619"/>
                    <a:pt x="719" y="18"/>
                    <a:pt x="668" y="1"/>
                  </a:cubicBezTo>
                  <a:cubicBezTo>
                    <a:pt x="668" y="1"/>
                    <a:pt x="668" y="1"/>
                    <a:pt x="6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65" name="Google Shape;3482;p60">
              <a:extLst>
                <a:ext uri="{FF2B5EF4-FFF2-40B4-BE49-F238E27FC236}">
                  <a16:creationId xmlns:a16="http://schemas.microsoft.com/office/drawing/2014/main" id="{10FFA88E-E1A3-4FBC-904F-FD0A54584A9F}"/>
                </a:ext>
              </a:extLst>
            </p:cNvPr>
            <p:cNvSpPr/>
            <p:nvPr/>
          </p:nvSpPr>
          <p:spPr>
            <a:xfrm>
              <a:off x="4495971" y="1841559"/>
              <a:ext cx="43941" cy="23108"/>
            </a:xfrm>
            <a:custGeom>
              <a:avLst/>
              <a:gdLst/>
              <a:ahLst/>
              <a:cxnLst/>
              <a:rect l="l" t="t" r="r" b="b"/>
              <a:pathLst>
                <a:path w="1371" h="721" extrusionOk="0">
                  <a:moveTo>
                    <a:pt x="1203" y="0"/>
                  </a:moveTo>
                  <a:lnTo>
                    <a:pt x="1203" y="17"/>
                  </a:lnTo>
                  <a:cubicBezTo>
                    <a:pt x="819" y="201"/>
                    <a:pt x="418" y="334"/>
                    <a:pt x="0" y="435"/>
                  </a:cubicBezTo>
                  <a:cubicBezTo>
                    <a:pt x="141" y="623"/>
                    <a:pt x="349" y="720"/>
                    <a:pt x="565" y="720"/>
                  </a:cubicBezTo>
                  <a:cubicBezTo>
                    <a:pt x="655" y="720"/>
                    <a:pt x="747" y="703"/>
                    <a:pt x="836" y="669"/>
                  </a:cubicBezTo>
                  <a:cubicBezTo>
                    <a:pt x="1370" y="435"/>
                    <a:pt x="1203" y="0"/>
                    <a:pt x="1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66" name="Google Shape;3483;p60">
              <a:extLst>
                <a:ext uri="{FF2B5EF4-FFF2-40B4-BE49-F238E27FC236}">
                  <a16:creationId xmlns:a16="http://schemas.microsoft.com/office/drawing/2014/main" id="{52317424-3D9C-4F28-8912-36E403E02307}"/>
                </a:ext>
              </a:extLst>
            </p:cNvPr>
            <p:cNvSpPr/>
            <p:nvPr/>
          </p:nvSpPr>
          <p:spPr>
            <a:xfrm>
              <a:off x="4509336" y="1906877"/>
              <a:ext cx="74484" cy="41312"/>
            </a:xfrm>
            <a:custGeom>
              <a:avLst/>
              <a:gdLst/>
              <a:ahLst/>
              <a:cxnLst/>
              <a:rect l="l" t="t" r="r" b="b"/>
              <a:pathLst>
                <a:path w="2324" h="1289" extrusionOk="0">
                  <a:moveTo>
                    <a:pt x="2323" y="1"/>
                  </a:moveTo>
                  <a:lnTo>
                    <a:pt x="2323" y="1"/>
                  </a:lnTo>
                  <a:cubicBezTo>
                    <a:pt x="1638" y="485"/>
                    <a:pt x="836" y="769"/>
                    <a:pt x="1" y="803"/>
                  </a:cubicBezTo>
                  <a:lnTo>
                    <a:pt x="34" y="1287"/>
                  </a:lnTo>
                  <a:cubicBezTo>
                    <a:pt x="68" y="1288"/>
                    <a:pt x="100" y="1289"/>
                    <a:pt x="133" y="1289"/>
                  </a:cubicBezTo>
                  <a:cubicBezTo>
                    <a:pt x="1856" y="1289"/>
                    <a:pt x="2323" y="1"/>
                    <a:pt x="2323" y="1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67" name="Google Shape;3484;p60">
              <a:extLst>
                <a:ext uri="{FF2B5EF4-FFF2-40B4-BE49-F238E27FC236}">
                  <a16:creationId xmlns:a16="http://schemas.microsoft.com/office/drawing/2014/main" id="{1FE2C678-CBB7-428A-A21E-EE81A87E1266}"/>
                </a:ext>
              </a:extLst>
            </p:cNvPr>
            <p:cNvSpPr/>
            <p:nvPr/>
          </p:nvSpPr>
          <p:spPr>
            <a:xfrm>
              <a:off x="4653401" y="1760665"/>
              <a:ext cx="40832" cy="66664"/>
            </a:xfrm>
            <a:custGeom>
              <a:avLst/>
              <a:gdLst/>
              <a:ahLst/>
              <a:cxnLst/>
              <a:rect l="l" t="t" r="r" b="b"/>
              <a:pathLst>
                <a:path w="1274" h="2080" extrusionOk="0">
                  <a:moveTo>
                    <a:pt x="336" y="0"/>
                  </a:moveTo>
                  <a:cubicBezTo>
                    <a:pt x="319" y="0"/>
                    <a:pt x="301" y="0"/>
                    <a:pt x="285" y="1"/>
                  </a:cubicBezTo>
                  <a:cubicBezTo>
                    <a:pt x="134" y="1"/>
                    <a:pt x="17" y="118"/>
                    <a:pt x="17" y="269"/>
                  </a:cubicBezTo>
                  <a:cubicBezTo>
                    <a:pt x="17" y="787"/>
                    <a:pt x="0" y="1990"/>
                    <a:pt x="17" y="2006"/>
                  </a:cubicBezTo>
                  <a:cubicBezTo>
                    <a:pt x="17" y="2024"/>
                    <a:pt x="185" y="2080"/>
                    <a:pt x="396" y="2080"/>
                  </a:cubicBezTo>
                  <a:cubicBezTo>
                    <a:pt x="768" y="2080"/>
                    <a:pt x="1274" y="1907"/>
                    <a:pt x="1220" y="1054"/>
                  </a:cubicBezTo>
                  <a:cubicBezTo>
                    <a:pt x="1173" y="165"/>
                    <a:pt x="673" y="0"/>
                    <a:pt x="336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68" name="Google Shape;3485;p60">
              <a:extLst>
                <a:ext uri="{FF2B5EF4-FFF2-40B4-BE49-F238E27FC236}">
                  <a16:creationId xmlns:a16="http://schemas.microsoft.com/office/drawing/2014/main" id="{00DB1D9F-3998-4280-A096-A09253AE9F78}"/>
                </a:ext>
              </a:extLst>
            </p:cNvPr>
            <p:cNvSpPr/>
            <p:nvPr/>
          </p:nvSpPr>
          <p:spPr>
            <a:xfrm>
              <a:off x="4663048" y="1774094"/>
              <a:ext cx="19294" cy="37563"/>
            </a:xfrm>
            <a:custGeom>
              <a:avLst/>
              <a:gdLst/>
              <a:ahLst/>
              <a:cxnLst/>
              <a:rect l="l" t="t" r="r" b="b"/>
              <a:pathLst>
                <a:path w="602" h="1172" extrusionOk="0">
                  <a:moveTo>
                    <a:pt x="217" y="0"/>
                  </a:moveTo>
                  <a:cubicBezTo>
                    <a:pt x="167" y="0"/>
                    <a:pt x="117" y="17"/>
                    <a:pt x="84" y="50"/>
                  </a:cubicBezTo>
                  <a:cubicBezTo>
                    <a:pt x="67" y="67"/>
                    <a:pt x="50" y="100"/>
                    <a:pt x="50" y="134"/>
                  </a:cubicBezTo>
                  <a:cubicBezTo>
                    <a:pt x="37" y="175"/>
                    <a:pt x="57" y="205"/>
                    <a:pt x="64" y="205"/>
                  </a:cubicBezTo>
                  <a:cubicBezTo>
                    <a:pt x="66" y="205"/>
                    <a:pt x="67" y="203"/>
                    <a:pt x="67" y="201"/>
                  </a:cubicBezTo>
                  <a:cubicBezTo>
                    <a:pt x="67" y="201"/>
                    <a:pt x="67" y="184"/>
                    <a:pt x="84" y="134"/>
                  </a:cubicBezTo>
                  <a:cubicBezTo>
                    <a:pt x="101" y="84"/>
                    <a:pt x="151" y="67"/>
                    <a:pt x="217" y="67"/>
                  </a:cubicBezTo>
                  <a:cubicBezTo>
                    <a:pt x="301" y="100"/>
                    <a:pt x="368" y="150"/>
                    <a:pt x="401" y="234"/>
                  </a:cubicBezTo>
                  <a:cubicBezTo>
                    <a:pt x="451" y="334"/>
                    <a:pt x="468" y="451"/>
                    <a:pt x="485" y="568"/>
                  </a:cubicBezTo>
                  <a:cubicBezTo>
                    <a:pt x="502" y="769"/>
                    <a:pt x="418" y="969"/>
                    <a:pt x="234" y="1103"/>
                  </a:cubicBezTo>
                  <a:cubicBezTo>
                    <a:pt x="209" y="1111"/>
                    <a:pt x="180" y="1115"/>
                    <a:pt x="151" y="1115"/>
                  </a:cubicBezTo>
                  <a:cubicBezTo>
                    <a:pt x="121" y="1115"/>
                    <a:pt x="92" y="1111"/>
                    <a:pt x="67" y="1103"/>
                  </a:cubicBezTo>
                  <a:cubicBezTo>
                    <a:pt x="34" y="1086"/>
                    <a:pt x="17" y="1069"/>
                    <a:pt x="0" y="1069"/>
                  </a:cubicBezTo>
                  <a:cubicBezTo>
                    <a:pt x="0" y="1069"/>
                    <a:pt x="0" y="1103"/>
                    <a:pt x="50" y="1136"/>
                  </a:cubicBezTo>
                  <a:cubicBezTo>
                    <a:pt x="92" y="1157"/>
                    <a:pt x="139" y="1171"/>
                    <a:pt x="186" y="1171"/>
                  </a:cubicBezTo>
                  <a:cubicBezTo>
                    <a:pt x="214" y="1171"/>
                    <a:pt x="242" y="1166"/>
                    <a:pt x="268" y="1153"/>
                  </a:cubicBezTo>
                  <a:cubicBezTo>
                    <a:pt x="468" y="1036"/>
                    <a:pt x="602" y="802"/>
                    <a:pt x="568" y="568"/>
                  </a:cubicBezTo>
                  <a:cubicBezTo>
                    <a:pt x="568" y="434"/>
                    <a:pt x="535" y="301"/>
                    <a:pt x="468" y="201"/>
                  </a:cubicBezTo>
                  <a:cubicBezTo>
                    <a:pt x="418" y="100"/>
                    <a:pt x="334" y="17"/>
                    <a:pt x="217" y="0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69" name="Google Shape;3486;p60">
              <a:extLst>
                <a:ext uri="{FF2B5EF4-FFF2-40B4-BE49-F238E27FC236}">
                  <a16:creationId xmlns:a16="http://schemas.microsoft.com/office/drawing/2014/main" id="{DA44DC04-FAA8-4A72-8ACF-282C375E7B80}"/>
                </a:ext>
              </a:extLst>
            </p:cNvPr>
            <p:cNvSpPr/>
            <p:nvPr/>
          </p:nvSpPr>
          <p:spPr>
            <a:xfrm>
              <a:off x="4462222" y="1769254"/>
              <a:ext cx="16089" cy="15031"/>
            </a:xfrm>
            <a:custGeom>
              <a:avLst/>
              <a:gdLst/>
              <a:ahLst/>
              <a:cxnLst/>
              <a:rect l="l" t="t" r="r" b="b"/>
              <a:pathLst>
                <a:path w="502" h="469" extrusionOk="0">
                  <a:moveTo>
                    <a:pt x="251" y="1"/>
                  </a:moveTo>
                  <a:cubicBezTo>
                    <a:pt x="117" y="1"/>
                    <a:pt x="1" y="101"/>
                    <a:pt x="1" y="235"/>
                  </a:cubicBezTo>
                  <a:cubicBezTo>
                    <a:pt x="17" y="368"/>
                    <a:pt x="134" y="468"/>
                    <a:pt x="268" y="468"/>
                  </a:cubicBezTo>
                  <a:cubicBezTo>
                    <a:pt x="385" y="468"/>
                    <a:pt x="502" y="368"/>
                    <a:pt x="502" y="235"/>
                  </a:cubicBezTo>
                  <a:cubicBezTo>
                    <a:pt x="485" y="101"/>
                    <a:pt x="368" y="1"/>
                    <a:pt x="2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70" name="Google Shape;3487;p60">
              <a:extLst>
                <a:ext uri="{FF2B5EF4-FFF2-40B4-BE49-F238E27FC236}">
                  <a16:creationId xmlns:a16="http://schemas.microsoft.com/office/drawing/2014/main" id="{258C335C-1AF4-46E1-9B55-D52A4469EB8E}"/>
                </a:ext>
              </a:extLst>
            </p:cNvPr>
            <p:cNvSpPr/>
            <p:nvPr/>
          </p:nvSpPr>
          <p:spPr>
            <a:xfrm>
              <a:off x="4448313" y="1759479"/>
              <a:ext cx="32146" cy="9807"/>
            </a:xfrm>
            <a:custGeom>
              <a:avLst/>
              <a:gdLst/>
              <a:ahLst/>
              <a:cxnLst/>
              <a:rect l="l" t="t" r="r" b="b"/>
              <a:pathLst>
                <a:path w="1003" h="306" extrusionOk="0">
                  <a:moveTo>
                    <a:pt x="551" y="1"/>
                  </a:moveTo>
                  <a:cubicBezTo>
                    <a:pt x="529" y="1"/>
                    <a:pt x="507" y="2"/>
                    <a:pt x="485" y="5"/>
                  </a:cubicBezTo>
                  <a:cubicBezTo>
                    <a:pt x="351" y="22"/>
                    <a:pt x="217" y="72"/>
                    <a:pt x="100" y="155"/>
                  </a:cubicBezTo>
                  <a:cubicBezTo>
                    <a:pt x="34" y="222"/>
                    <a:pt x="0" y="289"/>
                    <a:pt x="17" y="306"/>
                  </a:cubicBezTo>
                  <a:lnTo>
                    <a:pt x="17" y="289"/>
                  </a:lnTo>
                  <a:cubicBezTo>
                    <a:pt x="20" y="292"/>
                    <a:pt x="25" y="294"/>
                    <a:pt x="31" y="294"/>
                  </a:cubicBezTo>
                  <a:cubicBezTo>
                    <a:pt x="88" y="294"/>
                    <a:pt x="261" y="170"/>
                    <a:pt x="501" y="155"/>
                  </a:cubicBezTo>
                  <a:cubicBezTo>
                    <a:pt x="518" y="154"/>
                    <a:pt x="535" y="154"/>
                    <a:pt x="551" y="154"/>
                  </a:cubicBezTo>
                  <a:cubicBezTo>
                    <a:pt x="749" y="154"/>
                    <a:pt x="918" y="228"/>
                    <a:pt x="970" y="228"/>
                  </a:cubicBezTo>
                  <a:cubicBezTo>
                    <a:pt x="979" y="228"/>
                    <a:pt x="984" y="226"/>
                    <a:pt x="986" y="222"/>
                  </a:cubicBezTo>
                  <a:cubicBezTo>
                    <a:pt x="1003" y="205"/>
                    <a:pt x="969" y="155"/>
                    <a:pt x="869" y="105"/>
                  </a:cubicBezTo>
                  <a:cubicBezTo>
                    <a:pt x="771" y="36"/>
                    <a:pt x="662" y="1"/>
                    <a:pt x="5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71" name="Google Shape;3488;p60">
              <a:extLst>
                <a:ext uri="{FF2B5EF4-FFF2-40B4-BE49-F238E27FC236}">
                  <a16:creationId xmlns:a16="http://schemas.microsoft.com/office/drawing/2014/main" id="{08F2E33E-2907-4D1A-8EF8-864CD174A57E}"/>
                </a:ext>
              </a:extLst>
            </p:cNvPr>
            <p:cNvSpPr/>
            <p:nvPr/>
          </p:nvSpPr>
          <p:spPr>
            <a:xfrm>
              <a:off x="4546290" y="1767652"/>
              <a:ext cx="16121" cy="15031"/>
            </a:xfrm>
            <a:custGeom>
              <a:avLst/>
              <a:gdLst/>
              <a:ahLst/>
              <a:cxnLst/>
              <a:rect l="l" t="t" r="r" b="b"/>
              <a:pathLst>
                <a:path w="503" h="469" extrusionOk="0">
                  <a:moveTo>
                    <a:pt x="235" y="1"/>
                  </a:moveTo>
                  <a:cubicBezTo>
                    <a:pt x="101" y="1"/>
                    <a:pt x="1" y="117"/>
                    <a:pt x="1" y="234"/>
                  </a:cubicBezTo>
                  <a:cubicBezTo>
                    <a:pt x="17" y="368"/>
                    <a:pt x="118" y="468"/>
                    <a:pt x="251" y="468"/>
                  </a:cubicBezTo>
                  <a:cubicBezTo>
                    <a:pt x="385" y="468"/>
                    <a:pt x="502" y="368"/>
                    <a:pt x="485" y="234"/>
                  </a:cubicBezTo>
                  <a:cubicBezTo>
                    <a:pt x="485" y="101"/>
                    <a:pt x="368" y="1"/>
                    <a:pt x="2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72" name="Google Shape;3489;p60">
              <a:extLst>
                <a:ext uri="{FF2B5EF4-FFF2-40B4-BE49-F238E27FC236}">
                  <a16:creationId xmlns:a16="http://schemas.microsoft.com/office/drawing/2014/main" id="{8596C5BE-F77E-4935-A84A-0FFC230E11BD}"/>
                </a:ext>
              </a:extLst>
            </p:cNvPr>
            <p:cNvSpPr/>
            <p:nvPr/>
          </p:nvSpPr>
          <p:spPr>
            <a:xfrm>
              <a:off x="4534527" y="1759479"/>
              <a:ext cx="31601" cy="9807"/>
            </a:xfrm>
            <a:custGeom>
              <a:avLst/>
              <a:gdLst/>
              <a:ahLst/>
              <a:cxnLst/>
              <a:rect l="l" t="t" r="r" b="b"/>
              <a:pathLst>
                <a:path w="986" h="306" extrusionOk="0">
                  <a:moveTo>
                    <a:pt x="535" y="1"/>
                  </a:moveTo>
                  <a:cubicBezTo>
                    <a:pt x="513" y="1"/>
                    <a:pt x="490" y="2"/>
                    <a:pt x="468" y="5"/>
                  </a:cubicBezTo>
                  <a:cubicBezTo>
                    <a:pt x="334" y="22"/>
                    <a:pt x="201" y="72"/>
                    <a:pt x="100" y="155"/>
                  </a:cubicBezTo>
                  <a:cubicBezTo>
                    <a:pt x="17" y="222"/>
                    <a:pt x="0" y="289"/>
                    <a:pt x="17" y="306"/>
                  </a:cubicBezTo>
                  <a:lnTo>
                    <a:pt x="17" y="289"/>
                  </a:lnTo>
                  <a:cubicBezTo>
                    <a:pt x="19" y="292"/>
                    <a:pt x="22" y="294"/>
                    <a:pt x="27" y="294"/>
                  </a:cubicBezTo>
                  <a:cubicBezTo>
                    <a:pt x="71" y="294"/>
                    <a:pt x="244" y="170"/>
                    <a:pt x="485" y="155"/>
                  </a:cubicBezTo>
                  <a:cubicBezTo>
                    <a:pt x="503" y="154"/>
                    <a:pt x="520" y="154"/>
                    <a:pt x="538" y="154"/>
                  </a:cubicBezTo>
                  <a:cubicBezTo>
                    <a:pt x="746" y="154"/>
                    <a:pt x="905" y="228"/>
                    <a:pt x="954" y="228"/>
                  </a:cubicBezTo>
                  <a:cubicBezTo>
                    <a:pt x="962" y="228"/>
                    <a:pt x="967" y="226"/>
                    <a:pt x="969" y="222"/>
                  </a:cubicBezTo>
                  <a:cubicBezTo>
                    <a:pt x="986" y="205"/>
                    <a:pt x="953" y="155"/>
                    <a:pt x="869" y="105"/>
                  </a:cubicBezTo>
                  <a:cubicBezTo>
                    <a:pt x="758" y="36"/>
                    <a:pt x="646" y="1"/>
                    <a:pt x="5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73" name="Google Shape;3490;p60">
              <a:extLst>
                <a:ext uri="{FF2B5EF4-FFF2-40B4-BE49-F238E27FC236}">
                  <a16:creationId xmlns:a16="http://schemas.microsoft.com/office/drawing/2014/main" id="{827E13F0-919D-4E54-AC7E-7A96BCDBFA9F}"/>
                </a:ext>
              </a:extLst>
            </p:cNvPr>
            <p:cNvSpPr/>
            <p:nvPr/>
          </p:nvSpPr>
          <p:spPr>
            <a:xfrm>
              <a:off x="4582698" y="1643330"/>
              <a:ext cx="92144" cy="161660"/>
            </a:xfrm>
            <a:custGeom>
              <a:avLst/>
              <a:gdLst/>
              <a:ahLst/>
              <a:cxnLst/>
              <a:rect l="l" t="t" r="r" b="b"/>
              <a:pathLst>
                <a:path w="2875" h="5044" extrusionOk="0">
                  <a:moveTo>
                    <a:pt x="962" y="0"/>
                  </a:moveTo>
                  <a:cubicBezTo>
                    <a:pt x="795" y="0"/>
                    <a:pt x="623" y="23"/>
                    <a:pt x="452" y="70"/>
                  </a:cubicBezTo>
                  <a:lnTo>
                    <a:pt x="252" y="471"/>
                  </a:lnTo>
                  <a:cubicBezTo>
                    <a:pt x="1" y="1056"/>
                    <a:pt x="118" y="1724"/>
                    <a:pt x="552" y="2175"/>
                  </a:cubicBezTo>
                  <a:cubicBezTo>
                    <a:pt x="753" y="2342"/>
                    <a:pt x="937" y="2509"/>
                    <a:pt x="1104" y="2710"/>
                  </a:cubicBezTo>
                  <a:cubicBezTo>
                    <a:pt x="1421" y="3128"/>
                    <a:pt x="1371" y="3712"/>
                    <a:pt x="1421" y="4247"/>
                  </a:cubicBezTo>
                  <a:cubicBezTo>
                    <a:pt x="1421" y="4498"/>
                    <a:pt x="1521" y="4732"/>
                    <a:pt x="1689" y="4915"/>
                  </a:cubicBezTo>
                  <a:cubicBezTo>
                    <a:pt x="1774" y="5001"/>
                    <a:pt x="1886" y="5043"/>
                    <a:pt x="1996" y="5043"/>
                  </a:cubicBezTo>
                  <a:cubicBezTo>
                    <a:pt x="2121" y="5043"/>
                    <a:pt x="2243" y="4989"/>
                    <a:pt x="2323" y="4882"/>
                  </a:cubicBezTo>
                  <a:cubicBezTo>
                    <a:pt x="2357" y="4815"/>
                    <a:pt x="2390" y="4748"/>
                    <a:pt x="2390" y="4665"/>
                  </a:cubicBezTo>
                  <a:cubicBezTo>
                    <a:pt x="2507" y="4080"/>
                    <a:pt x="2624" y="3495"/>
                    <a:pt x="2724" y="2910"/>
                  </a:cubicBezTo>
                  <a:cubicBezTo>
                    <a:pt x="2841" y="2459"/>
                    <a:pt x="2875" y="2008"/>
                    <a:pt x="2825" y="1557"/>
                  </a:cubicBezTo>
                  <a:cubicBezTo>
                    <a:pt x="2656" y="642"/>
                    <a:pt x="1859" y="0"/>
                    <a:pt x="9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74" name="Google Shape;3491;p60">
              <a:extLst>
                <a:ext uri="{FF2B5EF4-FFF2-40B4-BE49-F238E27FC236}">
                  <a16:creationId xmlns:a16="http://schemas.microsoft.com/office/drawing/2014/main" id="{2AFD1476-D203-4D7D-B196-8B6F2D41EBB6}"/>
                </a:ext>
              </a:extLst>
            </p:cNvPr>
            <p:cNvSpPr/>
            <p:nvPr/>
          </p:nvSpPr>
          <p:spPr>
            <a:xfrm>
              <a:off x="4392674" y="1622529"/>
              <a:ext cx="222203" cy="99708"/>
            </a:xfrm>
            <a:custGeom>
              <a:avLst/>
              <a:gdLst/>
              <a:ahLst/>
              <a:cxnLst/>
              <a:rect l="l" t="t" r="r" b="b"/>
              <a:pathLst>
                <a:path w="6933" h="3111" extrusionOk="0">
                  <a:moveTo>
                    <a:pt x="1389" y="1"/>
                  </a:moveTo>
                  <a:cubicBezTo>
                    <a:pt x="1124" y="1"/>
                    <a:pt x="857" y="65"/>
                    <a:pt x="617" y="201"/>
                  </a:cubicBezTo>
                  <a:cubicBezTo>
                    <a:pt x="299" y="351"/>
                    <a:pt x="65" y="652"/>
                    <a:pt x="15" y="1003"/>
                  </a:cubicBezTo>
                  <a:cubicBezTo>
                    <a:pt x="0" y="1329"/>
                    <a:pt x="248" y="1655"/>
                    <a:pt x="526" y="1655"/>
                  </a:cubicBezTo>
                  <a:cubicBezTo>
                    <a:pt x="561" y="1655"/>
                    <a:pt x="597" y="1649"/>
                    <a:pt x="633" y="1638"/>
                  </a:cubicBezTo>
                  <a:lnTo>
                    <a:pt x="633" y="1638"/>
                  </a:lnTo>
                  <a:cubicBezTo>
                    <a:pt x="299" y="1755"/>
                    <a:pt x="166" y="2239"/>
                    <a:pt x="333" y="2574"/>
                  </a:cubicBezTo>
                  <a:cubicBezTo>
                    <a:pt x="489" y="2845"/>
                    <a:pt x="768" y="3006"/>
                    <a:pt x="1075" y="3006"/>
                  </a:cubicBezTo>
                  <a:cubicBezTo>
                    <a:pt x="1127" y="3006"/>
                    <a:pt x="1181" y="3001"/>
                    <a:pt x="1235" y="2991"/>
                  </a:cubicBezTo>
                  <a:cubicBezTo>
                    <a:pt x="1586" y="2925"/>
                    <a:pt x="1903" y="2724"/>
                    <a:pt x="2137" y="2440"/>
                  </a:cubicBezTo>
                  <a:cubicBezTo>
                    <a:pt x="2169" y="2821"/>
                    <a:pt x="2487" y="3111"/>
                    <a:pt x="2847" y="3111"/>
                  </a:cubicBezTo>
                  <a:cubicBezTo>
                    <a:pt x="2867" y="3111"/>
                    <a:pt x="2886" y="3110"/>
                    <a:pt x="2906" y="3108"/>
                  </a:cubicBezTo>
                  <a:cubicBezTo>
                    <a:pt x="3290" y="3058"/>
                    <a:pt x="3641" y="2908"/>
                    <a:pt x="3925" y="2657"/>
                  </a:cubicBezTo>
                  <a:cubicBezTo>
                    <a:pt x="4209" y="2407"/>
                    <a:pt x="4543" y="2206"/>
                    <a:pt x="4894" y="2089"/>
                  </a:cubicBezTo>
                  <a:cubicBezTo>
                    <a:pt x="5145" y="2056"/>
                    <a:pt x="5412" y="2039"/>
                    <a:pt x="5663" y="2039"/>
                  </a:cubicBezTo>
                  <a:cubicBezTo>
                    <a:pt x="5930" y="2022"/>
                    <a:pt x="6181" y="1872"/>
                    <a:pt x="6314" y="1655"/>
                  </a:cubicBezTo>
                  <a:cubicBezTo>
                    <a:pt x="6448" y="1404"/>
                    <a:pt x="6932" y="1120"/>
                    <a:pt x="6682" y="1120"/>
                  </a:cubicBezTo>
                  <a:lnTo>
                    <a:pt x="6465" y="752"/>
                  </a:lnTo>
                  <a:cubicBezTo>
                    <a:pt x="5963" y="652"/>
                    <a:pt x="5496" y="485"/>
                    <a:pt x="5061" y="251"/>
                  </a:cubicBezTo>
                  <a:cubicBezTo>
                    <a:pt x="4780" y="105"/>
                    <a:pt x="4461" y="35"/>
                    <a:pt x="4140" y="35"/>
                  </a:cubicBezTo>
                  <a:cubicBezTo>
                    <a:pt x="3984" y="35"/>
                    <a:pt x="3827" y="51"/>
                    <a:pt x="3674" y="84"/>
                  </a:cubicBezTo>
                  <a:cubicBezTo>
                    <a:pt x="3385" y="164"/>
                    <a:pt x="3097" y="352"/>
                    <a:pt x="2793" y="352"/>
                  </a:cubicBezTo>
                  <a:cubicBezTo>
                    <a:pt x="2781" y="352"/>
                    <a:pt x="2768" y="352"/>
                    <a:pt x="2755" y="351"/>
                  </a:cubicBezTo>
                  <a:cubicBezTo>
                    <a:pt x="2438" y="351"/>
                    <a:pt x="2171" y="168"/>
                    <a:pt x="1853" y="67"/>
                  </a:cubicBezTo>
                  <a:cubicBezTo>
                    <a:pt x="1703" y="24"/>
                    <a:pt x="1547" y="1"/>
                    <a:pt x="13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75" name="Google Shape;3492;p60">
              <a:extLst>
                <a:ext uri="{FF2B5EF4-FFF2-40B4-BE49-F238E27FC236}">
                  <a16:creationId xmlns:a16="http://schemas.microsoft.com/office/drawing/2014/main" id="{86571F76-5990-408E-A07D-EF3B1BD4C705}"/>
                </a:ext>
              </a:extLst>
            </p:cNvPr>
            <p:cNvSpPr/>
            <p:nvPr/>
          </p:nvSpPr>
          <p:spPr>
            <a:xfrm>
              <a:off x="4483119" y="1667528"/>
              <a:ext cx="105509" cy="46505"/>
            </a:xfrm>
            <a:custGeom>
              <a:avLst/>
              <a:gdLst/>
              <a:ahLst/>
              <a:cxnLst/>
              <a:rect l="l" t="t" r="r" b="b"/>
              <a:pathLst>
                <a:path w="3292" h="1451" extrusionOk="0">
                  <a:moveTo>
                    <a:pt x="3258" y="0"/>
                  </a:moveTo>
                  <a:cubicBezTo>
                    <a:pt x="3258" y="0"/>
                    <a:pt x="3275" y="50"/>
                    <a:pt x="3258" y="150"/>
                  </a:cubicBezTo>
                  <a:cubicBezTo>
                    <a:pt x="3242" y="284"/>
                    <a:pt x="3192" y="418"/>
                    <a:pt x="3108" y="535"/>
                  </a:cubicBezTo>
                  <a:cubicBezTo>
                    <a:pt x="2974" y="702"/>
                    <a:pt x="2791" y="802"/>
                    <a:pt x="2590" y="819"/>
                  </a:cubicBezTo>
                  <a:cubicBezTo>
                    <a:pt x="2564" y="821"/>
                    <a:pt x="2538" y="821"/>
                    <a:pt x="2511" y="821"/>
                  </a:cubicBezTo>
                  <a:cubicBezTo>
                    <a:pt x="2296" y="821"/>
                    <a:pt x="2057" y="769"/>
                    <a:pt x="1805" y="769"/>
                  </a:cubicBezTo>
                  <a:cubicBezTo>
                    <a:pt x="1671" y="769"/>
                    <a:pt x="1537" y="802"/>
                    <a:pt x="1404" y="869"/>
                  </a:cubicBezTo>
                  <a:cubicBezTo>
                    <a:pt x="1287" y="919"/>
                    <a:pt x="1186" y="1003"/>
                    <a:pt x="1086" y="1069"/>
                  </a:cubicBezTo>
                  <a:cubicBezTo>
                    <a:pt x="986" y="1136"/>
                    <a:pt x="902" y="1203"/>
                    <a:pt x="802" y="1270"/>
                  </a:cubicBezTo>
                  <a:cubicBezTo>
                    <a:pt x="735" y="1320"/>
                    <a:pt x="635" y="1353"/>
                    <a:pt x="552" y="1387"/>
                  </a:cubicBezTo>
                  <a:cubicBezTo>
                    <a:pt x="485" y="1404"/>
                    <a:pt x="414" y="1412"/>
                    <a:pt x="343" y="1412"/>
                  </a:cubicBezTo>
                  <a:cubicBezTo>
                    <a:pt x="272" y="1412"/>
                    <a:pt x="201" y="1404"/>
                    <a:pt x="134" y="1387"/>
                  </a:cubicBezTo>
                  <a:cubicBezTo>
                    <a:pt x="84" y="1353"/>
                    <a:pt x="50" y="1337"/>
                    <a:pt x="0" y="1303"/>
                  </a:cubicBezTo>
                  <a:lnTo>
                    <a:pt x="0" y="1303"/>
                  </a:lnTo>
                  <a:cubicBezTo>
                    <a:pt x="0" y="1303"/>
                    <a:pt x="0" y="1320"/>
                    <a:pt x="34" y="1337"/>
                  </a:cubicBezTo>
                  <a:cubicBezTo>
                    <a:pt x="50" y="1370"/>
                    <a:pt x="84" y="1387"/>
                    <a:pt x="134" y="1404"/>
                  </a:cubicBezTo>
                  <a:cubicBezTo>
                    <a:pt x="212" y="1433"/>
                    <a:pt x="295" y="1451"/>
                    <a:pt x="377" y="1451"/>
                  </a:cubicBezTo>
                  <a:cubicBezTo>
                    <a:pt x="437" y="1451"/>
                    <a:pt x="496" y="1441"/>
                    <a:pt x="552" y="1420"/>
                  </a:cubicBezTo>
                  <a:cubicBezTo>
                    <a:pt x="652" y="1404"/>
                    <a:pt x="752" y="1370"/>
                    <a:pt x="836" y="1320"/>
                  </a:cubicBezTo>
                  <a:cubicBezTo>
                    <a:pt x="936" y="1253"/>
                    <a:pt x="1019" y="1186"/>
                    <a:pt x="1120" y="1120"/>
                  </a:cubicBezTo>
                  <a:cubicBezTo>
                    <a:pt x="1320" y="952"/>
                    <a:pt x="1554" y="852"/>
                    <a:pt x="1805" y="835"/>
                  </a:cubicBezTo>
                  <a:cubicBezTo>
                    <a:pt x="2042" y="835"/>
                    <a:pt x="2280" y="888"/>
                    <a:pt x="2506" y="888"/>
                  </a:cubicBezTo>
                  <a:cubicBezTo>
                    <a:pt x="2534" y="888"/>
                    <a:pt x="2562" y="887"/>
                    <a:pt x="2590" y="886"/>
                  </a:cubicBezTo>
                  <a:cubicBezTo>
                    <a:pt x="2707" y="869"/>
                    <a:pt x="2824" y="835"/>
                    <a:pt x="2924" y="769"/>
                  </a:cubicBezTo>
                  <a:cubicBezTo>
                    <a:pt x="3008" y="719"/>
                    <a:pt x="3075" y="652"/>
                    <a:pt x="3141" y="568"/>
                  </a:cubicBezTo>
                  <a:cubicBezTo>
                    <a:pt x="3225" y="451"/>
                    <a:pt x="3275" y="301"/>
                    <a:pt x="3292" y="150"/>
                  </a:cubicBezTo>
                  <a:cubicBezTo>
                    <a:pt x="3292" y="117"/>
                    <a:pt x="3275" y="67"/>
                    <a:pt x="3275" y="33"/>
                  </a:cubicBezTo>
                  <a:cubicBezTo>
                    <a:pt x="3275" y="17"/>
                    <a:pt x="3275" y="0"/>
                    <a:pt x="32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76" name="Google Shape;3493;p60">
              <a:extLst>
                <a:ext uri="{FF2B5EF4-FFF2-40B4-BE49-F238E27FC236}">
                  <a16:creationId xmlns:a16="http://schemas.microsoft.com/office/drawing/2014/main" id="{86ECC735-8E57-4294-BB5B-0A7E83BBA754}"/>
                </a:ext>
              </a:extLst>
            </p:cNvPr>
            <p:cNvSpPr/>
            <p:nvPr/>
          </p:nvSpPr>
          <p:spPr>
            <a:xfrm>
              <a:off x="4590198" y="1626279"/>
              <a:ext cx="10224" cy="26281"/>
            </a:xfrm>
            <a:custGeom>
              <a:avLst/>
              <a:gdLst/>
              <a:ahLst/>
              <a:cxnLst/>
              <a:rect l="l" t="t" r="r" b="b"/>
              <a:pathLst>
                <a:path w="319" h="820" extrusionOk="0">
                  <a:moveTo>
                    <a:pt x="101" y="0"/>
                  </a:moveTo>
                  <a:lnTo>
                    <a:pt x="101" y="0"/>
                  </a:lnTo>
                  <a:cubicBezTo>
                    <a:pt x="1" y="301"/>
                    <a:pt x="84" y="619"/>
                    <a:pt x="318" y="819"/>
                  </a:cubicBezTo>
                  <a:cubicBezTo>
                    <a:pt x="151" y="585"/>
                    <a:pt x="84" y="285"/>
                    <a:pt x="1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77" name="Google Shape;3494;p60">
              <a:extLst>
                <a:ext uri="{FF2B5EF4-FFF2-40B4-BE49-F238E27FC236}">
                  <a16:creationId xmlns:a16="http://schemas.microsoft.com/office/drawing/2014/main" id="{1C456713-5356-4E45-A432-76586C9D8FD9}"/>
                </a:ext>
              </a:extLst>
            </p:cNvPr>
            <p:cNvSpPr/>
            <p:nvPr/>
          </p:nvSpPr>
          <p:spPr>
            <a:xfrm>
              <a:off x="4600935" y="1625734"/>
              <a:ext cx="14999" cy="27884"/>
            </a:xfrm>
            <a:custGeom>
              <a:avLst/>
              <a:gdLst/>
              <a:ahLst/>
              <a:cxnLst/>
              <a:rect l="l" t="t" r="r" b="b"/>
              <a:pathLst>
                <a:path w="468" h="870" extrusionOk="0">
                  <a:moveTo>
                    <a:pt x="451" y="1"/>
                  </a:moveTo>
                  <a:lnTo>
                    <a:pt x="451" y="1"/>
                  </a:lnTo>
                  <a:cubicBezTo>
                    <a:pt x="167" y="201"/>
                    <a:pt x="0" y="519"/>
                    <a:pt x="0" y="870"/>
                  </a:cubicBezTo>
                  <a:cubicBezTo>
                    <a:pt x="17" y="870"/>
                    <a:pt x="50" y="652"/>
                    <a:pt x="184" y="402"/>
                  </a:cubicBezTo>
                  <a:cubicBezTo>
                    <a:pt x="301" y="168"/>
                    <a:pt x="468" y="17"/>
                    <a:pt x="4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78" name="Google Shape;3495;p60">
              <a:extLst>
                <a:ext uri="{FF2B5EF4-FFF2-40B4-BE49-F238E27FC236}">
                  <a16:creationId xmlns:a16="http://schemas.microsoft.com/office/drawing/2014/main" id="{ACFAA26C-585B-4910-ADBE-80522BBAD098}"/>
                </a:ext>
              </a:extLst>
            </p:cNvPr>
            <p:cNvSpPr/>
            <p:nvPr/>
          </p:nvSpPr>
          <p:spPr>
            <a:xfrm>
              <a:off x="4778171" y="2231928"/>
              <a:ext cx="199768" cy="229254"/>
            </a:xfrm>
            <a:custGeom>
              <a:avLst/>
              <a:gdLst/>
              <a:ahLst/>
              <a:cxnLst/>
              <a:rect l="l" t="t" r="r" b="b"/>
              <a:pathLst>
                <a:path w="6233" h="7153" extrusionOk="0">
                  <a:moveTo>
                    <a:pt x="3459" y="1"/>
                  </a:moveTo>
                  <a:lnTo>
                    <a:pt x="1" y="2056"/>
                  </a:lnTo>
                  <a:lnTo>
                    <a:pt x="1989" y="7152"/>
                  </a:lnTo>
                  <a:lnTo>
                    <a:pt x="6233" y="7152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79" name="Google Shape;3496;p60">
              <a:extLst>
                <a:ext uri="{FF2B5EF4-FFF2-40B4-BE49-F238E27FC236}">
                  <a16:creationId xmlns:a16="http://schemas.microsoft.com/office/drawing/2014/main" id="{60B711FF-0449-4ABE-9164-B840A82574FF}"/>
                </a:ext>
              </a:extLst>
            </p:cNvPr>
            <p:cNvSpPr/>
            <p:nvPr/>
          </p:nvSpPr>
          <p:spPr>
            <a:xfrm>
              <a:off x="4092173" y="1735954"/>
              <a:ext cx="390978" cy="592540"/>
            </a:xfrm>
            <a:custGeom>
              <a:avLst/>
              <a:gdLst/>
              <a:ahLst/>
              <a:cxnLst/>
              <a:rect l="l" t="t" r="r" b="b"/>
              <a:pathLst>
                <a:path w="12199" h="18488" extrusionOk="0">
                  <a:moveTo>
                    <a:pt x="2227" y="1"/>
                  </a:moveTo>
                  <a:cubicBezTo>
                    <a:pt x="1732" y="1"/>
                    <a:pt x="1572" y="2498"/>
                    <a:pt x="1572" y="2744"/>
                  </a:cubicBezTo>
                  <a:cubicBezTo>
                    <a:pt x="1564" y="2828"/>
                    <a:pt x="1504" y="2866"/>
                    <a:pt x="1443" y="2866"/>
                  </a:cubicBezTo>
                  <a:cubicBezTo>
                    <a:pt x="1370" y="2866"/>
                    <a:pt x="1295" y="2811"/>
                    <a:pt x="1304" y="2711"/>
                  </a:cubicBezTo>
                  <a:cubicBezTo>
                    <a:pt x="1321" y="2510"/>
                    <a:pt x="1688" y="288"/>
                    <a:pt x="1154" y="188"/>
                  </a:cubicBezTo>
                  <a:cubicBezTo>
                    <a:pt x="1148" y="187"/>
                    <a:pt x="1142" y="186"/>
                    <a:pt x="1136" y="186"/>
                  </a:cubicBezTo>
                  <a:cubicBezTo>
                    <a:pt x="760" y="186"/>
                    <a:pt x="998" y="2333"/>
                    <a:pt x="669" y="2761"/>
                  </a:cubicBezTo>
                  <a:cubicBezTo>
                    <a:pt x="639" y="2798"/>
                    <a:pt x="615" y="2815"/>
                    <a:pt x="594" y="2815"/>
                  </a:cubicBezTo>
                  <a:cubicBezTo>
                    <a:pt x="386" y="2815"/>
                    <a:pt x="618" y="1050"/>
                    <a:pt x="268" y="990"/>
                  </a:cubicBezTo>
                  <a:cubicBezTo>
                    <a:pt x="253" y="988"/>
                    <a:pt x="237" y="986"/>
                    <a:pt x="223" y="986"/>
                  </a:cubicBezTo>
                  <a:cubicBezTo>
                    <a:pt x="95" y="986"/>
                    <a:pt x="1" y="1103"/>
                    <a:pt x="1" y="2226"/>
                  </a:cubicBezTo>
                  <a:cubicBezTo>
                    <a:pt x="1" y="2894"/>
                    <a:pt x="252" y="3897"/>
                    <a:pt x="168" y="5183"/>
                  </a:cubicBezTo>
                  <a:cubicBezTo>
                    <a:pt x="326" y="8765"/>
                    <a:pt x="156" y="18487"/>
                    <a:pt x="3697" y="18487"/>
                  </a:cubicBezTo>
                  <a:cubicBezTo>
                    <a:pt x="3906" y="18487"/>
                    <a:pt x="4127" y="18454"/>
                    <a:pt x="4362" y="18383"/>
                  </a:cubicBezTo>
                  <a:cubicBezTo>
                    <a:pt x="7269" y="17481"/>
                    <a:pt x="9926" y="15977"/>
                    <a:pt x="12198" y="13955"/>
                  </a:cubicBezTo>
                  <a:lnTo>
                    <a:pt x="9809" y="9678"/>
                  </a:lnTo>
                  <a:cubicBezTo>
                    <a:pt x="9809" y="9678"/>
                    <a:pt x="6133" y="13454"/>
                    <a:pt x="4562" y="13454"/>
                  </a:cubicBezTo>
                  <a:cubicBezTo>
                    <a:pt x="4044" y="13454"/>
                    <a:pt x="3627" y="7172"/>
                    <a:pt x="3627" y="5350"/>
                  </a:cubicBezTo>
                  <a:cubicBezTo>
                    <a:pt x="3710" y="5117"/>
                    <a:pt x="3827" y="4899"/>
                    <a:pt x="3978" y="4699"/>
                  </a:cubicBezTo>
                  <a:cubicBezTo>
                    <a:pt x="4111" y="4515"/>
                    <a:pt x="4262" y="4348"/>
                    <a:pt x="4445" y="4198"/>
                  </a:cubicBezTo>
                  <a:cubicBezTo>
                    <a:pt x="4663" y="4014"/>
                    <a:pt x="4897" y="3847"/>
                    <a:pt x="5164" y="3730"/>
                  </a:cubicBezTo>
                  <a:cubicBezTo>
                    <a:pt x="5414" y="3646"/>
                    <a:pt x="5431" y="3312"/>
                    <a:pt x="5197" y="3245"/>
                  </a:cubicBezTo>
                  <a:cubicBezTo>
                    <a:pt x="5172" y="3237"/>
                    <a:pt x="5141" y="3234"/>
                    <a:pt x="5104" y="3234"/>
                  </a:cubicBezTo>
                  <a:cubicBezTo>
                    <a:pt x="4822" y="3234"/>
                    <a:pt x="4224" y="3463"/>
                    <a:pt x="3677" y="3980"/>
                  </a:cubicBezTo>
                  <a:cubicBezTo>
                    <a:pt x="3567" y="4084"/>
                    <a:pt x="3483" y="4128"/>
                    <a:pt x="3418" y="4128"/>
                  </a:cubicBezTo>
                  <a:cubicBezTo>
                    <a:pt x="3120" y="4128"/>
                    <a:pt x="3251" y="3176"/>
                    <a:pt x="3293" y="2777"/>
                  </a:cubicBezTo>
                  <a:cubicBezTo>
                    <a:pt x="3359" y="2310"/>
                    <a:pt x="3476" y="822"/>
                    <a:pt x="3343" y="689"/>
                  </a:cubicBezTo>
                  <a:cubicBezTo>
                    <a:pt x="3289" y="640"/>
                    <a:pt x="3233" y="616"/>
                    <a:pt x="3177" y="616"/>
                  </a:cubicBezTo>
                  <a:cubicBezTo>
                    <a:pt x="3023" y="616"/>
                    <a:pt x="2878" y="801"/>
                    <a:pt x="2841" y="1157"/>
                  </a:cubicBezTo>
                  <a:cubicBezTo>
                    <a:pt x="2809" y="1633"/>
                    <a:pt x="2566" y="3013"/>
                    <a:pt x="2320" y="3013"/>
                  </a:cubicBezTo>
                  <a:cubicBezTo>
                    <a:pt x="2315" y="3013"/>
                    <a:pt x="2311" y="3012"/>
                    <a:pt x="2307" y="3011"/>
                  </a:cubicBezTo>
                  <a:cubicBezTo>
                    <a:pt x="2056" y="2978"/>
                    <a:pt x="2390" y="555"/>
                    <a:pt x="2390" y="555"/>
                  </a:cubicBezTo>
                  <a:cubicBezTo>
                    <a:pt x="2390" y="555"/>
                    <a:pt x="2541" y="54"/>
                    <a:pt x="2257" y="4"/>
                  </a:cubicBezTo>
                  <a:cubicBezTo>
                    <a:pt x="2247" y="2"/>
                    <a:pt x="2237" y="1"/>
                    <a:pt x="2227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0" name="Google Shape;3497;p60">
              <a:extLst>
                <a:ext uri="{FF2B5EF4-FFF2-40B4-BE49-F238E27FC236}">
                  <a16:creationId xmlns:a16="http://schemas.microsoft.com/office/drawing/2014/main" id="{C879F558-BF45-4BB6-9E29-B1E94D5E5070}"/>
                </a:ext>
              </a:extLst>
            </p:cNvPr>
            <p:cNvSpPr/>
            <p:nvPr/>
          </p:nvSpPr>
          <p:spPr>
            <a:xfrm>
              <a:off x="4735321" y="2154303"/>
              <a:ext cx="13974" cy="125860"/>
            </a:xfrm>
            <a:custGeom>
              <a:avLst/>
              <a:gdLst/>
              <a:ahLst/>
              <a:cxnLst/>
              <a:rect l="l" t="t" r="r" b="b"/>
              <a:pathLst>
                <a:path w="436" h="3927" extrusionOk="0">
                  <a:moveTo>
                    <a:pt x="1" y="0"/>
                  </a:moveTo>
                  <a:cubicBezTo>
                    <a:pt x="1" y="50"/>
                    <a:pt x="1" y="100"/>
                    <a:pt x="18" y="150"/>
                  </a:cubicBezTo>
                  <a:cubicBezTo>
                    <a:pt x="34" y="267"/>
                    <a:pt x="51" y="418"/>
                    <a:pt x="68" y="568"/>
                  </a:cubicBezTo>
                  <a:cubicBezTo>
                    <a:pt x="135" y="936"/>
                    <a:pt x="201" y="1420"/>
                    <a:pt x="252" y="1955"/>
                  </a:cubicBezTo>
                  <a:cubicBezTo>
                    <a:pt x="318" y="2506"/>
                    <a:pt x="352" y="2991"/>
                    <a:pt x="385" y="3342"/>
                  </a:cubicBezTo>
                  <a:cubicBezTo>
                    <a:pt x="385" y="3509"/>
                    <a:pt x="402" y="3659"/>
                    <a:pt x="402" y="3776"/>
                  </a:cubicBezTo>
                  <a:cubicBezTo>
                    <a:pt x="402" y="3826"/>
                    <a:pt x="419" y="3876"/>
                    <a:pt x="435" y="3927"/>
                  </a:cubicBezTo>
                  <a:cubicBezTo>
                    <a:pt x="435" y="3876"/>
                    <a:pt x="435" y="3826"/>
                    <a:pt x="435" y="3776"/>
                  </a:cubicBezTo>
                  <a:cubicBezTo>
                    <a:pt x="435" y="3676"/>
                    <a:pt x="435" y="3526"/>
                    <a:pt x="435" y="3342"/>
                  </a:cubicBezTo>
                  <a:cubicBezTo>
                    <a:pt x="419" y="2991"/>
                    <a:pt x="385" y="2490"/>
                    <a:pt x="318" y="1955"/>
                  </a:cubicBezTo>
                  <a:cubicBezTo>
                    <a:pt x="268" y="1404"/>
                    <a:pt x="185" y="919"/>
                    <a:pt x="118" y="568"/>
                  </a:cubicBezTo>
                  <a:cubicBezTo>
                    <a:pt x="84" y="384"/>
                    <a:pt x="51" y="251"/>
                    <a:pt x="34" y="150"/>
                  </a:cubicBezTo>
                  <a:cubicBezTo>
                    <a:pt x="34" y="100"/>
                    <a:pt x="18" y="5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1" name="Google Shape;3498;p60">
              <a:extLst>
                <a:ext uri="{FF2B5EF4-FFF2-40B4-BE49-F238E27FC236}">
                  <a16:creationId xmlns:a16="http://schemas.microsoft.com/office/drawing/2014/main" id="{7BFBC475-27C6-4B78-94F2-463F8E4E9FE4}"/>
                </a:ext>
              </a:extLst>
            </p:cNvPr>
            <p:cNvSpPr/>
            <p:nvPr/>
          </p:nvSpPr>
          <p:spPr>
            <a:xfrm>
              <a:off x="4257135" y="1985432"/>
              <a:ext cx="665134" cy="477865"/>
            </a:xfrm>
            <a:custGeom>
              <a:avLst/>
              <a:gdLst/>
              <a:ahLst/>
              <a:cxnLst/>
              <a:rect l="l" t="t" r="r" b="b"/>
              <a:pathLst>
                <a:path w="20753" h="14910" extrusionOk="0">
                  <a:moveTo>
                    <a:pt x="12572" y="0"/>
                  </a:moveTo>
                  <a:cubicBezTo>
                    <a:pt x="12408" y="0"/>
                    <a:pt x="12314" y="6"/>
                    <a:pt x="12314" y="6"/>
                  </a:cubicBezTo>
                  <a:lnTo>
                    <a:pt x="10059" y="1543"/>
                  </a:lnTo>
                  <a:lnTo>
                    <a:pt x="7970" y="89"/>
                  </a:lnTo>
                  <a:cubicBezTo>
                    <a:pt x="6867" y="206"/>
                    <a:pt x="5781" y="524"/>
                    <a:pt x="4762" y="1025"/>
                  </a:cubicBezTo>
                  <a:lnTo>
                    <a:pt x="4662" y="1042"/>
                  </a:lnTo>
                  <a:lnTo>
                    <a:pt x="4662" y="1075"/>
                  </a:lnTo>
                  <a:cubicBezTo>
                    <a:pt x="3425" y="1710"/>
                    <a:pt x="1671" y="3281"/>
                    <a:pt x="0" y="4785"/>
                  </a:cubicBezTo>
                  <a:lnTo>
                    <a:pt x="1938" y="6673"/>
                  </a:lnTo>
                  <a:lnTo>
                    <a:pt x="4060" y="8661"/>
                  </a:lnTo>
                  <a:cubicBezTo>
                    <a:pt x="4155" y="8649"/>
                    <a:pt x="4241" y="8637"/>
                    <a:pt x="4325" y="8637"/>
                  </a:cubicBezTo>
                  <a:cubicBezTo>
                    <a:pt x="4359" y="8637"/>
                    <a:pt x="4394" y="8639"/>
                    <a:pt x="4428" y="8644"/>
                  </a:cubicBezTo>
                  <a:cubicBezTo>
                    <a:pt x="4461" y="8845"/>
                    <a:pt x="4027" y="14843"/>
                    <a:pt x="4027" y="14843"/>
                  </a:cubicBezTo>
                  <a:lnTo>
                    <a:pt x="15740" y="14910"/>
                  </a:lnTo>
                  <a:lnTo>
                    <a:pt x="15339" y="12437"/>
                  </a:lnTo>
                  <a:cubicBezTo>
                    <a:pt x="15456" y="11251"/>
                    <a:pt x="15439" y="10081"/>
                    <a:pt x="15322" y="8912"/>
                  </a:cubicBezTo>
                  <a:lnTo>
                    <a:pt x="15322" y="8912"/>
                  </a:lnTo>
                  <a:lnTo>
                    <a:pt x="15923" y="10516"/>
                  </a:lnTo>
                  <a:lnTo>
                    <a:pt x="20752" y="8093"/>
                  </a:lnTo>
                  <a:cubicBezTo>
                    <a:pt x="20752" y="8093"/>
                    <a:pt x="18998" y="3414"/>
                    <a:pt x="17527" y="1810"/>
                  </a:cubicBezTo>
                  <a:cubicBezTo>
                    <a:pt x="15982" y="140"/>
                    <a:pt x="13392" y="0"/>
                    <a:pt x="1257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2" name="Google Shape;3499;p60">
              <a:extLst>
                <a:ext uri="{FF2B5EF4-FFF2-40B4-BE49-F238E27FC236}">
                  <a16:creationId xmlns:a16="http://schemas.microsoft.com/office/drawing/2014/main" id="{254DF554-ABE2-4CC8-A223-B9381713B07C}"/>
                </a:ext>
              </a:extLst>
            </p:cNvPr>
            <p:cNvSpPr/>
            <p:nvPr/>
          </p:nvSpPr>
          <p:spPr>
            <a:xfrm>
              <a:off x="4508823" y="1960977"/>
              <a:ext cx="154257" cy="130155"/>
            </a:xfrm>
            <a:custGeom>
              <a:avLst/>
              <a:gdLst/>
              <a:ahLst/>
              <a:cxnLst/>
              <a:rect l="l" t="t" r="r" b="b"/>
              <a:pathLst>
                <a:path w="4813" h="4061" extrusionOk="0">
                  <a:moveTo>
                    <a:pt x="4562" y="0"/>
                  </a:moveTo>
                  <a:cubicBezTo>
                    <a:pt x="2791" y="201"/>
                    <a:pt x="2189" y="2223"/>
                    <a:pt x="2189" y="2223"/>
                  </a:cubicBezTo>
                  <a:cubicBezTo>
                    <a:pt x="1862" y="305"/>
                    <a:pt x="384" y="199"/>
                    <a:pt x="62" y="199"/>
                  </a:cubicBezTo>
                  <a:cubicBezTo>
                    <a:pt x="22" y="199"/>
                    <a:pt x="0" y="201"/>
                    <a:pt x="0" y="201"/>
                  </a:cubicBezTo>
                  <a:lnTo>
                    <a:pt x="0" y="819"/>
                  </a:lnTo>
                  <a:lnTo>
                    <a:pt x="318" y="2741"/>
                  </a:lnTo>
                  <a:lnTo>
                    <a:pt x="1303" y="3860"/>
                  </a:lnTo>
                  <a:lnTo>
                    <a:pt x="2189" y="4060"/>
                  </a:lnTo>
                  <a:cubicBezTo>
                    <a:pt x="2189" y="4060"/>
                    <a:pt x="3726" y="3609"/>
                    <a:pt x="3860" y="3593"/>
                  </a:cubicBezTo>
                  <a:cubicBezTo>
                    <a:pt x="3977" y="3576"/>
                    <a:pt x="4812" y="953"/>
                    <a:pt x="4812" y="953"/>
                  </a:cubicBezTo>
                  <a:lnTo>
                    <a:pt x="456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3" name="Google Shape;3500;p60">
              <a:extLst>
                <a:ext uri="{FF2B5EF4-FFF2-40B4-BE49-F238E27FC236}">
                  <a16:creationId xmlns:a16="http://schemas.microsoft.com/office/drawing/2014/main" id="{E3822D63-C191-4E45-B6D3-7AEDA34E2CF2}"/>
                </a:ext>
              </a:extLst>
            </p:cNvPr>
            <p:cNvSpPr/>
            <p:nvPr/>
          </p:nvSpPr>
          <p:spPr>
            <a:xfrm>
              <a:off x="4591833" y="1988829"/>
              <a:ext cx="72850" cy="56248"/>
            </a:xfrm>
            <a:custGeom>
              <a:avLst/>
              <a:gdLst/>
              <a:ahLst/>
              <a:cxnLst/>
              <a:rect l="l" t="t" r="r" b="b"/>
              <a:pathLst>
                <a:path w="2273" h="1755" extrusionOk="0">
                  <a:moveTo>
                    <a:pt x="2272" y="0"/>
                  </a:moveTo>
                  <a:cubicBezTo>
                    <a:pt x="2222" y="34"/>
                    <a:pt x="2189" y="50"/>
                    <a:pt x="2155" y="84"/>
                  </a:cubicBezTo>
                  <a:cubicBezTo>
                    <a:pt x="2072" y="151"/>
                    <a:pt x="1972" y="251"/>
                    <a:pt x="1855" y="368"/>
                  </a:cubicBezTo>
                  <a:cubicBezTo>
                    <a:pt x="1537" y="685"/>
                    <a:pt x="1270" y="1019"/>
                    <a:pt x="1036" y="1404"/>
                  </a:cubicBezTo>
                  <a:cubicBezTo>
                    <a:pt x="994" y="1487"/>
                    <a:pt x="953" y="1558"/>
                    <a:pt x="911" y="1628"/>
                  </a:cubicBezTo>
                  <a:lnTo>
                    <a:pt x="911" y="1628"/>
                  </a:lnTo>
                  <a:cubicBezTo>
                    <a:pt x="705" y="1262"/>
                    <a:pt x="530" y="944"/>
                    <a:pt x="401" y="719"/>
                  </a:cubicBezTo>
                  <a:cubicBezTo>
                    <a:pt x="368" y="652"/>
                    <a:pt x="317" y="602"/>
                    <a:pt x="267" y="568"/>
                  </a:cubicBezTo>
                  <a:cubicBezTo>
                    <a:pt x="217" y="552"/>
                    <a:pt x="167" y="535"/>
                    <a:pt x="117" y="535"/>
                  </a:cubicBezTo>
                  <a:cubicBezTo>
                    <a:pt x="33" y="535"/>
                    <a:pt x="0" y="585"/>
                    <a:pt x="17" y="585"/>
                  </a:cubicBezTo>
                  <a:cubicBezTo>
                    <a:pt x="50" y="568"/>
                    <a:pt x="84" y="552"/>
                    <a:pt x="117" y="552"/>
                  </a:cubicBezTo>
                  <a:cubicBezTo>
                    <a:pt x="167" y="568"/>
                    <a:pt x="201" y="585"/>
                    <a:pt x="251" y="602"/>
                  </a:cubicBezTo>
                  <a:cubicBezTo>
                    <a:pt x="284" y="635"/>
                    <a:pt x="334" y="685"/>
                    <a:pt x="368" y="735"/>
                  </a:cubicBezTo>
                  <a:lnTo>
                    <a:pt x="886" y="1704"/>
                  </a:lnTo>
                  <a:lnTo>
                    <a:pt x="902" y="1755"/>
                  </a:lnTo>
                  <a:lnTo>
                    <a:pt x="936" y="1704"/>
                  </a:lnTo>
                  <a:cubicBezTo>
                    <a:pt x="986" y="1621"/>
                    <a:pt x="1036" y="1521"/>
                    <a:pt x="1103" y="1437"/>
                  </a:cubicBezTo>
                  <a:cubicBezTo>
                    <a:pt x="1320" y="1069"/>
                    <a:pt x="1587" y="719"/>
                    <a:pt x="1888" y="401"/>
                  </a:cubicBezTo>
                  <a:cubicBezTo>
                    <a:pt x="2005" y="267"/>
                    <a:pt x="2105" y="184"/>
                    <a:pt x="2172" y="117"/>
                  </a:cubicBezTo>
                  <a:cubicBezTo>
                    <a:pt x="2206" y="84"/>
                    <a:pt x="2239" y="50"/>
                    <a:pt x="22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4" name="Google Shape;3501;p60">
              <a:extLst>
                <a:ext uri="{FF2B5EF4-FFF2-40B4-BE49-F238E27FC236}">
                  <a16:creationId xmlns:a16="http://schemas.microsoft.com/office/drawing/2014/main" id="{5A069D84-8602-4E92-94A7-37F1B04D291E}"/>
                </a:ext>
              </a:extLst>
            </p:cNvPr>
            <p:cNvSpPr/>
            <p:nvPr/>
          </p:nvSpPr>
          <p:spPr>
            <a:xfrm>
              <a:off x="4505073" y="1992579"/>
              <a:ext cx="58395" cy="44453"/>
            </a:xfrm>
            <a:custGeom>
              <a:avLst/>
              <a:gdLst/>
              <a:ahLst/>
              <a:cxnLst/>
              <a:rect l="l" t="t" r="r" b="b"/>
              <a:pathLst>
                <a:path w="1822" h="1387" extrusionOk="0">
                  <a:moveTo>
                    <a:pt x="0" y="0"/>
                  </a:moveTo>
                  <a:lnTo>
                    <a:pt x="0" y="0"/>
                  </a:lnTo>
                  <a:cubicBezTo>
                    <a:pt x="17" y="34"/>
                    <a:pt x="34" y="67"/>
                    <a:pt x="67" y="100"/>
                  </a:cubicBezTo>
                  <a:cubicBezTo>
                    <a:pt x="100" y="167"/>
                    <a:pt x="167" y="267"/>
                    <a:pt x="268" y="384"/>
                  </a:cubicBezTo>
                  <a:cubicBezTo>
                    <a:pt x="435" y="618"/>
                    <a:pt x="669" y="936"/>
                    <a:pt x="953" y="1287"/>
                  </a:cubicBezTo>
                  <a:lnTo>
                    <a:pt x="986" y="1337"/>
                  </a:lnTo>
                  <a:lnTo>
                    <a:pt x="1019" y="1387"/>
                  </a:lnTo>
                  <a:lnTo>
                    <a:pt x="1053" y="1337"/>
                  </a:lnTo>
                  <a:cubicBezTo>
                    <a:pt x="1120" y="1153"/>
                    <a:pt x="1170" y="952"/>
                    <a:pt x="1203" y="752"/>
                  </a:cubicBezTo>
                  <a:cubicBezTo>
                    <a:pt x="1220" y="602"/>
                    <a:pt x="1303" y="451"/>
                    <a:pt x="1420" y="351"/>
                  </a:cubicBezTo>
                  <a:cubicBezTo>
                    <a:pt x="1476" y="306"/>
                    <a:pt x="1539" y="284"/>
                    <a:pt x="1605" y="284"/>
                  </a:cubicBezTo>
                  <a:cubicBezTo>
                    <a:pt x="1638" y="284"/>
                    <a:pt x="1671" y="290"/>
                    <a:pt x="1704" y="301"/>
                  </a:cubicBezTo>
                  <a:cubicBezTo>
                    <a:pt x="1755" y="301"/>
                    <a:pt x="1788" y="318"/>
                    <a:pt x="1821" y="351"/>
                  </a:cubicBezTo>
                  <a:cubicBezTo>
                    <a:pt x="1821" y="351"/>
                    <a:pt x="1805" y="334"/>
                    <a:pt x="1805" y="318"/>
                  </a:cubicBezTo>
                  <a:cubicBezTo>
                    <a:pt x="1771" y="301"/>
                    <a:pt x="1755" y="284"/>
                    <a:pt x="1721" y="267"/>
                  </a:cubicBezTo>
                  <a:cubicBezTo>
                    <a:pt x="1682" y="256"/>
                    <a:pt x="1643" y="251"/>
                    <a:pt x="1605" y="251"/>
                  </a:cubicBezTo>
                  <a:cubicBezTo>
                    <a:pt x="1528" y="251"/>
                    <a:pt x="1454" y="273"/>
                    <a:pt x="1387" y="318"/>
                  </a:cubicBezTo>
                  <a:cubicBezTo>
                    <a:pt x="1253" y="418"/>
                    <a:pt x="1170" y="568"/>
                    <a:pt x="1136" y="735"/>
                  </a:cubicBezTo>
                  <a:cubicBezTo>
                    <a:pt x="1121" y="919"/>
                    <a:pt x="1078" y="1089"/>
                    <a:pt x="1006" y="1258"/>
                  </a:cubicBezTo>
                  <a:lnTo>
                    <a:pt x="1006" y="1258"/>
                  </a:lnTo>
                  <a:lnTo>
                    <a:pt x="1003" y="1253"/>
                  </a:lnTo>
                  <a:cubicBezTo>
                    <a:pt x="735" y="902"/>
                    <a:pt x="485" y="585"/>
                    <a:pt x="301" y="351"/>
                  </a:cubicBezTo>
                  <a:cubicBezTo>
                    <a:pt x="201" y="234"/>
                    <a:pt x="134" y="150"/>
                    <a:pt x="84" y="84"/>
                  </a:cubicBezTo>
                  <a:cubicBezTo>
                    <a:pt x="34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5" name="Google Shape;3502;p60">
              <a:extLst>
                <a:ext uri="{FF2B5EF4-FFF2-40B4-BE49-F238E27FC236}">
                  <a16:creationId xmlns:a16="http://schemas.microsoft.com/office/drawing/2014/main" id="{45CD4FF5-220B-4CFF-B329-E7ABF45BDDD7}"/>
                </a:ext>
              </a:extLst>
            </p:cNvPr>
            <p:cNvSpPr/>
            <p:nvPr/>
          </p:nvSpPr>
          <p:spPr>
            <a:xfrm>
              <a:off x="4546290" y="2033795"/>
              <a:ext cx="30576" cy="427387"/>
            </a:xfrm>
            <a:custGeom>
              <a:avLst/>
              <a:gdLst/>
              <a:ahLst/>
              <a:cxnLst/>
              <a:rect l="l" t="t" r="r" b="b"/>
              <a:pathLst>
                <a:path w="954" h="13335" extrusionOk="0">
                  <a:moveTo>
                    <a:pt x="953" y="1"/>
                  </a:moveTo>
                  <a:cubicBezTo>
                    <a:pt x="936" y="17"/>
                    <a:pt x="936" y="51"/>
                    <a:pt x="936" y="101"/>
                  </a:cubicBezTo>
                  <a:cubicBezTo>
                    <a:pt x="936" y="184"/>
                    <a:pt x="920" y="318"/>
                    <a:pt x="903" y="485"/>
                  </a:cubicBezTo>
                  <a:cubicBezTo>
                    <a:pt x="870" y="836"/>
                    <a:pt x="836" y="1321"/>
                    <a:pt x="786" y="1922"/>
                  </a:cubicBezTo>
                  <a:cubicBezTo>
                    <a:pt x="703" y="3125"/>
                    <a:pt x="586" y="4796"/>
                    <a:pt x="452" y="6651"/>
                  </a:cubicBezTo>
                  <a:cubicBezTo>
                    <a:pt x="318" y="8489"/>
                    <a:pt x="201" y="10159"/>
                    <a:pt x="118" y="11379"/>
                  </a:cubicBezTo>
                  <a:cubicBezTo>
                    <a:pt x="84" y="11981"/>
                    <a:pt x="51" y="12465"/>
                    <a:pt x="34" y="12816"/>
                  </a:cubicBezTo>
                  <a:cubicBezTo>
                    <a:pt x="17" y="12966"/>
                    <a:pt x="17" y="13100"/>
                    <a:pt x="17" y="13200"/>
                  </a:cubicBezTo>
                  <a:cubicBezTo>
                    <a:pt x="34" y="13100"/>
                    <a:pt x="51" y="12966"/>
                    <a:pt x="51" y="12816"/>
                  </a:cubicBezTo>
                  <a:cubicBezTo>
                    <a:pt x="84" y="12465"/>
                    <a:pt x="118" y="11981"/>
                    <a:pt x="168" y="11379"/>
                  </a:cubicBezTo>
                  <a:cubicBezTo>
                    <a:pt x="251" y="10159"/>
                    <a:pt x="385" y="8489"/>
                    <a:pt x="519" y="6651"/>
                  </a:cubicBezTo>
                  <a:cubicBezTo>
                    <a:pt x="636" y="4813"/>
                    <a:pt x="753" y="3142"/>
                    <a:pt x="836" y="1922"/>
                  </a:cubicBezTo>
                  <a:cubicBezTo>
                    <a:pt x="870" y="1321"/>
                    <a:pt x="903" y="836"/>
                    <a:pt x="936" y="485"/>
                  </a:cubicBezTo>
                  <a:cubicBezTo>
                    <a:pt x="936" y="318"/>
                    <a:pt x="936" y="184"/>
                    <a:pt x="953" y="101"/>
                  </a:cubicBezTo>
                  <a:cubicBezTo>
                    <a:pt x="953" y="51"/>
                    <a:pt x="953" y="17"/>
                    <a:pt x="953" y="1"/>
                  </a:cubicBezTo>
                  <a:close/>
                  <a:moveTo>
                    <a:pt x="17" y="13200"/>
                  </a:moveTo>
                  <a:cubicBezTo>
                    <a:pt x="17" y="13234"/>
                    <a:pt x="1" y="13267"/>
                    <a:pt x="1" y="13301"/>
                  </a:cubicBezTo>
                  <a:cubicBezTo>
                    <a:pt x="1" y="13317"/>
                    <a:pt x="1" y="13317"/>
                    <a:pt x="1" y="13334"/>
                  </a:cubicBezTo>
                  <a:cubicBezTo>
                    <a:pt x="17" y="13317"/>
                    <a:pt x="17" y="13317"/>
                    <a:pt x="17" y="13301"/>
                  </a:cubicBezTo>
                  <a:cubicBezTo>
                    <a:pt x="17" y="13267"/>
                    <a:pt x="17" y="13234"/>
                    <a:pt x="17" y="1320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6" name="Google Shape;3503;p60">
              <a:extLst>
                <a:ext uri="{FF2B5EF4-FFF2-40B4-BE49-F238E27FC236}">
                  <a16:creationId xmlns:a16="http://schemas.microsoft.com/office/drawing/2014/main" id="{93821BEE-0B09-4671-9B0A-42F17B9FA0BB}"/>
                </a:ext>
              </a:extLst>
            </p:cNvPr>
            <p:cNvSpPr/>
            <p:nvPr/>
          </p:nvSpPr>
          <p:spPr>
            <a:xfrm>
              <a:off x="4399020" y="2096998"/>
              <a:ext cx="12884" cy="165506"/>
            </a:xfrm>
            <a:custGeom>
              <a:avLst/>
              <a:gdLst/>
              <a:ahLst/>
              <a:cxnLst/>
              <a:rect l="l" t="t" r="r" b="b"/>
              <a:pathLst>
                <a:path w="402" h="5164" extrusionOk="0">
                  <a:moveTo>
                    <a:pt x="402" y="0"/>
                  </a:moveTo>
                  <a:cubicBezTo>
                    <a:pt x="402" y="6"/>
                    <a:pt x="402" y="11"/>
                    <a:pt x="402" y="17"/>
                  </a:cubicBezTo>
                  <a:lnTo>
                    <a:pt x="402" y="17"/>
                  </a:lnTo>
                  <a:cubicBezTo>
                    <a:pt x="402" y="17"/>
                    <a:pt x="402" y="17"/>
                    <a:pt x="402" y="17"/>
                  </a:cubicBezTo>
                  <a:lnTo>
                    <a:pt x="402" y="0"/>
                  </a:lnTo>
                  <a:close/>
                  <a:moveTo>
                    <a:pt x="402" y="17"/>
                  </a:moveTo>
                  <a:cubicBezTo>
                    <a:pt x="385" y="67"/>
                    <a:pt x="369" y="134"/>
                    <a:pt x="369" y="201"/>
                  </a:cubicBezTo>
                  <a:cubicBezTo>
                    <a:pt x="352" y="334"/>
                    <a:pt x="318" y="518"/>
                    <a:pt x="302" y="752"/>
                  </a:cubicBezTo>
                  <a:cubicBezTo>
                    <a:pt x="252" y="1220"/>
                    <a:pt x="201" y="1872"/>
                    <a:pt x="168" y="2573"/>
                  </a:cubicBezTo>
                  <a:cubicBezTo>
                    <a:pt x="135" y="3292"/>
                    <a:pt x="101" y="3943"/>
                    <a:pt x="51" y="4395"/>
                  </a:cubicBezTo>
                  <a:cubicBezTo>
                    <a:pt x="34" y="4629"/>
                    <a:pt x="34" y="4812"/>
                    <a:pt x="18" y="4946"/>
                  </a:cubicBezTo>
                  <a:cubicBezTo>
                    <a:pt x="1" y="5013"/>
                    <a:pt x="1" y="5080"/>
                    <a:pt x="1" y="5163"/>
                  </a:cubicBezTo>
                  <a:cubicBezTo>
                    <a:pt x="18" y="5096"/>
                    <a:pt x="34" y="5030"/>
                    <a:pt x="34" y="4963"/>
                  </a:cubicBezTo>
                  <a:cubicBezTo>
                    <a:pt x="68" y="4829"/>
                    <a:pt x="84" y="4645"/>
                    <a:pt x="101" y="4411"/>
                  </a:cubicBezTo>
                  <a:cubicBezTo>
                    <a:pt x="151" y="3943"/>
                    <a:pt x="201" y="3292"/>
                    <a:pt x="235" y="2590"/>
                  </a:cubicBezTo>
                  <a:cubicBezTo>
                    <a:pt x="268" y="1872"/>
                    <a:pt x="318" y="1220"/>
                    <a:pt x="352" y="769"/>
                  </a:cubicBezTo>
                  <a:cubicBezTo>
                    <a:pt x="369" y="535"/>
                    <a:pt x="385" y="351"/>
                    <a:pt x="385" y="217"/>
                  </a:cubicBezTo>
                  <a:cubicBezTo>
                    <a:pt x="401" y="155"/>
                    <a:pt x="402" y="93"/>
                    <a:pt x="402" y="1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7" name="Google Shape;3504;p60">
              <a:extLst>
                <a:ext uri="{FF2B5EF4-FFF2-40B4-BE49-F238E27FC236}">
                  <a16:creationId xmlns:a16="http://schemas.microsoft.com/office/drawing/2014/main" id="{4178AED2-CE0B-4A82-8D5C-E3BD7E3CA8D3}"/>
                </a:ext>
              </a:extLst>
            </p:cNvPr>
            <p:cNvSpPr/>
            <p:nvPr/>
          </p:nvSpPr>
          <p:spPr>
            <a:xfrm>
              <a:off x="4554879" y="2022546"/>
              <a:ext cx="43941" cy="53043"/>
            </a:xfrm>
            <a:custGeom>
              <a:avLst/>
              <a:gdLst/>
              <a:ahLst/>
              <a:cxnLst/>
              <a:rect l="l" t="t" r="r" b="b"/>
              <a:pathLst>
                <a:path w="1371" h="1655" extrusionOk="0">
                  <a:moveTo>
                    <a:pt x="618" y="1"/>
                  </a:moveTo>
                  <a:cubicBezTo>
                    <a:pt x="618" y="1"/>
                    <a:pt x="0" y="820"/>
                    <a:pt x="84" y="936"/>
                  </a:cubicBezTo>
                  <a:cubicBezTo>
                    <a:pt x="184" y="1053"/>
                    <a:pt x="618" y="1655"/>
                    <a:pt x="618" y="1655"/>
                  </a:cubicBezTo>
                  <a:lnTo>
                    <a:pt x="1003" y="1655"/>
                  </a:lnTo>
                  <a:cubicBezTo>
                    <a:pt x="1003" y="1655"/>
                    <a:pt x="1370" y="652"/>
                    <a:pt x="1270" y="519"/>
                  </a:cubicBezTo>
                  <a:cubicBezTo>
                    <a:pt x="1069" y="335"/>
                    <a:pt x="852" y="151"/>
                    <a:pt x="618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8" name="Google Shape;3505;p60">
              <a:extLst>
                <a:ext uri="{FF2B5EF4-FFF2-40B4-BE49-F238E27FC236}">
                  <a16:creationId xmlns:a16="http://schemas.microsoft.com/office/drawing/2014/main" id="{95981A08-1260-4CD4-822F-DDA19F8F5270}"/>
                </a:ext>
              </a:extLst>
            </p:cNvPr>
            <p:cNvSpPr/>
            <p:nvPr/>
          </p:nvSpPr>
          <p:spPr>
            <a:xfrm>
              <a:off x="4583788" y="2015046"/>
              <a:ext cx="31089" cy="33781"/>
            </a:xfrm>
            <a:custGeom>
              <a:avLst/>
              <a:gdLst/>
              <a:ahLst/>
              <a:cxnLst/>
              <a:rect l="l" t="t" r="r" b="b"/>
              <a:pathLst>
                <a:path w="970" h="1054" extrusionOk="0">
                  <a:moveTo>
                    <a:pt x="685" y="1"/>
                  </a:moveTo>
                  <a:lnTo>
                    <a:pt x="0" y="552"/>
                  </a:lnTo>
                  <a:lnTo>
                    <a:pt x="268" y="1054"/>
                  </a:lnTo>
                  <a:lnTo>
                    <a:pt x="969" y="53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9" name="Google Shape;3506;p60">
              <a:extLst>
                <a:ext uri="{FF2B5EF4-FFF2-40B4-BE49-F238E27FC236}">
                  <a16:creationId xmlns:a16="http://schemas.microsoft.com/office/drawing/2014/main" id="{E577332A-C88D-4ADF-B012-B29F2AB7F9B5}"/>
                </a:ext>
              </a:extLst>
            </p:cNvPr>
            <p:cNvSpPr/>
            <p:nvPr/>
          </p:nvSpPr>
          <p:spPr>
            <a:xfrm>
              <a:off x="4540392" y="2006488"/>
              <a:ext cx="31633" cy="36441"/>
            </a:xfrm>
            <a:custGeom>
              <a:avLst/>
              <a:gdLst/>
              <a:ahLst/>
              <a:cxnLst/>
              <a:rect l="l" t="t" r="r" b="b"/>
              <a:pathLst>
                <a:path w="987" h="1137" extrusionOk="0">
                  <a:moveTo>
                    <a:pt x="185" y="1"/>
                  </a:moveTo>
                  <a:lnTo>
                    <a:pt x="1" y="619"/>
                  </a:lnTo>
                  <a:lnTo>
                    <a:pt x="636" y="1137"/>
                  </a:lnTo>
                  <a:lnTo>
                    <a:pt x="987" y="619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0" name="Google Shape;3507;p60">
              <a:extLst>
                <a:ext uri="{FF2B5EF4-FFF2-40B4-BE49-F238E27FC236}">
                  <a16:creationId xmlns:a16="http://schemas.microsoft.com/office/drawing/2014/main" id="{B11C6C16-D5C5-4A40-B770-548E657E3DED}"/>
                </a:ext>
              </a:extLst>
            </p:cNvPr>
            <p:cNvSpPr/>
            <p:nvPr/>
          </p:nvSpPr>
          <p:spPr>
            <a:xfrm>
              <a:off x="4544142" y="2072351"/>
              <a:ext cx="70734" cy="375979"/>
            </a:xfrm>
            <a:custGeom>
              <a:avLst/>
              <a:gdLst/>
              <a:ahLst/>
              <a:cxnLst/>
              <a:rect l="l" t="t" r="r" b="b"/>
              <a:pathLst>
                <a:path w="2207" h="11731" extrusionOk="0">
                  <a:moveTo>
                    <a:pt x="1371" y="1"/>
                  </a:moveTo>
                  <a:lnTo>
                    <a:pt x="953" y="101"/>
                  </a:lnTo>
                  <a:lnTo>
                    <a:pt x="1" y="8723"/>
                  </a:lnTo>
                  <a:lnTo>
                    <a:pt x="953" y="11730"/>
                  </a:lnTo>
                  <a:lnTo>
                    <a:pt x="2206" y="8756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1" name="Google Shape;3508;p60">
              <a:extLst>
                <a:ext uri="{FF2B5EF4-FFF2-40B4-BE49-F238E27FC236}">
                  <a16:creationId xmlns:a16="http://schemas.microsoft.com/office/drawing/2014/main" id="{C32EC18C-E4D8-40FD-BEAE-8D1BB8093B13}"/>
                </a:ext>
              </a:extLst>
            </p:cNvPr>
            <p:cNvSpPr/>
            <p:nvPr/>
          </p:nvSpPr>
          <p:spPr>
            <a:xfrm>
              <a:off x="4729968" y="2018283"/>
              <a:ext cx="61087" cy="93201"/>
            </a:xfrm>
            <a:custGeom>
              <a:avLst/>
              <a:gdLst/>
              <a:ahLst/>
              <a:cxnLst/>
              <a:rect l="l" t="t" r="r" b="b"/>
              <a:pathLst>
                <a:path w="1906" h="2908" extrusionOk="0">
                  <a:moveTo>
                    <a:pt x="1509" y="0"/>
                  </a:moveTo>
                  <a:cubicBezTo>
                    <a:pt x="1462" y="0"/>
                    <a:pt x="1415" y="6"/>
                    <a:pt x="1371" y="17"/>
                  </a:cubicBezTo>
                  <a:cubicBezTo>
                    <a:pt x="1170" y="100"/>
                    <a:pt x="987" y="217"/>
                    <a:pt x="853" y="368"/>
                  </a:cubicBezTo>
                  <a:cubicBezTo>
                    <a:pt x="669" y="552"/>
                    <a:pt x="502" y="769"/>
                    <a:pt x="385" y="986"/>
                  </a:cubicBezTo>
                  <a:cubicBezTo>
                    <a:pt x="151" y="1404"/>
                    <a:pt x="18" y="1855"/>
                    <a:pt x="1" y="2323"/>
                  </a:cubicBezTo>
                  <a:cubicBezTo>
                    <a:pt x="1" y="2473"/>
                    <a:pt x="18" y="2607"/>
                    <a:pt x="34" y="2757"/>
                  </a:cubicBezTo>
                  <a:cubicBezTo>
                    <a:pt x="34" y="2807"/>
                    <a:pt x="51" y="2857"/>
                    <a:pt x="68" y="2907"/>
                  </a:cubicBezTo>
                  <a:cubicBezTo>
                    <a:pt x="84" y="2907"/>
                    <a:pt x="34" y="2690"/>
                    <a:pt x="51" y="2323"/>
                  </a:cubicBezTo>
                  <a:cubicBezTo>
                    <a:pt x="84" y="1871"/>
                    <a:pt x="218" y="1420"/>
                    <a:pt x="435" y="1019"/>
                  </a:cubicBezTo>
                  <a:cubicBezTo>
                    <a:pt x="569" y="802"/>
                    <a:pt x="719" y="602"/>
                    <a:pt x="886" y="418"/>
                  </a:cubicBezTo>
                  <a:cubicBezTo>
                    <a:pt x="1020" y="267"/>
                    <a:pt x="1187" y="150"/>
                    <a:pt x="1388" y="67"/>
                  </a:cubicBezTo>
                  <a:cubicBezTo>
                    <a:pt x="1436" y="53"/>
                    <a:pt x="1490" y="45"/>
                    <a:pt x="1545" y="45"/>
                  </a:cubicBezTo>
                  <a:cubicBezTo>
                    <a:pt x="1623" y="45"/>
                    <a:pt x="1703" y="61"/>
                    <a:pt x="1772" y="100"/>
                  </a:cubicBezTo>
                  <a:cubicBezTo>
                    <a:pt x="1822" y="117"/>
                    <a:pt x="1872" y="150"/>
                    <a:pt x="1906" y="184"/>
                  </a:cubicBezTo>
                  <a:cubicBezTo>
                    <a:pt x="1906" y="184"/>
                    <a:pt x="1906" y="167"/>
                    <a:pt x="1889" y="150"/>
                  </a:cubicBezTo>
                  <a:cubicBezTo>
                    <a:pt x="1855" y="117"/>
                    <a:pt x="1822" y="84"/>
                    <a:pt x="1789" y="67"/>
                  </a:cubicBezTo>
                  <a:cubicBezTo>
                    <a:pt x="1700" y="22"/>
                    <a:pt x="1603" y="0"/>
                    <a:pt x="15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2" name="Google Shape;3509;p60">
              <a:extLst>
                <a:ext uri="{FF2B5EF4-FFF2-40B4-BE49-F238E27FC236}">
                  <a16:creationId xmlns:a16="http://schemas.microsoft.com/office/drawing/2014/main" id="{37411EC3-F33D-4749-A271-41DA9C7588D2}"/>
                </a:ext>
              </a:extLst>
            </p:cNvPr>
            <p:cNvSpPr/>
            <p:nvPr/>
          </p:nvSpPr>
          <p:spPr>
            <a:xfrm>
              <a:off x="4998804" y="1681437"/>
              <a:ext cx="301526" cy="425368"/>
            </a:xfrm>
            <a:custGeom>
              <a:avLst/>
              <a:gdLst/>
              <a:ahLst/>
              <a:cxnLst/>
              <a:rect l="l" t="t" r="r" b="b"/>
              <a:pathLst>
                <a:path w="9408" h="13272" extrusionOk="0">
                  <a:moveTo>
                    <a:pt x="2640" y="0"/>
                  </a:moveTo>
                  <a:cubicBezTo>
                    <a:pt x="1838" y="535"/>
                    <a:pt x="1220" y="1320"/>
                    <a:pt x="919" y="2239"/>
                  </a:cubicBezTo>
                  <a:cubicBezTo>
                    <a:pt x="602" y="3158"/>
                    <a:pt x="418" y="4094"/>
                    <a:pt x="351" y="5046"/>
                  </a:cubicBezTo>
                  <a:cubicBezTo>
                    <a:pt x="84" y="7569"/>
                    <a:pt x="1" y="10109"/>
                    <a:pt x="84" y="12632"/>
                  </a:cubicBezTo>
                  <a:cubicBezTo>
                    <a:pt x="2592" y="12957"/>
                    <a:pt x="5121" y="13272"/>
                    <a:pt x="7646" y="13272"/>
                  </a:cubicBezTo>
                  <a:cubicBezTo>
                    <a:pt x="8234" y="13272"/>
                    <a:pt x="8821" y="13255"/>
                    <a:pt x="9407" y="13217"/>
                  </a:cubicBezTo>
                  <a:cubicBezTo>
                    <a:pt x="8873" y="9658"/>
                    <a:pt x="8522" y="6116"/>
                    <a:pt x="8956" y="2540"/>
                  </a:cubicBezTo>
                  <a:lnTo>
                    <a:pt x="264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3" name="Google Shape;3510;p60">
              <a:extLst>
                <a:ext uri="{FF2B5EF4-FFF2-40B4-BE49-F238E27FC236}">
                  <a16:creationId xmlns:a16="http://schemas.microsoft.com/office/drawing/2014/main" id="{235DC367-1F18-485D-A63A-4EA83584433F}"/>
                </a:ext>
              </a:extLst>
            </p:cNvPr>
            <p:cNvSpPr/>
            <p:nvPr/>
          </p:nvSpPr>
          <p:spPr>
            <a:xfrm>
              <a:off x="4764774" y="2011649"/>
              <a:ext cx="667826" cy="617123"/>
            </a:xfrm>
            <a:custGeom>
              <a:avLst/>
              <a:gdLst/>
              <a:ahLst/>
              <a:cxnLst/>
              <a:rect l="l" t="t" r="r" b="b"/>
              <a:pathLst>
                <a:path w="20837" h="19255" extrusionOk="0">
                  <a:moveTo>
                    <a:pt x="10486" y="0"/>
                  </a:moveTo>
                  <a:cubicBezTo>
                    <a:pt x="8537" y="0"/>
                    <a:pt x="6569" y="351"/>
                    <a:pt x="4495" y="1059"/>
                  </a:cubicBezTo>
                  <a:cubicBezTo>
                    <a:pt x="4495" y="1059"/>
                    <a:pt x="2674" y="1544"/>
                    <a:pt x="1789" y="3933"/>
                  </a:cubicBezTo>
                  <a:cubicBezTo>
                    <a:pt x="903" y="6322"/>
                    <a:pt x="1" y="9815"/>
                    <a:pt x="1" y="9815"/>
                  </a:cubicBezTo>
                  <a:lnTo>
                    <a:pt x="4094" y="11268"/>
                  </a:lnTo>
                  <a:lnTo>
                    <a:pt x="4128" y="10583"/>
                  </a:lnTo>
                  <a:lnTo>
                    <a:pt x="5030" y="14042"/>
                  </a:lnTo>
                  <a:lnTo>
                    <a:pt x="3042" y="19088"/>
                  </a:lnTo>
                  <a:lnTo>
                    <a:pt x="9976" y="19255"/>
                  </a:lnTo>
                  <a:lnTo>
                    <a:pt x="16893" y="19221"/>
                  </a:lnTo>
                  <a:lnTo>
                    <a:pt x="14638" y="14660"/>
                  </a:lnTo>
                  <a:lnTo>
                    <a:pt x="15490" y="11335"/>
                  </a:lnTo>
                  <a:cubicBezTo>
                    <a:pt x="15590" y="12037"/>
                    <a:pt x="15690" y="12655"/>
                    <a:pt x="15690" y="12655"/>
                  </a:cubicBezTo>
                  <a:lnTo>
                    <a:pt x="20519" y="12404"/>
                  </a:lnTo>
                  <a:cubicBezTo>
                    <a:pt x="20703" y="12388"/>
                    <a:pt x="20836" y="12221"/>
                    <a:pt x="20803" y="12053"/>
                  </a:cubicBezTo>
                  <a:lnTo>
                    <a:pt x="19867" y="5387"/>
                  </a:lnTo>
                  <a:cubicBezTo>
                    <a:pt x="19867" y="5387"/>
                    <a:pt x="19550" y="2296"/>
                    <a:pt x="16626" y="1143"/>
                  </a:cubicBezTo>
                  <a:cubicBezTo>
                    <a:pt x="16509" y="1093"/>
                    <a:pt x="16375" y="1059"/>
                    <a:pt x="16258" y="1009"/>
                  </a:cubicBezTo>
                  <a:cubicBezTo>
                    <a:pt x="14296" y="339"/>
                    <a:pt x="12400" y="0"/>
                    <a:pt x="10486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4" name="Google Shape;3511;p60">
              <a:extLst>
                <a:ext uri="{FF2B5EF4-FFF2-40B4-BE49-F238E27FC236}">
                  <a16:creationId xmlns:a16="http://schemas.microsoft.com/office/drawing/2014/main" id="{116801F3-7FE4-4380-B69C-724BC31B1CE0}"/>
                </a:ext>
              </a:extLst>
            </p:cNvPr>
            <p:cNvSpPr/>
            <p:nvPr/>
          </p:nvSpPr>
          <p:spPr>
            <a:xfrm>
              <a:off x="4738558" y="2325130"/>
              <a:ext cx="570330" cy="232170"/>
            </a:xfrm>
            <a:custGeom>
              <a:avLst/>
              <a:gdLst/>
              <a:ahLst/>
              <a:cxnLst/>
              <a:rect l="l" t="t" r="r" b="b"/>
              <a:pathLst>
                <a:path w="17795" h="7244" extrusionOk="0">
                  <a:moveTo>
                    <a:pt x="836" y="0"/>
                  </a:moveTo>
                  <a:lnTo>
                    <a:pt x="368" y="2172"/>
                  </a:lnTo>
                  <a:cubicBezTo>
                    <a:pt x="0" y="4094"/>
                    <a:pt x="1320" y="5915"/>
                    <a:pt x="3258" y="6182"/>
                  </a:cubicBezTo>
                  <a:lnTo>
                    <a:pt x="13350" y="7218"/>
                  </a:lnTo>
                  <a:cubicBezTo>
                    <a:pt x="13502" y="7235"/>
                    <a:pt x="13653" y="7244"/>
                    <a:pt x="13803" y="7244"/>
                  </a:cubicBezTo>
                  <a:cubicBezTo>
                    <a:pt x="15853" y="7244"/>
                    <a:pt x="17608" y="5678"/>
                    <a:pt x="17795" y="3576"/>
                  </a:cubicBezTo>
                  <a:lnTo>
                    <a:pt x="5063" y="2356"/>
                  </a:lnTo>
                  <a:lnTo>
                    <a:pt x="5146" y="1136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5" name="Google Shape;3512;p60">
              <a:extLst>
                <a:ext uri="{FF2B5EF4-FFF2-40B4-BE49-F238E27FC236}">
                  <a16:creationId xmlns:a16="http://schemas.microsoft.com/office/drawing/2014/main" id="{7EDE0CCD-2817-4556-AE0C-66246D4145C7}"/>
                </a:ext>
              </a:extLst>
            </p:cNvPr>
            <p:cNvSpPr/>
            <p:nvPr/>
          </p:nvSpPr>
          <p:spPr>
            <a:xfrm>
              <a:off x="5167483" y="2324969"/>
              <a:ext cx="185858" cy="116374"/>
            </a:xfrm>
            <a:custGeom>
              <a:avLst/>
              <a:gdLst/>
              <a:ahLst/>
              <a:cxnLst/>
              <a:rect l="l" t="t" r="r" b="b"/>
              <a:pathLst>
                <a:path w="5799" h="3631" extrusionOk="0">
                  <a:moveTo>
                    <a:pt x="4170" y="1"/>
                  </a:moveTo>
                  <a:cubicBezTo>
                    <a:pt x="3668" y="1"/>
                    <a:pt x="3200" y="5"/>
                    <a:pt x="3058" y="22"/>
                  </a:cubicBezTo>
                  <a:cubicBezTo>
                    <a:pt x="2708" y="39"/>
                    <a:pt x="853" y="2077"/>
                    <a:pt x="853" y="2077"/>
                  </a:cubicBezTo>
                  <a:lnTo>
                    <a:pt x="68" y="2227"/>
                  </a:lnTo>
                  <a:lnTo>
                    <a:pt x="1" y="3631"/>
                  </a:lnTo>
                  <a:lnTo>
                    <a:pt x="2006" y="3631"/>
                  </a:lnTo>
                  <a:lnTo>
                    <a:pt x="3493" y="2445"/>
                  </a:lnTo>
                  <a:lnTo>
                    <a:pt x="5030" y="2578"/>
                  </a:lnTo>
                  <a:cubicBezTo>
                    <a:pt x="5041" y="2580"/>
                    <a:pt x="5051" y="2580"/>
                    <a:pt x="5061" y="2580"/>
                  </a:cubicBezTo>
                  <a:cubicBezTo>
                    <a:pt x="5284" y="2580"/>
                    <a:pt x="5320" y="2241"/>
                    <a:pt x="5080" y="2177"/>
                  </a:cubicBezTo>
                  <a:lnTo>
                    <a:pt x="3660" y="1876"/>
                  </a:lnTo>
                  <a:lnTo>
                    <a:pt x="3610" y="1743"/>
                  </a:lnTo>
                  <a:lnTo>
                    <a:pt x="3610" y="1743"/>
                  </a:lnTo>
                  <a:cubicBezTo>
                    <a:pt x="3610" y="1743"/>
                    <a:pt x="4616" y="1780"/>
                    <a:pt x="5009" y="1780"/>
                  </a:cubicBezTo>
                  <a:cubicBezTo>
                    <a:pt x="5075" y="1780"/>
                    <a:pt x="5123" y="1779"/>
                    <a:pt x="5147" y="1776"/>
                  </a:cubicBezTo>
                  <a:cubicBezTo>
                    <a:pt x="5598" y="1726"/>
                    <a:pt x="5498" y="1526"/>
                    <a:pt x="5498" y="1526"/>
                  </a:cubicBezTo>
                  <a:cubicBezTo>
                    <a:pt x="5498" y="1442"/>
                    <a:pt x="5281" y="1392"/>
                    <a:pt x="5197" y="1392"/>
                  </a:cubicBezTo>
                  <a:lnTo>
                    <a:pt x="3610" y="1175"/>
                  </a:lnTo>
                  <a:lnTo>
                    <a:pt x="3610" y="1074"/>
                  </a:lnTo>
                  <a:lnTo>
                    <a:pt x="5180" y="1008"/>
                  </a:lnTo>
                  <a:cubicBezTo>
                    <a:pt x="5799" y="957"/>
                    <a:pt x="5665" y="657"/>
                    <a:pt x="5481" y="640"/>
                  </a:cubicBezTo>
                  <a:lnTo>
                    <a:pt x="3610" y="623"/>
                  </a:lnTo>
                  <a:lnTo>
                    <a:pt x="3610" y="473"/>
                  </a:lnTo>
                  <a:lnTo>
                    <a:pt x="5481" y="389"/>
                  </a:lnTo>
                  <a:cubicBezTo>
                    <a:pt x="5732" y="389"/>
                    <a:pt x="5732" y="5"/>
                    <a:pt x="5481" y="5"/>
                  </a:cubicBezTo>
                  <a:cubicBezTo>
                    <a:pt x="5205" y="5"/>
                    <a:pt x="4671" y="1"/>
                    <a:pt x="4170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6" name="Google Shape;3513;p60">
              <a:extLst>
                <a:ext uri="{FF2B5EF4-FFF2-40B4-BE49-F238E27FC236}">
                  <a16:creationId xmlns:a16="http://schemas.microsoft.com/office/drawing/2014/main" id="{C93AD624-8CD5-4E07-BB36-0BE2C99F76FC}"/>
                </a:ext>
              </a:extLst>
            </p:cNvPr>
            <p:cNvSpPr/>
            <p:nvPr/>
          </p:nvSpPr>
          <p:spPr>
            <a:xfrm>
              <a:off x="5010598" y="2003508"/>
              <a:ext cx="211530" cy="330756"/>
            </a:xfrm>
            <a:custGeom>
              <a:avLst/>
              <a:gdLst/>
              <a:ahLst/>
              <a:cxnLst/>
              <a:rect l="l" t="t" r="r" b="b"/>
              <a:pathLst>
                <a:path w="6600" h="10320" extrusionOk="0">
                  <a:moveTo>
                    <a:pt x="2237" y="0"/>
                  </a:moveTo>
                  <a:cubicBezTo>
                    <a:pt x="1445" y="0"/>
                    <a:pt x="661" y="92"/>
                    <a:pt x="0" y="344"/>
                  </a:cubicBezTo>
                  <a:cubicBezTo>
                    <a:pt x="0" y="344"/>
                    <a:pt x="1959" y="10319"/>
                    <a:pt x="2650" y="10319"/>
                  </a:cubicBezTo>
                  <a:cubicBezTo>
                    <a:pt x="2652" y="10319"/>
                    <a:pt x="2655" y="10319"/>
                    <a:pt x="2657" y="10319"/>
                  </a:cubicBezTo>
                  <a:cubicBezTo>
                    <a:pt x="3359" y="10252"/>
                    <a:pt x="6600" y="678"/>
                    <a:pt x="6600" y="678"/>
                  </a:cubicBezTo>
                  <a:cubicBezTo>
                    <a:pt x="6600" y="678"/>
                    <a:pt x="4387" y="0"/>
                    <a:pt x="223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7" name="Google Shape;3514;p60">
              <a:extLst>
                <a:ext uri="{FF2B5EF4-FFF2-40B4-BE49-F238E27FC236}">
                  <a16:creationId xmlns:a16="http://schemas.microsoft.com/office/drawing/2014/main" id="{192FC402-BEEC-4AA7-AC6E-2C970F78DF42}"/>
                </a:ext>
              </a:extLst>
            </p:cNvPr>
            <p:cNvSpPr/>
            <p:nvPr/>
          </p:nvSpPr>
          <p:spPr>
            <a:xfrm>
              <a:off x="5288504" y="2227121"/>
              <a:ext cx="2179" cy="99099"/>
            </a:xfrm>
            <a:custGeom>
              <a:avLst/>
              <a:gdLst/>
              <a:ahLst/>
              <a:cxnLst/>
              <a:rect l="l" t="t" r="r" b="b"/>
              <a:pathLst>
                <a:path w="68" h="3092" extrusionOk="0">
                  <a:moveTo>
                    <a:pt x="34" y="0"/>
                  </a:moveTo>
                  <a:cubicBezTo>
                    <a:pt x="18" y="0"/>
                    <a:pt x="1" y="685"/>
                    <a:pt x="1" y="1538"/>
                  </a:cubicBezTo>
                  <a:cubicBezTo>
                    <a:pt x="1" y="2406"/>
                    <a:pt x="18" y="3092"/>
                    <a:pt x="34" y="3092"/>
                  </a:cubicBezTo>
                  <a:cubicBezTo>
                    <a:pt x="51" y="3092"/>
                    <a:pt x="68" y="2406"/>
                    <a:pt x="68" y="1538"/>
                  </a:cubicBezTo>
                  <a:cubicBezTo>
                    <a:pt x="68" y="685"/>
                    <a:pt x="51" y="0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8" name="Google Shape;3515;p60">
              <a:extLst>
                <a:ext uri="{FF2B5EF4-FFF2-40B4-BE49-F238E27FC236}">
                  <a16:creationId xmlns:a16="http://schemas.microsoft.com/office/drawing/2014/main" id="{01A98A2D-209B-4854-B97E-C173044259C3}"/>
                </a:ext>
              </a:extLst>
            </p:cNvPr>
            <p:cNvSpPr/>
            <p:nvPr/>
          </p:nvSpPr>
          <p:spPr>
            <a:xfrm>
              <a:off x="4902397" y="2231415"/>
              <a:ext cx="14519" cy="96951"/>
            </a:xfrm>
            <a:custGeom>
              <a:avLst/>
              <a:gdLst/>
              <a:ahLst/>
              <a:cxnLst/>
              <a:rect l="l" t="t" r="r" b="b"/>
              <a:pathLst>
                <a:path w="453" h="3025" extrusionOk="0">
                  <a:moveTo>
                    <a:pt x="452" y="0"/>
                  </a:moveTo>
                  <a:lnTo>
                    <a:pt x="452" y="0"/>
                  </a:lnTo>
                  <a:cubicBezTo>
                    <a:pt x="402" y="150"/>
                    <a:pt x="385" y="284"/>
                    <a:pt x="369" y="435"/>
                  </a:cubicBezTo>
                  <a:cubicBezTo>
                    <a:pt x="318" y="719"/>
                    <a:pt x="252" y="1086"/>
                    <a:pt x="201" y="1504"/>
                  </a:cubicBezTo>
                  <a:cubicBezTo>
                    <a:pt x="135" y="1922"/>
                    <a:pt x="85" y="2306"/>
                    <a:pt x="51" y="2573"/>
                  </a:cubicBezTo>
                  <a:cubicBezTo>
                    <a:pt x="18" y="2724"/>
                    <a:pt x="18" y="2874"/>
                    <a:pt x="1" y="3024"/>
                  </a:cubicBezTo>
                  <a:cubicBezTo>
                    <a:pt x="51" y="2874"/>
                    <a:pt x="85" y="2740"/>
                    <a:pt x="101" y="2590"/>
                  </a:cubicBezTo>
                  <a:cubicBezTo>
                    <a:pt x="135" y="2306"/>
                    <a:pt x="201" y="1938"/>
                    <a:pt x="268" y="1521"/>
                  </a:cubicBezTo>
                  <a:cubicBezTo>
                    <a:pt x="318" y="1103"/>
                    <a:pt x="369" y="719"/>
                    <a:pt x="402" y="451"/>
                  </a:cubicBezTo>
                  <a:cubicBezTo>
                    <a:pt x="435" y="301"/>
                    <a:pt x="452" y="150"/>
                    <a:pt x="4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99" name="Google Shape;3516;p60">
              <a:extLst>
                <a:ext uri="{FF2B5EF4-FFF2-40B4-BE49-F238E27FC236}">
                  <a16:creationId xmlns:a16="http://schemas.microsoft.com/office/drawing/2014/main" id="{7C562174-7A3A-444E-8239-EAB174CA64AD}"/>
                </a:ext>
              </a:extLst>
            </p:cNvPr>
            <p:cNvSpPr/>
            <p:nvPr/>
          </p:nvSpPr>
          <p:spPr>
            <a:xfrm>
              <a:off x="5084473" y="2335289"/>
              <a:ext cx="10224" cy="293482"/>
            </a:xfrm>
            <a:custGeom>
              <a:avLst/>
              <a:gdLst/>
              <a:ahLst/>
              <a:cxnLst/>
              <a:rect l="l" t="t" r="r" b="b"/>
              <a:pathLst>
                <a:path w="319" h="9157" extrusionOk="0">
                  <a:moveTo>
                    <a:pt x="302" y="1"/>
                  </a:moveTo>
                  <a:cubicBezTo>
                    <a:pt x="302" y="34"/>
                    <a:pt x="302" y="67"/>
                    <a:pt x="302" y="101"/>
                  </a:cubicBezTo>
                  <a:cubicBezTo>
                    <a:pt x="302" y="168"/>
                    <a:pt x="302" y="251"/>
                    <a:pt x="285" y="368"/>
                  </a:cubicBezTo>
                  <a:cubicBezTo>
                    <a:pt x="285" y="602"/>
                    <a:pt x="268" y="936"/>
                    <a:pt x="268" y="1337"/>
                  </a:cubicBezTo>
                  <a:cubicBezTo>
                    <a:pt x="235" y="2173"/>
                    <a:pt x="185" y="3326"/>
                    <a:pt x="118" y="4579"/>
                  </a:cubicBezTo>
                  <a:cubicBezTo>
                    <a:pt x="68" y="5849"/>
                    <a:pt x="18" y="6985"/>
                    <a:pt x="1" y="7820"/>
                  </a:cubicBezTo>
                  <a:cubicBezTo>
                    <a:pt x="1" y="8238"/>
                    <a:pt x="1" y="8572"/>
                    <a:pt x="1" y="8806"/>
                  </a:cubicBezTo>
                  <a:cubicBezTo>
                    <a:pt x="1" y="8906"/>
                    <a:pt x="1" y="9006"/>
                    <a:pt x="1" y="9073"/>
                  </a:cubicBezTo>
                  <a:cubicBezTo>
                    <a:pt x="1" y="9107"/>
                    <a:pt x="1" y="9140"/>
                    <a:pt x="1" y="9157"/>
                  </a:cubicBezTo>
                  <a:cubicBezTo>
                    <a:pt x="18" y="9140"/>
                    <a:pt x="18" y="9107"/>
                    <a:pt x="18" y="9073"/>
                  </a:cubicBezTo>
                  <a:cubicBezTo>
                    <a:pt x="18" y="9006"/>
                    <a:pt x="18" y="8906"/>
                    <a:pt x="18" y="8806"/>
                  </a:cubicBezTo>
                  <a:cubicBezTo>
                    <a:pt x="34" y="8572"/>
                    <a:pt x="34" y="8238"/>
                    <a:pt x="51" y="7820"/>
                  </a:cubicBezTo>
                  <a:cubicBezTo>
                    <a:pt x="84" y="6985"/>
                    <a:pt x="135" y="5849"/>
                    <a:pt x="185" y="4579"/>
                  </a:cubicBezTo>
                  <a:cubicBezTo>
                    <a:pt x="252" y="3326"/>
                    <a:pt x="285" y="2173"/>
                    <a:pt x="302" y="1354"/>
                  </a:cubicBezTo>
                  <a:cubicBezTo>
                    <a:pt x="318" y="936"/>
                    <a:pt x="318" y="602"/>
                    <a:pt x="318" y="368"/>
                  </a:cubicBezTo>
                  <a:cubicBezTo>
                    <a:pt x="318" y="251"/>
                    <a:pt x="318" y="168"/>
                    <a:pt x="318" y="101"/>
                  </a:cubicBezTo>
                  <a:cubicBezTo>
                    <a:pt x="318" y="67"/>
                    <a:pt x="318" y="34"/>
                    <a:pt x="3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0" name="Google Shape;3517;p60">
              <a:extLst>
                <a:ext uri="{FF2B5EF4-FFF2-40B4-BE49-F238E27FC236}">
                  <a16:creationId xmlns:a16="http://schemas.microsoft.com/office/drawing/2014/main" id="{51366616-AA9C-42D0-ACA1-0AC000A35E9A}"/>
                </a:ext>
              </a:extLst>
            </p:cNvPr>
            <p:cNvSpPr/>
            <p:nvPr/>
          </p:nvSpPr>
          <p:spPr>
            <a:xfrm>
              <a:off x="5093063" y="2024693"/>
              <a:ext cx="158519" cy="318673"/>
            </a:xfrm>
            <a:custGeom>
              <a:avLst/>
              <a:gdLst/>
              <a:ahLst/>
              <a:cxnLst/>
              <a:rect l="l" t="t" r="r" b="b"/>
              <a:pathLst>
                <a:path w="4946" h="9943" extrusionOk="0">
                  <a:moveTo>
                    <a:pt x="4010" y="1"/>
                  </a:moveTo>
                  <a:cubicBezTo>
                    <a:pt x="4010" y="17"/>
                    <a:pt x="4010" y="17"/>
                    <a:pt x="4010" y="34"/>
                  </a:cubicBezTo>
                  <a:cubicBezTo>
                    <a:pt x="4010" y="67"/>
                    <a:pt x="4027" y="101"/>
                    <a:pt x="4027" y="134"/>
                  </a:cubicBezTo>
                  <a:cubicBezTo>
                    <a:pt x="4044" y="251"/>
                    <a:pt x="4077" y="368"/>
                    <a:pt x="4111" y="485"/>
                  </a:cubicBezTo>
                  <a:cubicBezTo>
                    <a:pt x="4177" y="669"/>
                    <a:pt x="4261" y="836"/>
                    <a:pt x="4361" y="1003"/>
                  </a:cubicBezTo>
                  <a:cubicBezTo>
                    <a:pt x="4495" y="1220"/>
                    <a:pt x="4612" y="1454"/>
                    <a:pt x="4712" y="1688"/>
                  </a:cubicBezTo>
                  <a:cubicBezTo>
                    <a:pt x="4846" y="1956"/>
                    <a:pt x="4896" y="2256"/>
                    <a:pt x="4862" y="2574"/>
                  </a:cubicBezTo>
                  <a:cubicBezTo>
                    <a:pt x="4762" y="2908"/>
                    <a:pt x="4578" y="3209"/>
                    <a:pt x="4294" y="3426"/>
                  </a:cubicBezTo>
                  <a:cubicBezTo>
                    <a:pt x="4010" y="3693"/>
                    <a:pt x="3760" y="3994"/>
                    <a:pt x="3526" y="4311"/>
                  </a:cubicBezTo>
                  <a:cubicBezTo>
                    <a:pt x="3275" y="4662"/>
                    <a:pt x="3125" y="5080"/>
                    <a:pt x="3125" y="5514"/>
                  </a:cubicBezTo>
                  <a:cubicBezTo>
                    <a:pt x="3125" y="5732"/>
                    <a:pt x="3158" y="5949"/>
                    <a:pt x="3258" y="6133"/>
                  </a:cubicBezTo>
                  <a:cubicBezTo>
                    <a:pt x="3359" y="6316"/>
                    <a:pt x="3425" y="6517"/>
                    <a:pt x="3509" y="6701"/>
                  </a:cubicBezTo>
                  <a:cubicBezTo>
                    <a:pt x="3542" y="6801"/>
                    <a:pt x="3542" y="6885"/>
                    <a:pt x="3542" y="6985"/>
                  </a:cubicBezTo>
                  <a:cubicBezTo>
                    <a:pt x="3542" y="7085"/>
                    <a:pt x="3509" y="7169"/>
                    <a:pt x="3459" y="7252"/>
                  </a:cubicBezTo>
                  <a:cubicBezTo>
                    <a:pt x="3342" y="7402"/>
                    <a:pt x="3208" y="7536"/>
                    <a:pt x="3041" y="7636"/>
                  </a:cubicBezTo>
                  <a:lnTo>
                    <a:pt x="1454" y="8823"/>
                  </a:lnTo>
                  <a:lnTo>
                    <a:pt x="385" y="9641"/>
                  </a:lnTo>
                  <a:lnTo>
                    <a:pt x="100" y="9859"/>
                  </a:lnTo>
                  <a:lnTo>
                    <a:pt x="34" y="9909"/>
                  </a:lnTo>
                  <a:cubicBezTo>
                    <a:pt x="17" y="9925"/>
                    <a:pt x="0" y="9942"/>
                    <a:pt x="0" y="9942"/>
                  </a:cubicBezTo>
                  <a:lnTo>
                    <a:pt x="0" y="9942"/>
                  </a:lnTo>
                  <a:cubicBezTo>
                    <a:pt x="17" y="9925"/>
                    <a:pt x="17" y="9925"/>
                    <a:pt x="34" y="9925"/>
                  </a:cubicBezTo>
                  <a:lnTo>
                    <a:pt x="117" y="9859"/>
                  </a:lnTo>
                  <a:lnTo>
                    <a:pt x="401" y="9658"/>
                  </a:lnTo>
                  <a:lnTo>
                    <a:pt x="1487" y="8873"/>
                  </a:lnTo>
                  <a:lnTo>
                    <a:pt x="3091" y="7687"/>
                  </a:lnTo>
                  <a:cubicBezTo>
                    <a:pt x="3242" y="7586"/>
                    <a:pt x="3392" y="7453"/>
                    <a:pt x="3509" y="7286"/>
                  </a:cubicBezTo>
                  <a:cubicBezTo>
                    <a:pt x="3559" y="7202"/>
                    <a:pt x="3593" y="7102"/>
                    <a:pt x="3609" y="7001"/>
                  </a:cubicBezTo>
                  <a:cubicBezTo>
                    <a:pt x="3609" y="6885"/>
                    <a:pt x="3593" y="6784"/>
                    <a:pt x="3559" y="6684"/>
                  </a:cubicBezTo>
                  <a:cubicBezTo>
                    <a:pt x="3492" y="6484"/>
                    <a:pt x="3409" y="6300"/>
                    <a:pt x="3325" y="6116"/>
                  </a:cubicBezTo>
                  <a:cubicBezTo>
                    <a:pt x="3225" y="5915"/>
                    <a:pt x="3175" y="5715"/>
                    <a:pt x="3175" y="5514"/>
                  </a:cubicBezTo>
                  <a:cubicBezTo>
                    <a:pt x="3192" y="5097"/>
                    <a:pt x="3325" y="4696"/>
                    <a:pt x="3576" y="4345"/>
                  </a:cubicBezTo>
                  <a:cubicBezTo>
                    <a:pt x="3810" y="4027"/>
                    <a:pt x="4060" y="3743"/>
                    <a:pt x="4344" y="3476"/>
                  </a:cubicBezTo>
                  <a:cubicBezTo>
                    <a:pt x="4478" y="3342"/>
                    <a:pt x="4595" y="3209"/>
                    <a:pt x="4695" y="3058"/>
                  </a:cubicBezTo>
                  <a:cubicBezTo>
                    <a:pt x="4812" y="2908"/>
                    <a:pt x="4879" y="2758"/>
                    <a:pt x="4913" y="2574"/>
                  </a:cubicBezTo>
                  <a:cubicBezTo>
                    <a:pt x="4946" y="2256"/>
                    <a:pt x="4896" y="1939"/>
                    <a:pt x="4762" y="1655"/>
                  </a:cubicBezTo>
                  <a:cubicBezTo>
                    <a:pt x="4645" y="1438"/>
                    <a:pt x="4528" y="1204"/>
                    <a:pt x="4395" y="986"/>
                  </a:cubicBezTo>
                  <a:cubicBezTo>
                    <a:pt x="4294" y="819"/>
                    <a:pt x="4211" y="652"/>
                    <a:pt x="4144" y="468"/>
                  </a:cubicBezTo>
                  <a:cubicBezTo>
                    <a:pt x="4094" y="368"/>
                    <a:pt x="4060" y="251"/>
                    <a:pt x="4044" y="134"/>
                  </a:cubicBezTo>
                  <a:cubicBezTo>
                    <a:pt x="4027" y="51"/>
                    <a:pt x="4027" y="1"/>
                    <a:pt x="40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1" name="Google Shape;3518;p60">
              <a:extLst>
                <a:ext uri="{FF2B5EF4-FFF2-40B4-BE49-F238E27FC236}">
                  <a16:creationId xmlns:a16="http://schemas.microsoft.com/office/drawing/2014/main" id="{7466E92F-B8D0-4AFD-96B7-14E323A60858}"/>
                </a:ext>
              </a:extLst>
            </p:cNvPr>
            <p:cNvSpPr/>
            <p:nvPr/>
          </p:nvSpPr>
          <p:spPr>
            <a:xfrm>
              <a:off x="4969894" y="2014533"/>
              <a:ext cx="125860" cy="316494"/>
            </a:xfrm>
            <a:custGeom>
              <a:avLst/>
              <a:gdLst/>
              <a:ahLst/>
              <a:cxnLst/>
              <a:rect l="l" t="t" r="r" b="b"/>
              <a:pathLst>
                <a:path w="3927" h="9875" extrusionOk="0">
                  <a:moveTo>
                    <a:pt x="1220" y="0"/>
                  </a:moveTo>
                  <a:cubicBezTo>
                    <a:pt x="1220" y="0"/>
                    <a:pt x="1203" y="17"/>
                    <a:pt x="1203" y="17"/>
                  </a:cubicBezTo>
                  <a:cubicBezTo>
                    <a:pt x="1220" y="17"/>
                    <a:pt x="1220" y="0"/>
                    <a:pt x="1220" y="0"/>
                  </a:cubicBezTo>
                  <a:close/>
                  <a:moveTo>
                    <a:pt x="1203" y="17"/>
                  </a:moveTo>
                  <a:lnTo>
                    <a:pt x="1153" y="100"/>
                  </a:lnTo>
                  <a:cubicBezTo>
                    <a:pt x="1103" y="167"/>
                    <a:pt x="1053" y="267"/>
                    <a:pt x="969" y="401"/>
                  </a:cubicBezTo>
                  <a:cubicBezTo>
                    <a:pt x="769" y="785"/>
                    <a:pt x="585" y="1170"/>
                    <a:pt x="435" y="1587"/>
                  </a:cubicBezTo>
                  <a:cubicBezTo>
                    <a:pt x="217" y="2189"/>
                    <a:pt x="84" y="2824"/>
                    <a:pt x="17" y="3459"/>
                  </a:cubicBezTo>
                  <a:cubicBezTo>
                    <a:pt x="0" y="3643"/>
                    <a:pt x="17" y="3826"/>
                    <a:pt x="50" y="4010"/>
                  </a:cubicBezTo>
                  <a:cubicBezTo>
                    <a:pt x="84" y="4211"/>
                    <a:pt x="167" y="4395"/>
                    <a:pt x="318" y="4545"/>
                  </a:cubicBezTo>
                  <a:cubicBezTo>
                    <a:pt x="385" y="4612"/>
                    <a:pt x="468" y="4679"/>
                    <a:pt x="568" y="4712"/>
                  </a:cubicBezTo>
                  <a:cubicBezTo>
                    <a:pt x="669" y="4745"/>
                    <a:pt x="769" y="4779"/>
                    <a:pt x="852" y="4812"/>
                  </a:cubicBezTo>
                  <a:cubicBezTo>
                    <a:pt x="953" y="4846"/>
                    <a:pt x="1036" y="4879"/>
                    <a:pt x="1120" y="4946"/>
                  </a:cubicBezTo>
                  <a:cubicBezTo>
                    <a:pt x="1203" y="4996"/>
                    <a:pt x="1253" y="5096"/>
                    <a:pt x="1270" y="5180"/>
                  </a:cubicBezTo>
                  <a:cubicBezTo>
                    <a:pt x="1320" y="5380"/>
                    <a:pt x="1304" y="5581"/>
                    <a:pt x="1253" y="5781"/>
                  </a:cubicBezTo>
                  <a:cubicBezTo>
                    <a:pt x="1220" y="5982"/>
                    <a:pt x="1187" y="6182"/>
                    <a:pt x="1187" y="6383"/>
                  </a:cubicBezTo>
                  <a:cubicBezTo>
                    <a:pt x="1153" y="6767"/>
                    <a:pt x="1203" y="7135"/>
                    <a:pt x="1320" y="7502"/>
                  </a:cubicBezTo>
                  <a:cubicBezTo>
                    <a:pt x="1404" y="7836"/>
                    <a:pt x="1554" y="8154"/>
                    <a:pt x="1738" y="8438"/>
                  </a:cubicBezTo>
                  <a:cubicBezTo>
                    <a:pt x="1905" y="8689"/>
                    <a:pt x="2106" y="8923"/>
                    <a:pt x="2339" y="9123"/>
                  </a:cubicBezTo>
                  <a:cubicBezTo>
                    <a:pt x="2674" y="9407"/>
                    <a:pt x="3058" y="9624"/>
                    <a:pt x="3459" y="9758"/>
                  </a:cubicBezTo>
                  <a:cubicBezTo>
                    <a:pt x="3576" y="9791"/>
                    <a:pt x="3693" y="9825"/>
                    <a:pt x="3810" y="9858"/>
                  </a:cubicBezTo>
                  <a:lnTo>
                    <a:pt x="3893" y="9875"/>
                  </a:lnTo>
                  <a:lnTo>
                    <a:pt x="3927" y="9875"/>
                  </a:lnTo>
                  <a:cubicBezTo>
                    <a:pt x="3910" y="9875"/>
                    <a:pt x="3910" y="9858"/>
                    <a:pt x="3893" y="9858"/>
                  </a:cubicBezTo>
                  <a:lnTo>
                    <a:pt x="3810" y="9841"/>
                  </a:lnTo>
                  <a:cubicBezTo>
                    <a:pt x="3726" y="9825"/>
                    <a:pt x="3609" y="9791"/>
                    <a:pt x="3476" y="9741"/>
                  </a:cubicBezTo>
                  <a:cubicBezTo>
                    <a:pt x="3075" y="9591"/>
                    <a:pt x="2690" y="9357"/>
                    <a:pt x="2373" y="9073"/>
                  </a:cubicBezTo>
                  <a:cubicBezTo>
                    <a:pt x="1888" y="8655"/>
                    <a:pt x="1537" y="8104"/>
                    <a:pt x="1370" y="7486"/>
                  </a:cubicBezTo>
                  <a:cubicBezTo>
                    <a:pt x="1270" y="7135"/>
                    <a:pt x="1220" y="6750"/>
                    <a:pt x="1237" y="6383"/>
                  </a:cubicBezTo>
                  <a:cubicBezTo>
                    <a:pt x="1253" y="6182"/>
                    <a:pt x="1287" y="5982"/>
                    <a:pt x="1320" y="5798"/>
                  </a:cubicBezTo>
                  <a:cubicBezTo>
                    <a:pt x="1370" y="5581"/>
                    <a:pt x="1387" y="5380"/>
                    <a:pt x="1337" y="5163"/>
                  </a:cubicBezTo>
                  <a:cubicBezTo>
                    <a:pt x="1304" y="5063"/>
                    <a:pt x="1253" y="4963"/>
                    <a:pt x="1170" y="4896"/>
                  </a:cubicBezTo>
                  <a:cubicBezTo>
                    <a:pt x="1086" y="4829"/>
                    <a:pt x="986" y="4779"/>
                    <a:pt x="886" y="4745"/>
                  </a:cubicBezTo>
                  <a:cubicBezTo>
                    <a:pt x="786" y="4712"/>
                    <a:pt x="685" y="4695"/>
                    <a:pt x="602" y="4645"/>
                  </a:cubicBezTo>
                  <a:cubicBezTo>
                    <a:pt x="502" y="4612"/>
                    <a:pt x="435" y="4562"/>
                    <a:pt x="351" y="4495"/>
                  </a:cubicBezTo>
                  <a:cubicBezTo>
                    <a:pt x="234" y="4361"/>
                    <a:pt x="151" y="4194"/>
                    <a:pt x="117" y="4010"/>
                  </a:cubicBezTo>
                  <a:cubicBezTo>
                    <a:pt x="84" y="3826"/>
                    <a:pt x="67" y="3643"/>
                    <a:pt x="84" y="3459"/>
                  </a:cubicBezTo>
                  <a:cubicBezTo>
                    <a:pt x="134" y="2824"/>
                    <a:pt x="268" y="2206"/>
                    <a:pt x="485" y="1604"/>
                  </a:cubicBezTo>
                  <a:cubicBezTo>
                    <a:pt x="618" y="1186"/>
                    <a:pt x="802" y="785"/>
                    <a:pt x="1003" y="418"/>
                  </a:cubicBezTo>
                  <a:cubicBezTo>
                    <a:pt x="1070" y="284"/>
                    <a:pt x="1120" y="167"/>
                    <a:pt x="1170" y="100"/>
                  </a:cubicBezTo>
                  <a:lnTo>
                    <a:pt x="1203" y="17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2" name="Google Shape;3519;p60">
              <a:extLst>
                <a:ext uri="{FF2B5EF4-FFF2-40B4-BE49-F238E27FC236}">
                  <a16:creationId xmlns:a16="http://schemas.microsoft.com/office/drawing/2014/main" id="{71D907D0-D879-4B60-AB8A-8E52C901B694}"/>
                </a:ext>
              </a:extLst>
            </p:cNvPr>
            <p:cNvSpPr/>
            <p:nvPr/>
          </p:nvSpPr>
          <p:spPr>
            <a:xfrm>
              <a:off x="4995054" y="2387755"/>
              <a:ext cx="447194" cy="149449"/>
            </a:xfrm>
            <a:custGeom>
              <a:avLst/>
              <a:gdLst/>
              <a:ahLst/>
              <a:cxnLst/>
              <a:rect l="l" t="t" r="r" b="b"/>
              <a:pathLst>
                <a:path w="13953" h="4663" extrusionOk="0">
                  <a:moveTo>
                    <a:pt x="1" y="1"/>
                  </a:moveTo>
                  <a:lnTo>
                    <a:pt x="1" y="2808"/>
                  </a:lnTo>
                  <a:lnTo>
                    <a:pt x="5615" y="4044"/>
                  </a:lnTo>
                  <a:lnTo>
                    <a:pt x="9541" y="4663"/>
                  </a:lnTo>
                  <a:cubicBezTo>
                    <a:pt x="11997" y="4663"/>
                    <a:pt x="13952" y="2424"/>
                    <a:pt x="13568" y="1"/>
                  </a:cubicBezTo>
                  <a:lnTo>
                    <a:pt x="13568" y="1"/>
                  </a:lnTo>
                  <a:lnTo>
                    <a:pt x="8455" y="2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3" name="Google Shape;3520;p60">
              <a:extLst>
                <a:ext uri="{FF2B5EF4-FFF2-40B4-BE49-F238E27FC236}">
                  <a16:creationId xmlns:a16="http://schemas.microsoft.com/office/drawing/2014/main" id="{3A8EFBDB-3696-42E4-A6E7-B0D01A4A0033}"/>
                </a:ext>
              </a:extLst>
            </p:cNvPr>
            <p:cNvSpPr/>
            <p:nvPr/>
          </p:nvSpPr>
          <p:spPr>
            <a:xfrm>
              <a:off x="4995054" y="2387755"/>
              <a:ext cx="345435" cy="9166"/>
            </a:xfrm>
            <a:custGeom>
              <a:avLst/>
              <a:gdLst/>
              <a:ahLst/>
              <a:cxnLst/>
              <a:rect l="l" t="t" r="r" b="b"/>
              <a:pathLst>
                <a:path w="10778" h="286" extrusionOk="0">
                  <a:moveTo>
                    <a:pt x="1" y="1"/>
                  </a:moveTo>
                  <a:cubicBezTo>
                    <a:pt x="34" y="18"/>
                    <a:pt x="67" y="18"/>
                    <a:pt x="101" y="18"/>
                  </a:cubicBezTo>
                  <a:lnTo>
                    <a:pt x="418" y="51"/>
                  </a:lnTo>
                  <a:cubicBezTo>
                    <a:pt x="686" y="85"/>
                    <a:pt x="1087" y="118"/>
                    <a:pt x="1571" y="135"/>
                  </a:cubicBezTo>
                  <a:cubicBezTo>
                    <a:pt x="2540" y="202"/>
                    <a:pt x="3894" y="268"/>
                    <a:pt x="5381" y="285"/>
                  </a:cubicBezTo>
                  <a:cubicBezTo>
                    <a:pt x="6868" y="285"/>
                    <a:pt x="8221" y="268"/>
                    <a:pt x="9207" y="268"/>
                  </a:cubicBezTo>
                  <a:lnTo>
                    <a:pt x="10360" y="235"/>
                  </a:lnTo>
                  <a:lnTo>
                    <a:pt x="10677" y="235"/>
                  </a:lnTo>
                  <a:cubicBezTo>
                    <a:pt x="10711" y="235"/>
                    <a:pt x="10744" y="235"/>
                    <a:pt x="10778" y="218"/>
                  </a:cubicBezTo>
                  <a:lnTo>
                    <a:pt x="5381" y="218"/>
                  </a:lnTo>
                  <a:cubicBezTo>
                    <a:pt x="3894" y="202"/>
                    <a:pt x="2540" y="151"/>
                    <a:pt x="1571" y="101"/>
                  </a:cubicBezTo>
                  <a:cubicBezTo>
                    <a:pt x="1087" y="68"/>
                    <a:pt x="686" y="51"/>
                    <a:pt x="418" y="18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4" name="Google Shape;3521;p60">
              <a:extLst>
                <a:ext uri="{FF2B5EF4-FFF2-40B4-BE49-F238E27FC236}">
                  <a16:creationId xmlns:a16="http://schemas.microsoft.com/office/drawing/2014/main" id="{FEB1EF78-48C8-4CEE-8133-DB4952FC5D40}"/>
                </a:ext>
              </a:extLst>
            </p:cNvPr>
            <p:cNvSpPr/>
            <p:nvPr/>
          </p:nvSpPr>
          <p:spPr>
            <a:xfrm>
              <a:off x="4809228" y="2324969"/>
              <a:ext cx="185313" cy="116374"/>
            </a:xfrm>
            <a:custGeom>
              <a:avLst/>
              <a:gdLst/>
              <a:ahLst/>
              <a:cxnLst/>
              <a:rect l="l" t="t" r="r" b="b"/>
              <a:pathLst>
                <a:path w="5782" h="3631" extrusionOk="0">
                  <a:moveTo>
                    <a:pt x="1621" y="1"/>
                  </a:moveTo>
                  <a:cubicBezTo>
                    <a:pt x="1124" y="1"/>
                    <a:pt x="594" y="5"/>
                    <a:pt x="318" y="5"/>
                  </a:cubicBezTo>
                  <a:cubicBezTo>
                    <a:pt x="51" y="5"/>
                    <a:pt x="51" y="389"/>
                    <a:pt x="301" y="389"/>
                  </a:cubicBezTo>
                  <a:lnTo>
                    <a:pt x="2173" y="473"/>
                  </a:lnTo>
                  <a:lnTo>
                    <a:pt x="2190" y="623"/>
                  </a:lnTo>
                  <a:lnTo>
                    <a:pt x="318" y="640"/>
                  </a:lnTo>
                  <a:cubicBezTo>
                    <a:pt x="118" y="657"/>
                    <a:pt x="1" y="957"/>
                    <a:pt x="602" y="1008"/>
                  </a:cubicBezTo>
                  <a:lnTo>
                    <a:pt x="2173" y="1074"/>
                  </a:lnTo>
                  <a:lnTo>
                    <a:pt x="2173" y="1175"/>
                  </a:lnTo>
                  <a:lnTo>
                    <a:pt x="585" y="1392"/>
                  </a:lnTo>
                  <a:cubicBezTo>
                    <a:pt x="502" y="1392"/>
                    <a:pt x="301" y="1442"/>
                    <a:pt x="301" y="1526"/>
                  </a:cubicBezTo>
                  <a:cubicBezTo>
                    <a:pt x="301" y="1526"/>
                    <a:pt x="201" y="1726"/>
                    <a:pt x="652" y="1776"/>
                  </a:cubicBezTo>
                  <a:cubicBezTo>
                    <a:pt x="674" y="1779"/>
                    <a:pt x="721" y="1780"/>
                    <a:pt x="785" y="1780"/>
                  </a:cubicBezTo>
                  <a:cubicBezTo>
                    <a:pt x="1171" y="1780"/>
                    <a:pt x="2189" y="1743"/>
                    <a:pt x="2190" y="1743"/>
                  </a:cubicBezTo>
                  <a:lnTo>
                    <a:pt x="2190" y="1743"/>
                  </a:lnTo>
                  <a:lnTo>
                    <a:pt x="2123" y="1876"/>
                  </a:lnTo>
                  <a:lnTo>
                    <a:pt x="702" y="2177"/>
                  </a:lnTo>
                  <a:cubicBezTo>
                    <a:pt x="462" y="2225"/>
                    <a:pt x="498" y="2580"/>
                    <a:pt x="737" y="2580"/>
                  </a:cubicBezTo>
                  <a:cubicBezTo>
                    <a:pt x="747" y="2580"/>
                    <a:pt x="758" y="2580"/>
                    <a:pt x="769" y="2578"/>
                  </a:cubicBezTo>
                  <a:lnTo>
                    <a:pt x="2290" y="2445"/>
                  </a:lnTo>
                  <a:lnTo>
                    <a:pt x="3777" y="3631"/>
                  </a:lnTo>
                  <a:lnTo>
                    <a:pt x="5782" y="3631"/>
                  </a:lnTo>
                  <a:lnTo>
                    <a:pt x="5715" y="2227"/>
                  </a:lnTo>
                  <a:lnTo>
                    <a:pt x="4930" y="2077"/>
                  </a:lnTo>
                  <a:cubicBezTo>
                    <a:pt x="4930" y="2077"/>
                    <a:pt x="3075" y="39"/>
                    <a:pt x="2724" y="22"/>
                  </a:cubicBezTo>
                  <a:cubicBezTo>
                    <a:pt x="2582" y="5"/>
                    <a:pt x="2119" y="1"/>
                    <a:pt x="1621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5" name="Google Shape;3522;p60">
              <a:extLst>
                <a:ext uri="{FF2B5EF4-FFF2-40B4-BE49-F238E27FC236}">
                  <a16:creationId xmlns:a16="http://schemas.microsoft.com/office/drawing/2014/main" id="{BCFEAF90-8044-4215-800C-2326652176AE}"/>
                </a:ext>
              </a:extLst>
            </p:cNvPr>
            <p:cNvSpPr/>
            <p:nvPr/>
          </p:nvSpPr>
          <p:spPr>
            <a:xfrm>
              <a:off x="4999348" y="2477752"/>
              <a:ext cx="296687" cy="58395"/>
            </a:xfrm>
            <a:custGeom>
              <a:avLst/>
              <a:gdLst/>
              <a:ahLst/>
              <a:cxnLst/>
              <a:rect l="l" t="t" r="r" b="b"/>
              <a:pathLst>
                <a:path w="9257" h="1822" extrusionOk="0">
                  <a:moveTo>
                    <a:pt x="0" y="0"/>
                  </a:moveTo>
                  <a:cubicBezTo>
                    <a:pt x="34" y="17"/>
                    <a:pt x="67" y="33"/>
                    <a:pt x="100" y="33"/>
                  </a:cubicBezTo>
                  <a:lnTo>
                    <a:pt x="351" y="117"/>
                  </a:lnTo>
                  <a:cubicBezTo>
                    <a:pt x="585" y="167"/>
                    <a:pt x="919" y="267"/>
                    <a:pt x="1337" y="368"/>
                  </a:cubicBezTo>
                  <a:cubicBezTo>
                    <a:pt x="2172" y="585"/>
                    <a:pt x="3309" y="852"/>
                    <a:pt x="4595" y="1103"/>
                  </a:cubicBezTo>
                  <a:cubicBezTo>
                    <a:pt x="5882" y="1353"/>
                    <a:pt x="7035" y="1537"/>
                    <a:pt x="7887" y="1654"/>
                  </a:cubicBezTo>
                  <a:cubicBezTo>
                    <a:pt x="8304" y="1704"/>
                    <a:pt x="8655" y="1754"/>
                    <a:pt x="8889" y="1788"/>
                  </a:cubicBezTo>
                  <a:lnTo>
                    <a:pt x="9173" y="1805"/>
                  </a:lnTo>
                  <a:lnTo>
                    <a:pt x="8889" y="1754"/>
                  </a:lnTo>
                  <a:lnTo>
                    <a:pt x="7903" y="1604"/>
                  </a:lnTo>
                  <a:cubicBezTo>
                    <a:pt x="7051" y="1487"/>
                    <a:pt x="5882" y="1287"/>
                    <a:pt x="4612" y="1036"/>
                  </a:cubicBezTo>
                  <a:cubicBezTo>
                    <a:pt x="3325" y="785"/>
                    <a:pt x="2172" y="518"/>
                    <a:pt x="1354" y="317"/>
                  </a:cubicBezTo>
                  <a:lnTo>
                    <a:pt x="368" y="84"/>
                  </a:lnTo>
                  <a:lnTo>
                    <a:pt x="100" y="17"/>
                  </a:lnTo>
                  <a:cubicBezTo>
                    <a:pt x="67" y="17"/>
                    <a:pt x="34" y="0"/>
                    <a:pt x="0" y="0"/>
                  </a:cubicBezTo>
                  <a:close/>
                  <a:moveTo>
                    <a:pt x="9173" y="1805"/>
                  </a:moveTo>
                  <a:cubicBezTo>
                    <a:pt x="9190" y="1821"/>
                    <a:pt x="9223" y="1821"/>
                    <a:pt x="9257" y="1821"/>
                  </a:cubicBezTo>
                  <a:cubicBezTo>
                    <a:pt x="9240" y="1805"/>
                    <a:pt x="9207" y="1805"/>
                    <a:pt x="9173" y="180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6" name="Google Shape;3523;p60">
              <a:extLst>
                <a:ext uri="{FF2B5EF4-FFF2-40B4-BE49-F238E27FC236}">
                  <a16:creationId xmlns:a16="http://schemas.microsoft.com/office/drawing/2014/main" id="{1A7A41E2-E870-4A1D-B2F8-D7647EBF23E8}"/>
                </a:ext>
              </a:extLst>
            </p:cNvPr>
            <p:cNvSpPr/>
            <p:nvPr/>
          </p:nvSpPr>
          <p:spPr>
            <a:xfrm>
              <a:off x="4991849" y="2389903"/>
              <a:ext cx="5929" cy="88394"/>
            </a:xfrm>
            <a:custGeom>
              <a:avLst/>
              <a:gdLst/>
              <a:ahLst/>
              <a:cxnLst/>
              <a:rect l="l" t="t" r="r" b="b"/>
              <a:pathLst>
                <a:path w="185" h="2758" extrusionOk="0">
                  <a:moveTo>
                    <a:pt x="34" y="1"/>
                  </a:moveTo>
                  <a:cubicBezTo>
                    <a:pt x="17" y="135"/>
                    <a:pt x="0" y="268"/>
                    <a:pt x="17" y="402"/>
                  </a:cubicBezTo>
                  <a:cubicBezTo>
                    <a:pt x="0" y="652"/>
                    <a:pt x="0" y="1003"/>
                    <a:pt x="17" y="1388"/>
                  </a:cubicBezTo>
                  <a:cubicBezTo>
                    <a:pt x="34" y="1755"/>
                    <a:pt x="84" y="2106"/>
                    <a:pt x="117" y="2357"/>
                  </a:cubicBezTo>
                  <a:cubicBezTo>
                    <a:pt x="117" y="2490"/>
                    <a:pt x="151" y="2624"/>
                    <a:pt x="184" y="2758"/>
                  </a:cubicBezTo>
                  <a:cubicBezTo>
                    <a:pt x="184" y="2624"/>
                    <a:pt x="167" y="2490"/>
                    <a:pt x="151" y="2357"/>
                  </a:cubicBezTo>
                  <a:cubicBezTo>
                    <a:pt x="134" y="2106"/>
                    <a:pt x="101" y="1755"/>
                    <a:pt x="84" y="1371"/>
                  </a:cubicBezTo>
                  <a:cubicBezTo>
                    <a:pt x="67" y="987"/>
                    <a:pt x="67" y="652"/>
                    <a:pt x="50" y="402"/>
                  </a:cubicBezTo>
                  <a:cubicBezTo>
                    <a:pt x="67" y="268"/>
                    <a:pt x="50" y="135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7" name="Google Shape;3524;p60">
              <a:extLst>
                <a:ext uri="{FF2B5EF4-FFF2-40B4-BE49-F238E27FC236}">
                  <a16:creationId xmlns:a16="http://schemas.microsoft.com/office/drawing/2014/main" id="{D04E5FA8-B630-4D80-8811-011D5869E880}"/>
                </a:ext>
              </a:extLst>
            </p:cNvPr>
            <p:cNvSpPr/>
            <p:nvPr/>
          </p:nvSpPr>
          <p:spPr>
            <a:xfrm>
              <a:off x="5018098" y="2390992"/>
              <a:ext cx="9134" cy="90509"/>
            </a:xfrm>
            <a:custGeom>
              <a:avLst/>
              <a:gdLst/>
              <a:ahLst/>
              <a:cxnLst/>
              <a:rect l="l" t="t" r="r" b="b"/>
              <a:pathLst>
                <a:path w="285" h="2824" extrusionOk="0">
                  <a:moveTo>
                    <a:pt x="117" y="0"/>
                  </a:moveTo>
                  <a:lnTo>
                    <a:pt x="117" y="0"/>
                  </a:lnTo>
                  <a:cubicBezTo>
                    <a:pt x="100" y="34"/>
                    <a:pt x="100" y="67"/>
                    <a:pt x="100" y="101"/>
                  </a:cubicBezTo>
                  <a:cubicBezTo>
                    <a:pt x="84" y="184"/>
                    <a:pt x="67" y="284"/>
                    <a:pt x="67" y="418"/>
                  </a:cubicBezTo>
                  <a:cubicBezTo>
                    <a:pt x="0" y="1086"/>
                    <a:pt x="50" y="1771"/>
                    <a:pt x="184" y="2423"/>
                  </a:cubicBezTo>
                  <a:cubicBezTo>
                    <a:pt x="201" y="2557"/>
                    <a:pt x="234" y="2657"/>
                    <a:pt x="251" y="2724"/>
                  </a:cubicBezTo>
                  <a:cubicBezTo>
                    <a:pt x="267" y="2757"/>
                    <a:pt x="267" y="2791"/>
                    <a:pt x="284" y="2824"/>
                  </a:cubicBezTo>
                  <a:cubicBezTo>
                    <a:pt x="284" y="2690"/>
                    <a:pt x="251" y="2557"/>
                    <a:pt x="234" y="2423"/>
                  </a:cubicBezTo>
                  <a:cubicBezTo>
                    <a:pt x="184" y="2172"/>
                    <a:pt x="134" y="1805"/>
                    <a:pt x="117" y="1420"/>
                  </a:cubicBezTo>
                  <a:cubicBezTo>
                    <a:pt x="100" y="1036"/>
                    <a:pt x="100" y="669"/>
                    <a:pt x="100" y="418"/>
                  </a:cubicBezTo>
                  <a:cubicBezTo>
                    <a:pt x="117" y="284"/>
                    <a:pt x="117" y="134"/>
                    <a:pt x="1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8" name="Google Shape;3525;p60">
              <a:extLst>
                <a:ext uri="{FF2B5EF4-FFF2-40B4-BE49-F238E27FC236}">
                  <a16:creationId xmlns:a16="http://schemas.microsoft.com/office/drawing/2014/main" id="{E8ED77EC-068B-4B61-93B9-831537467134}"/>
                </a:ext>
              </a:extLst>
            </p:cNvPr>
            <p:cNvSpPr/>
            <p:nvPr/>
          </p:nvSpPr>
          <p:spPr>
            <a:xfrm>
              <a:off x="4999348" y="2402594"/>
              <a:ext cx="12564" cy="11891"/>
            </a:xfrm>
            <a:custGeom>
              <a:avLst/>
              <a:gdLst/>
              <a:ahLst/>
              <a:cxnLst/>
              <a:rect l="l" t="t" r="r" b="b"/>
              <a:pathLst>
                <a:path w="392" h="371" extrusionOk="0">
                  <a:moveTo>
                    <a:pt x="184" y="1"/>
                  </a:moveTo>
                  <a:cubicBezTo>
                    <a:pt x="133" y="1"/>
                    <a:pt x="106" y="28"/>
                    <a:pt x="117" y="39"/>
                  </a:cubicBezTo>
                  <a:cubicBezTo>
                    <a:pt x="117" y="39"/>
                    <a:pt x="130" y="35"/>
                    <a:pt x="151" y="35"/>
                  </a:cubicBezTo>
                  <a:cubicBezTo>
                    <a:pt x="171" y="35"/>
                    <a:pt x="201" y="39"/>
                    <a:pt x="234" y="56"/>
                  </a:cubicBezTo>
                  <a:cubicBezTo>
                    <a:pt x="284" y="89"/>
                    <a:pt x="301" y="123"/>
                    <a:pt x="318" y="156"/>
                  </a:cubicBezTo>
                  <a:cubicBezTo>
                    <a:pt x="318" y="246"/>
                    <a:pt x="248" y="307"/>
                    <a:pt x="170" y="307"/>
                  </a:cubicBezTo>
                  <a:cubicBezTo>
                    <a:pt x="147" y="307"/>
                    <a:pt x="123" y="301"/>
                    <a:pt x="100" y="290"/>
                  </a:cubicBezTo>
                  <a:cubicBezTo>
                    <a:pt x="67" y="256"/>
                    <a:pt x="50" y="206"/>
                    <a:pt x="50" y="173"/>
                  </a:cubicBezTo>
                  <a:cubicBezTo>
                    <a:pt x="50" y="89"/>
                    <a:pt x="100" y="56"/>
                    <a:pt x="100" y="39"/>
                  </a:cubicBezTo>
                  <a:lnTo>
                    <a:pt x="100" y="39"/>
                  </a:lnTo>
                  <a:cubicBezTo>
                    <a:pt x="100" y="39"/>
                    <a:pt x="17" y="56"/>
                    <a:pt x="0" y="173"/>
                  </a:cubicBezTo>
                  <a:cubicBezTo>
                    <a:pt x="0" y="223"/>
                    <a:pt x="17" y="290"/>
                    <a:pt x="67" y="323"/>
                  </a:cubicBezTo>
                  <a:cubicBezTo>
                    <a:pt x="105" y="356"/>
                    <a:pt x="147" y="371"/>
                    <a:pt x="189" y="371"/>
                  </a:cubicBezTo>
                  <a:cubicBezTo>
                    <a:pt x="295" y="371"/>
                    <a:pt x="392" y="276"/>
                    <a:pt x="368" y="156"/>
                  </a:cubicBezTo>
                  <a:cubicBezTo>
                    <a:pt x="368" y="89"/>
                    <a:pt x="318" y="39"/>
                    <a:pt x="268" y="23"/>
                  </a:cubicBezTo>
                  <a:cubicBezTo>
                    <a:pt x="236" y="7"/>
                    <a:pt x="207" y="1"/>
                    <a:pt x="1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09" name="Google Shape;3526;p60">
              <a:extLst>
                <a:ext uri="{FF2B5EF4-FFF2-40B4-BE49-F238E27FC236}">
                  <a16:creationId xmlns:a16="http://schemas.microsoft.com/office/drawing/2014/main" id="{9E95B818-97CF-4768-A725-1EB7E73EA0AA}"/>
                </a:ext>
              </a:extLst>
            </p:cNvPr>
            <p:cNvSpPr/>
            <p:nvPr/>
          </p:nvSpPr>
          <p:spPr>
            <a:xfrm>
              <a:off x="4788363" y="2494322"/>
              <a:ext cx="263483" cy="32178"/>
            </a:xfrm>
            <a:custGeom>
              <a:avLst/>
              <a:gdLst/>
              <a:ahLst/>
              <a:cxnLst/>
              <a:rect l="l" t="t" r="r" b="b"/>
              <a:pathLst>
                <a:path w="8221" h="1004" extrusionOk="0">
                  <a:moveTo>
                    <a:pt x="7870" y="1"/>
                  </a:moveTo>
                  <a:cubicBezTo>
                    <a:pt x="7569" y="1"/>
                    <a:pt x="7268" y="18"/>
                    <a:pt x="6968" y="68"/>
                  </a:cubicBezTo>
                  <a:cubicBezTo>
                    <a:pt x="6516" y="135"/>
                    <a:pt x="6065" y="218"/>
                    <a:pt x="5631" y="335"/>
                  </a:cubicBezTo>
                  <a:cubicBezTo>
                    <a:pt x="5146" y="469"/>
                    <a:pt x="4595" y="619"/>
                    <a:pt x="4027" y="753"/>
                  </a:cubicBezTo>
                  <a:cubicBezTo>
                    <a:pt x="3492" y="870"/>
                    <a:pt x="2941" y="937"/>
                    <a:pt x="2389" y="937"/>
                  </a:cubicBezTo>
                  <a:cubicBezTo>
                    <a:pt x="1938" y="920"/>
                    <a:pt x="1487" y="853"/>
                    <a:pt x="1069" y="703"/>
                  </a:cubicBezTo>
                  <a:cubicBezTo>
                    <a:pt x="785" y="586"/>
                    <a:pt x="501" y="452"/>
                    <a:pt x="267" y="268"/>
                  </a:cubicBezTo>
                  <a:cubicBezTo>
                    <a:pt x="115" y="146"/>
                    <a:pt x="32" y="66"/>
                    <a:pt x="6" y="66"/>
                  </a:cubicBezTo>
                  <a:cubicBezTo>
                    <a:pt x="3" y="66"/>
                    <a:pt x="1" y="66"/>
                    <a:pt x="0" y="68"/>
                  </a:cubicBezTo>
                  <a:cubicBezTo>
                    <a:pt x="17" y="85"/>
                    <a:pt x="33" y="101"/>
                    <a:pt x="67" y="118"/>
                  </a:cubicBezTo>
                  <a:cubicBezTo>
                    <a:pt x="117" y="185"/>
                    <a:pt x="184" y="235"/>
                    <a:pt x="251" y="285"/>
                  </a:cubicBezTo>
                  <a:cubicBezTo>
                    <a:pt x="485" y="486"/>
                    <a:pt x="752" y="636"/>
                    <a:pt x="1053" y="736"/>
                  </a:cubicBezTo>
                  <a:cubicBezTo>
                    <a:pt x="1470" y="903"/>
                    <a:pt x="1922" y="987"/>
                    <a:pt x="2389" y="1004"/>
                  </a:cubicBezTo>
                  <a:cubicBezTo>
                    <a:pt x="2941" y="1004"/>
                    <a:pt x="3492" y="937"/>
                    <a:pt x="4044" y="820"/>
                  </a:cubicBezTo>
                  <a:cubicBezTo>
                    <a:pt x="4612" y="686"/>
                    <a:pt x="5163" y="536"/>
                    <a:pt x="5648" y="402"/>
                  </a:cubicBezTo>
                  <a:cubicBezTo>
                    <a:pt x="6082" y="285"/>
                    <a:pt x="6533" y="185"/>
                    <a:pt x="6968" y="118"/>
                  </a:cubicBezTo>
                  <a:cubicBezTo>
                    <a:pt x="7268" y="68"/>
                    <a:pt x="7569" y="34"/>
                    <a:pt x="7887" y="18"/>
                  </a:cubicBezTo>
                  <a:lnTo>
                    <a:pt x="8120" y="18"/>
                  </a:lnTo>
                  <a:cubicBezTo>
                    <a:pt x="8137" y="26"/>
                    <a:pt x="8154" y="30"/>
                    <a:pt x="8171" y="30"/>
                  </a:cubicBezTo>
                  <a:cubicBezTo>
                    <a:pt x="8187" y="30"/>
                    <a:pt x="8204" y="26"/>
                    <a:pt x="8221" y="18"/>
                  </a:cubicBezTo>
                  <a:cubicBezTo>
                    <a:pt x="8187" y="18"/>
                    <a:pt x="8154" y="18"/>
                    <a:pt x="81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0" name="Google Shape;3527;p60">
              <a:extLst>
                <a:ext uri="{FF2B5EF4-FFF2-40B4-BE49-F238E27FC236}">
                  <a16:creationId xmlns:a16="http://schemas.microsoft.com/office/drawing/2014/main" id="{2B65B9CC-A6E7-4FD3-87D4-75DF92EE092D}"/>
                </a:ext>
              </a:extLst>
            </p:cNvPr>
            <p:cNvSpPr/>
            <p:nvPr/>
          </p:nvSpPr>
          <p:spPr>
            <a:xfrm>
              <a:off x="5032007" y="1702943"/>
              <a:ext cx="253868" cy="401939"/>
            </a:xfrm>
            <a:custGeom>
              <a:avLst/>
              <a:gdLst/>
              <a:ahLst/>
              <a:cxnLst/>
              <a:rect l="l" t="t" r="r" b="b"/>
              <a:pathLst>
                <a:path w="7921" h="12541" extrusionOk="0">
                  <a:moveTo>
                    <a:pt x="5020" y="1"/>
                  </a:moveTo>
                  <a:cubicBezTo>
                    <a:pt x="3829" y="1"/>
                    <a:pt x="2643" y="389"/>
                    <a:pt x="1655" y="1151"/>
                  </a:cubicBezTo>
                  <a:lnTo>
                    <a:pt x="168" y="10290"/>
                  </a:lnTo>
                  <a:cubicBezTo>
                    <a:pt x="0" y="11343"/>
                    <a:pt x="769" y="12329"/>
                    <a:pt x="1905" y="12512"/>
                  </a:cubicBezTo>
                  <a:cubicBezTo>
                    <a:pt x="2024" y="12531"/>
                    <a:pt x="2143" y="12541"/>
                    <a:pt x="2260" y="12541"/>
                  </a:cubicBezTo>
                  <a:cubicBezTo>
                    <a:pt x="3273" y="12541"/>
                    <a:pt x="4163" y="11851"/>
                    <a:pt x="4328" y="10892"/>
                  </a:cubicBezTo>
                  <a:cubicBezTo>
                    <a:pt x="4528" y="9772"/>
                    <a:pt x="4762" y="8603"/>
                    <a:pt x="4762" y="8603"/>
                  </a:cubicBezTo>
                  <a:cubicBezTo>
                    <a:pt x="4762" y="8603"/>
                    <a:pt x="4763" y="8603"/>
                    <a:pt x="4764" y="8603"/>
                  </a:cubicBezTo>
                  <a:cubicBezTo>
                    <a:pt x="4815" y="8603"/>
                    <a:pt x="6261" y="8587"/>
                    <a:pt x="6884" y="6781"/>
                  </a:cubicBezTo>
                  <a:cubicBezTo>
                    <a:pt x="7486" y="5027"/>
                    <a:pt x="7920" y="833"/>
                    <a:pt x="7920" y="833"/>
                  </a:cubicBezTo>
                  <a:cubicBezTo>
                    <a:pt x="7027" y="276"/>
                    <a:pt x="6022" y="1"/>
                    <a:pt x="5020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1" name="Google Shape;3528;p60">
              <a:extLst>
                <a:ext uri="{FF2B5EF4-FFF2-40B4-BE49-F238E27FC236}">
                  <a16:creationId xmlns:a16="http://schemas.microsoft.com/office/drawing/2014/main" id="{7A3E30B0-D508-4039-A301-A73476ECDAB6}"/>
                </a:ext>
              </a:extLst>
            </p:cNvPr>
            <p:cNvSpPr/>
            <p:nvPr/>
          </p:nvSpPr>
          <p:spPr>
            <a:xfrm>
              <a:off x="5234435" y="1822073"/>
              <a:ext cx="16634" cy="14775"/>
            </a:xfrm>
            <a:custGeom>
              <a:avLst/>
              <a:gdLst/>
              <a:ahLst/>
              <a:cxnLst/>
              <a:rect l="l" t="t" r="r" b="b"/>
              <a:pathLst>
                <a:path w="519" h="461" extrusionOk="0">
                  <a:moveTo>
                    <a:pt x="233" y="0"/>
                  </a:moveTo>
                  <a:cubicBezTo>
                    <a:pt x="122" y="0"/>
                    <a:pt x="32" y="91"/>
                    <a:pt x="17" y="207"/>
                  </a:cubicBezTo>
                  <a:cubicBezTo>
                    <a:pt x="0" y="341"/>
                    <a:pt x="84" y="458"/>
                    <a:pt x="218" y="458"/>
                  </a:cubicBezTo>
                  <a:cubicBezTo>
                    <a:pt x="229" y="459"/>
                    <a:pt x="240" y="460"/>
                    <a:pt x="252" y="460"/>
                  </a:cubicBezTo>
                  <a:cubicBezTo>
                    <a:pt x="373" y="460"/>
                    <a:pt x="486" y="380"/>
                    <a:pt x="502" y="257"/>
                  </a:cubicBezTo>
                  <a:cubicBezTo>
                    <a:pt x="518" y="124"/>
                    <a:pt x="418" y="7"/>
                    <a:pt x="284" y="7"/>
                  </a:cubicBezTo>
                  <a:cubicBezTo>
                    <a:pt x="267" y="2"/>
                    <a:pt x="249" y="0"/>
                    <a:pt x="2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2" name="Google Shape;3529;p60">
              <a:extLst>
                <a:ext uri="{FF2B5EF4-FFF2-40B4-BE49-F238E27FC236}">
                  <a16:creationId xmlns:a16="http://schemas.microsoft.com/office/drawing/2014/main" id="{2856D1C3-3846-4988-98F2-FA617CD3B055}"/>
                </a:ext>
              </a:extLst>
            </p:cNvPr>
            <p:cNvSpPr/>
            <p:nvPr/>
          </p:nvSpPr>
          <p:spPr>
            <a:xfrm>
              <a:off x="5233890" y="1812746"/>
              <a:ext cx="31089" cy="11314"/>
            </a:xfrm>
            <a:custGeom>
              <a:avLst/>
              <a:gdLst/>
              <a:ahLst/>
              <a:cxnLst/>
              <a:rect l="l" t="t" r="r" b="b"/>
              <a:pathLst>
                <a:path w="970" h="353" extrusionOk="0">
                  <a:moveTo>
                    <a:pt x="420" y="0"/>
                  </a:moveTo>
                  <a:cubicBezTo>
                    <a:pt x="320" y="0"/>
                    <a:pt x="219" y="28"/>
                    <a:pt x="134" y="64"/>
                  </a:cubicBezTo>
                  <a:cubicBezTo>
                    <a:pt x="34" y="114"/>
                    <a:pt x="1" y="164"/>
                    <a:pt x="1" y="181"/>
                  </a:cubicBezTo>
                  <a:cubicBezTo>
                    <a:pt x="6" y="186"/>
                    <a:pt x="14" y="188"/>
                    <a:pt x="26" y="188"/>
                  </a:cubicBezTo>
                  <a:cubicBezTo>
                    <a:pt x="78" y="188"/>
                    <a:pt x="194" y="150"/>
                    <a:pt x="345" y="150"/>
                  </a:cubicBezTo>
                  <a:cubicBezTo>
                    <a:pt x="394" y="150"/>
                    <a:pt x="446" y="154"/>
                    <a:pt x="502" y="164"/>
                  </a:cubicBezTo>
                  <a:cubicBezTo>
                    <a:pt x="745" y="210"/>
                    <a:pt x="892" y="352"/>
                    <a:pt x="941" y="352"/>
                  </a:cubicBezTo>
                  <a:cubicBezTo>
                    <a:pt x="946" y="352"/>
                    <a:pt x="950" y="351"/>
                    <a:pt x="953" y="348"/>
                  </a:cubicBezTo>
                  <a:cubicBezTo>
                    <a:pt x="970" y="331"/>
                    <a:pt x="953" y="281"/>
                    <a:pt x="886" y="198"/>
                  </a:cubicBezTo>
                  <a:cubicBezTo>
                    <a:pt x="786" y="97"/>
                    <a:pt x="669" y="30"/>
                    <a:pt x="535" y="14"/>
                  </a:cubicBezTo>
                  <a:cubicBezTo>
                    <a:pt x="498" y="4"/>
                    <a:pt x="459" y="0"/>
                    <a:pt x="4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3" name="Google Shape;3530;p60">
              <a:extLst>
                <a:ext uri="{FF2B5EF4-FFF2-40B4-BE49-F238E27FC236}">
                  <a16:creationId xmlns:a16="http://schemas.microsoft.com/office/drawing/2014/main" id="{C4299AD6-37EA-42D3-B73C-107F77D11F3D}"/>
                </a:ext>
              </a:extLst>
            </p:cNvPr>
            <p:cNvSpPr/>
            <p:nvPr/>
          </p:nvSpPr>
          <p:spPr>
            <a:xfrm>
              <a:off x="5148733" y="1808291"/>
              <a:ext cx="16634" cy="15160"/>
            </a:xfrm>
            <a:custGeom>
              <a:avLst/>
              <a:gdLst/>
              <a:ahLst/>
              <a:cxnLst/>
              <a:rect l="l" t="t" r="r" b="b"/>
              <a:pathLst>
                <a:path w="519" h="473" extrusionOk="0">
                  <a:moveTo>
                    <a:pt x="251" y="0"/>
                  </a:moveTo>
                  <a:cubicBezTo>
                    <a:pt x="132" y="0"/>
                    <a:pt x="33" y="81"/>
                    <a:pt x="18" y="203"/>
                  </a:cubicBezTo>
                  <a:cubicBezTo>
                    <a:pt x="1" y="337"/>
                    <a:pt x="101" y="454"/>
                    <a:pt x="218" y="470"/>
                  </a:cubicBezTo>
                  <a:cubicBezTo>
                    <a:pt x="230" y="472"/>
                    <a:pt x="241" y="472"/>
                    <a:pt x="252" y="472"/>
                  </a:cubicBezTo>
                  <a:cubicBezTo>
                    <a:pt x="374" y="472"/>
                    <a:pt x="487" y="392"/>
                    <a:pt x="502" y="270"/>
                  </a:cubicBezTo>
                  <a:cubicBezTo>
                    <a:pt x="519" y="136"/>
                    <a:pt x="419" y="19"/>
                    <a:pt x="285" y="2"/>
                  </a:cubicBezTo>
                  <a:cubicBezTo>
                    <a:pt x="274" y="1"/>
                    <a:pt x="262" y="0"/>
                    <a:pt x="2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4" name="Google Shape;3531;p60">
              <a:extLst>
                <a:ext uri="{FF2B5EF4-FFF2-40B4-BE49-F238E27FC236}">
                  <a16:creationId xmlns:a16="http://schemas.microsoft.com/office/drawing/2014/main" id="{23705639-CB77-4A19-B3B7-469F81163A40}"/>
                </a:ext>
              </a:extLst>
            </p:cNvPr>
            <p:cNvSpPr/>
            <p:nvPr/>
          </p:nvSpPr>
          <p:spPr>
            <a:xfrm>
              <a:off x="5146073" y="1800439"/>
              <a:ext cx="31633" cy="11314"/>
            </a:xfrm>
            <a:custGeom>
              <a:avLst/>
              <a:gdLst/>
              <a:ahLst/>
              <a:cxnLst/>
              <a:rect l="l" t="t" r="r" b="b"/>
              <a:pathLst>
                <a:path w="987" h="353" extrusionOk="0">
                  <a:moveTo>
                    <a:pt x="423" y="0"/>
                  </a:moveTo>
                  <a:cubicBezTo>
                    <a:pt x="327" y="0"/>
                    <a:pt x="230" y="27"/>
                    <a:pt x="134" y="64"/>
                  </a:cubicBezTo>
                  <a:cubicBezTo>
                    <a:pt x="34" y="114"/>
                    <a:pt x="0" y="164"/>
                    <a:pt x="17" y="181"/>
                  </a:cubicBezTo>
                  <a:cubicBezTo>
                    <a:pt x="20" y="186"/>
                    <a:pt x="26" y="188"/>
                    <a:pt x="37" y="188"/>
                  </a:cubicBezTo>
                  <a:cubicBezTo>
                    <a:pt x="84" y="188"/>
                    <a:pt x="204" y="150"/>
                    <a:pt x="352" y="150"/>
                  </a:cubicBezTo>
                  <a:cubicBezTo>
                    <a:pt x="399" y="150"/>
                    <a:pt x="450" y="153"/>
                    <a:pt x="502" y="164"/>
                  </a:cubicBezTo>
                  <a:cubicBezTo>
                    <a:pt x="745" y="209"/>
                    <a:pt x="905" y="352"/>
                    <a:pt x="957" y="352"/>
                  </a:cubicBezTo>
                  <a:cubicBezTo>
                    <a:pt x="962" y="352"/>
                    <a:pt x="966" y="351"/>
                    <a:pt x="969" y="348"/>
                  </a:cubicBezTo>
                  <a:cubicBezTo>
                    <a:pt x="986" y="331"/>
                    <a:pt x="969" y="281"/>
                    <a:pt x="886" y="197"/>
                  </a:cubicBezTo>
                  <a:cubicBezTo>
                    <a:pt x="802" y="97"/>
                    <a:pt x="669" y="30"/>
                    <a:pt x="535" y="13"/>
                  </a:cubicBezTo>
                  <a:cubicBezTo>
                    <a:pt x="498" y="4"/>
                    <a:pt x="460" y="0"/>
                    <a:pt x="4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5" name="Google Shape;3532;p60">
              <a:extLst>
                <a:ext uri="{FF2B5EF4-FFF2-40B4-BE49-F238E27FC236}">
                  <a16:creationId xmlns:a16="http://schemas.microsoft.com/office/drawing/2014/main" id="{4891DA04-EA2A-487C-BE31-891A23E0227C}"/>
                </a:ext>
              </a:extLst>
            </p:cNvPr>
            <p:cNvSpPr/>
            <p:nvPr/>
          </p:nvSpPr>
          <p:spPr>
            <a:xfrm>
              <a:off x="5196392" y="1808900"/>
              <a:ext cx="22531" cy="72721"/>
            </a:xfrm>
            <a:custGeom>
              <a:avLst/>
              <a:gdLst/>
              <a:ahLst/>
              <a:cxnLst/>
              <a:rect l="l" t="t" r="r" b="b"/>
              <a:pathLst>
                <a:path w="703" h="2269" extrusionOk="0">
                  <a:moveTo>
                    <a:pt x="268" y="0"/>
                  </a:moveTo>
                  <a:lnTo>
                    <a:pt x="268" y="0"/>
                  </a:lnTo>
                  <a:cubicBezTo>
                    <a:pt x="285" y="468"/>
                    <a:pt x="369" y="936"/>
                    <a:pt x="469" y="1387"/>
                  </a:cubicBezTo>
                  <a:cubicBezTo>
                    <a:pt x="502" y="1587"/>
                    <a:pt x="536" y="1771"/>
                    <a:pt x="569" y="1938"/>
                  </a:cubicBezTo>
                  <a:cubicBezTo>
                    <a:pt x="603" y="2005"/>
                    <a:pt x="603" y="2072"/>
                    <a:pt x="586" y="2139"/>
                  </a:cubicBezTo>
                  <a:cubicBezTo>
                    <a:pt x="569" y="2189"/>
                    <a:pt x="502" y="2189"/>
                    <a:pt x="435" y="2189"/>
                  </a:cubicBezTo>
                  <a:cubicBezTo>
                    <a:pt x="372" y="2175"/>
                    <a:pt x="311" y="2170"/>
                    <a:pt x="251" y="2170"/>
                  </a:cubicBezTo>
                  <a:cubicBezTo>
                    <a:pt x="169" y="2170"/>
                    <a:pt x="88" y="2179"/>
                    <a:pt x="1" y="2189"/>
                  </a:cubicBezTo>
                  <a:cubicBezTo>
                    <a:pt x="135" y="2222"/>
                    <a:pt x="285" y="2256"/>
                    <a:pt x="435" y="2256"/>
                  </a:cubicBezTo>
                  <a:cubicBezTo>
                    <a:pt x="452" y="2264"/>
                    <a:pt x="469" y="2268"/>
                    <a:pt x="486" y="2268"/>
                  </a:cubicBezTo>
                  <a:cubicBezTo>
                    <a:pt x="502" y="2268"/>
                    <a:pt x="519" y="2264"/>
                    <a:pt x="536" y="2256"/>
                  </a:cubicBezTo>
                  <a:cubicBezTo>
                    <a:pt x="603" y="2256"/>
                    <a:pt x="636" y="2222"/>
                    <a:pt x="669" y="2189"/>
                  </a:cubicBezTo>
                  <a:cubicBezTo>
                    <a:pt x="703" y="2105"/>
                    <a:pt x="703" y="2005"/>
                    <a:pt x="686" y="1922"/>
                  </a:cubicBezTo>
                  <a:cubicBezTo>
                    <a:pt x="653" y="1738"/>
                    <a:pt x="619" y="1571"/>
                    <a:pt x="586" y="1370"/>
                  </a:cubicBezTo>
                  <a:cubicBezTo>
                    <a:pt x="519" y="902"/>
                    <a:pt x="402" y="451"/>
                    <a:pt x="2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6" name="Google Shape;3533;p60">
              <a:extLst>
                <a:ext uri="{FF2B5EF4-FFF2-40B4-BE49-F238E27FC236}">
                  <a16:creationId xmlns:a16="http://schemas.microsoft.com/office/drawing/2014/main" id="{44FC75BE-EA9F-4B13-B982-562B66941501}"/>
                </a:ext>
              </a:extLst>
            </p:cNvPr>
            <p:cNvSpPr/>
            <p:nvPr/>
          </p:nvSpPr>
          <p:spPr>
            <a:xfrm>
              <a:off x="5107517" y="1942773"/>
              <a:ext cx="77144" cy="49838"/>
            </a:xfrm>
            <a:custGeom>
              <a:avLst/>
              <a:gdLst/>
              <a:ahLst/>
              <a:cxnLst/>
              <a:rect l="l" t="t" r="r" b="b"/>
              <a:pathLst>
                <a:path w="2407" h="1555" extrusionOk="0">
                  <a:moveTo>
                    <a:pt x="0" y="0"/>
                  </a:moveTo>
                  <a:cubicBezTo>
                    <a:pt x="0" y="0"/>
                    <a:pt x="385" y="1404"/>
                    <a:pt x="2306" y="1554"/>
                  </a:cubicBezTo>
                  <a:lnTo>
                    <a:pt x="2406" y="1120"/>
                  </a:lnTo>
                  <a:cubicBezTo>
                    <a:pt x="1521" y="969"/>
                    <a:pt x="685" y="585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7" name="Google Shape;3534;p60">
              <a:extLst>
                <a:ext uri="{FF2B5EF4-FFF2-40B4-BE49-F238E27FC236}">
                  <a16:creationId xmlns:a16="http://schemas.microsoft.com/office/drawing/2014/main" id="{4A8A3D24-5BF0-4491-B3C0-1DFF66F7A7FA}"/>
                </a:ext>
              </a:extLst>
            </p:cNvPr>
            <p:cNvSpPr/>
            <p:nvPr/>
          </p:nvSpPr>
          <p:spPr>
            <a:xfrm>
              <a:off x="5162675" y="1890275"/>
              <a:ext cx="27339" cy="18365"/>
            </a:xfrm>
            <a:custGeom>
              <a:avLst/>
              <a:gdLst/>
              <a:ahLst/>
              <a:cxnLst/>
              <a:rect l="l" t="t" r="r" b="b"/>
              <a:pathLst>
                <a:path w="853" h="573" extrusionOk="0">
                  <a:moveTo>
                    <a:pt x="435" y="1"/>
                  </a:moveTo>
                  <a:cubicBezTo>
                    <a:pt x="318" y="1"/>
                    <a:pt x="201" y="34"/>
                    <a:pt x="117" y="118"/>
                  </a:cubicBezTo>
                  <a:cubicBezTo>
                    <a:pt x="34" y="185"/>
                    <a:pt x="0" y="302"/>
                    <a:pt x="34" y="418"/>
                  </a:cubicBezTo>
                  <a:cubicBezTo>
                    <a:pt x="107" y="521"/>
                    <a:pt x="206" y="572"/>
                    <a:pt x="319" y="572"/>
                  </a:cubicBezTo>
                  <a:cubicBezTo>
                    <a:pt x="335" y="572"/>
                    <a:pt x="351" y="571"/>
                    <a:pt x="368" y="569"/>
                  </a:cubicBezTo>
                  <a:cubicBezTo>
                    <a:pt x="502" y="535"/>
                    <a:pt x="619" y="502"/>
                    <a:pt x="736" y="418"/>
                  </a:cubicBezTo>
                  <a:cubicBezTo>
                    <a:pt x="769" y="402"/>
                    <a:pt x="802" y="385"/>
                    <a:pt x="819" y="352"/>
                  </a:cubicBezTo>
                  <a:cubicBezTo>
                    <a:pt x="852" y="335"/>
                    <a:pt x="852" y="302"/>
                    <a:pt x="836" y="268"/>
                  </a:cubicBezTo>
                  <a:lnTo>
                    <a:pt x="836" y="251"/>
                  </a:lnTo>
                  <a:cubicBezTo>
                    <a:pt x="752" y="101"/>
                    <a:pt x="602" y="17"/>
                    <a:pt x="435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8" name="Google Shape;3535;p60">
              <a:extLst>
                <a:ext uri="{FF2B5EF4-FFF2-40B4-BE49-F238E27FC236}">
                  <a16:creationId xmlns:a16="http://schemas.microsoft.com/office/drawing/2014/main" id="{349BC03A-D42B-493B-BDD6-30CE1F3F8724}"/>
                </a:ext>
              </a:extLst>
            </p:cNvPr>
            <p:cNvSpPr/>
            <p:nvPr/>
          </p:nvSpPr>
          <p:spPr>
            <a:xfrm>
              <a:off x="5168028" y="1880115"/>
              <a:ext cx="25736" cy="28012"/>
            </a:xfrm>
            <a:custGeom>
              <a:avLst/>
              <a:gdLst/>
              <a:ahLst/>
              <a:cxnLst/>
              <a:rect l="l" t="t" r="r" b="b"/>
              <a:pathLst>
                <a:path w="803" h="874" extrusionOk="0">
                  <a:moveTo>
                    <a:pt x="84" y="0"/>
                  </a:moveTo>
                  <a:cubicBezTo>
                    <a:pt x="67" y="0"/>
                    <a:pt x="17" y="67"/>
                    <a:pt x="17" y="184"/>
                  </a:cubicBezTo>
                  <a:cubicBezTo>
                    <a:pt x="0" y="351"/>
                    <a:pt x="51" y="502"/>
                    <a:pt x="168" y="635"/>
                  </a:cubicBezTo>
                  <a:cubicBezTo>
                    <a:pt x="268" y="752"/>
                    <a:pt x="418" y="836"/>
                    <a:pt x="585" y="869"/>
                  </a:cubicBezTo>
                  <a:cubicBezTo>
                    <a:pt x="611" y="872"/>
                    <a:pt x="634" y="874"/>
                    <a:pt x="655" y="874"/>
                  </a:cubicBezTo>
                  <a:cubicBezTo>
                    <a:pt x="742" y="874"/>
                    <a:pt x="786" y="849"/>
                    <a:pt x="786" y="836"/>
                  </a:cubicBezTo>
                  <a:cubicBezTo>
                    <a:pt x="802" y="802"/>
                    <a:pt x="485" y="786"/>
                    <a:pt x="284" y="535"/>
                  </a:cubicBezTo>
                  <a:cubicBezTo>
                    <a:pt x="84" y="301"/>
                    <a:pt x="134" y="17"/>
                    <a:pt x="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9" name="Google Shape;3536;p60">
              <a:extLst>
                <a:ext uri="{FF2B5EF4-FFF2-40B4-BE49-F238E27FC236}">
                  <a16:creationId xmlns:a16="http://schemas.microsoft.com/office/drawing/2014/main" id="{3B253E90-2286-4BD0-B81D-E1AED304D093}"/>
                </a:ext>
              </a:extLst>
            </p:cNvPr>
            <p:cNvSpPr/>
            <p:nvPr/>
          </p:nvSpPr>
          <p:spPr>
            <a:xfrm>
              <a:off x="5125722" y="1664996"/>
              <a:ext cx="168166" cy="139193"/>
            </a:xfrm>
            <a:custGeom>
              <a:avLst/>
              <a:gdLst/>
              <a:ahLst/>
              <a:cxnLst/>
              <a:rect l="l" t="t" r="r" b="b"/>
              <a:pathLst>
                <a:path w="5247" h="4343" extrusionOk="0">
                  <a:moveTo>
                    <a:pt x="1883" y="0"/>
                  </a:moveTo>
                  <a:cubicBezTo>
                    <a:pt x="1673" y="0"/>
                    <a:pt x="1462" y="15"/>
                    <a:pt x="1254" y="46"/>
                  </a:cubicBezTo>
                  <a:cubicBezTo>
                    <a:pt x="686" y="163"/>
                    <a:pt x="168" y="480"/>
                    <a:pt x="0" y="948"/>
                  </a:cubicBezTo>
                  <a:lnTo>
                    <a:pt x="0" y="981"/>
                  </a:lnTo>
                  <a:cubicBezTo>
                    <a:pt x="502" y="2101"/>
                    <a:pt x="2139" y="3454"/>
                    <a:pt x="3392" y="3922"/>
                  </a:cubicBezTo>
                  <a:cubicBezTo>
                    <a:pt x="3292" y="3705"/>
                    <a:pt x="2574" y="3053"/>
                    <a:pt x="2457" y="2819"/>
                  </a:cubicBezTo>
                  <a:lnTo>
                    <a:pt x="2457" y="2819"/>
                  </a:lnTo>
                  <a:cubicBezTo>
                    <a:pt x="2975" y="3371"/>
                    <a:pt x="3710" y="4123"/>
                    <a:pt x="4478" y="4323"/>
                  </a:cubicBezTo>
                  <a:cubicBezTo>
                    <a:pt x="4536" y="4333"/>
                    <a:pt x="4589" y="4342"/>
                    <a:pt x="4642" y="4342"/>
                  </a:cubicBezTo>
                  <a:cubicBezTo>
                    <a:pt x="4681" y="4342"/>
                    <a:pt x="4720" y="4337"/>
                    <a:pt x="4762" y="4323"/>
                  </a:cubicBezTo>
                  <a:cubicBezTo>
                    <a:pt x="4863" y="4273"/>
                    <a:pt x="4929" y="4173"/>
                    <a:pt x="4946" y="4056"/>
                  </a:cubicBezTo>
                  <a:cubicBezTo>
                    <a:pt x="5097" y="3488"/>
                    <a:pt x="5197" y="2919"/>
                    <a:pt x="5214" y="2335"/>
                  </a:cubicBezTo>
                  <a:cubicBezTo>
                    <a:pt x="5247" y="1850"/>
                    <a:pt x="5080" y="1366"/>
                    <a:pt x="4762" y="998"/>
                  </a:cubicBezTo>
                  <a:cubicBezTo>
                    <a:pt x="4345" y="513"/>
                    <a:pt x="3643" y="280"/>
                    <a:pt x="2958" y="129"/>
                  </a:cubicBezTo>
                  <a:cubicBezTo>
                    <a:pt x="2609" y="45"/>
                    <a:pt x="2246" y="0"/>
                    <a:pt x="18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0" name="Google Shape;3537;p60">
              <a:extLst>
                <a:ext uri="{FF2B5EF4-FFF2-40B4-BE49-F238E27FC236}">
                  <a16:creationId xmlns:a16="http://schemas.microsoft.com/office/drawing/2014/main" id="{94B2FE15-596C-4C19-98E9-A2C5C8B04BC1}"/>
                </a:ext>
              </a:extLst>
            </p:cNvPr>
            <p:cNvSpPr/>
            <p:nvPr/>
          </p:nvSpPr>
          <p:spPr>
            <a:xfrm>
              <a:off x="5029315" y="1668073"/>
              <a:ext cx="121085" cy="247426"/>
            </a:xfrm>
            <a:custGeom>
              <a:avLst/>
              <a:gdLst/>
              <a:ahLst/>
              <a:cxnLst/>
              <a:rect l="l" t="t" r="r" b="b"/>
              <a:pathLst>
                <a:path w="3778" h="7720" extrusionOk="0">
                  <a:moveTo>
                    <a:pt x="2778" y="1"/>
                  </a:moveTo>
                  <a:cubicBezTo>
                    <a:pt x="420" y="1"/>
                    <a:pt x="170" y="2915"/>
                    <a:pt x="51" y="3776"/>
                  </a:cubicBezTo>
                  <a:cubicBezTo>
                    <a:pt x="1" y="4210"/>
                    <a:pt x="1" y="4645"/>
                    <a:pt x="1" y="5079"/>
                  </a:cubicBezTo>
                  <a:cubicBezTo>
                    <a:pt x="1" y="6165"/>
                    <a:pt x="820" y="7719"/>
                    <a:pt x="820" y="7719"/>
                  </a:cubicBezTo>
                  <a:cubicBezTo>
                    <a:pt x="1989" y="6884"/>
                    <a:pt x="1989" y="4595"/>
                    <a:pt x="1989" y="4595"/>
                  </a:cubicBezTo>
                  <a:cubicBezTo>
                    <a:pt x="3677" y="3358"/>
                    <a:pt x="3426" y="1069"/>
                    <a:pt x="3426" y="1069"/>
                  </a:cubicBezTo>
                  <a:lnTo>
                    <a:pt x="3777" y="150"/>
                  </a:lnTo>
                  <a:cubicBezTo>
                    <a:pt x="3408" y="47"/>
                    <a:pt x="3076" y="1"/>
                    <a:pt x="277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1" name="Google Shape;3538;p60">
              <a:extLst>
                <a:ext uri="{FF2B5EF4-FFF2-40B4-BE49-F238E27FC236}">
                  <a16:creationId xmlns:a16="http://schemas.microsoft.com/office/drawing/2014/main" id="{BE953DF0-4335-4731-B96C-87B786220099}"/>
                </a:ext>
              </a:extLst>
            </p:cNvPr>
            <p:cNvSpPr/>
            <p:nvPr/>
          </p:nvSpPr>
          <p:spPr>
            <a:xfrm>
              <a:off x="5054506" y="1807843"/>
              <a:ext cx="40736" cy="59933"/>
            </a:xfrm>
            <a:custGeom>
              <a:avLst/>
              <a:gdLst/>
              <a:ahLst/>
              <a:cxnLst/>
              <a:rect l="l" t="t" r="r" b="b"/>
              <a:pathLst>
                <a:path w="1271" h="1870" extrusionOk="0">
                  <a:moveTo>
                    <a:pt x="862" y="0"/>
                  </a:moveTo>
                  <a:cubicBezTo>
                    <a:pt x="797" y="0"/>
                    <a:pt x="732" y="6"/>
                    <a:pt x="669" y="16"/>
                  </a:cubicBezTo>
                  <a:cubicBezTo>
                    <a:pt x="451" y="50"/>
                    <a:pt x="268" y="167"/>
                    <a:pt x="151" y="334"/>
                  </a:cubicBezTo>
                  <a:cubicBezTo>
                    <a:pt x="34" y="518"/>
                    <a:pt x="0" y="735"/>
                    <a:pt x="34" y="935"/>
                  </a:cubicBezTo>
                  <a:cubicBezTo>
                    <a:pt x="67" y="1136"/>
                    <a:pt x="167" y="1336"/>
                    <a:pt x="284" y="1503"/>
                  </a:cubicBezTo>
                  <a:cubicBezTo>
                    <a:pt x="368" y="1637"/>
                    <a:pt x="485" y="1737"/>
                    <a:pt x="618" y="1804"/>
                  </a:cubicBezTo>
                  <a:cubicBezTo>
                    <a:pt x="689" y="1848"/>
                    <a:pt x="764" y="1869"/>
                    <a:pt x="839" y="1869"/>
                  </a:cubicBezTo>
                  <a:cubicBezTo>
                    <a:pt x="906" y="1869"/>
                    <a:pt x="973" y="1852"/>
                    <a:pt x="1036" y="1821"/>
                  </a:cubicBezTo>
                  <a:lnTo>
                    <a:pt x="1270" y="83"/>
                  </a:lnTo>
                  <a:cubicBezTo>
                    <a:pt x="1144" y="26"/>
                    <a:pt x="1003" y="0"/>
                    <a:pt x="862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2" name="Google Shape;3539;p60">
              <a:extLst>
                <a:ext uri="{FF2B5EF4-FFF2-40B4-BE49-F238E27FC236}">
                  <a16:creationId xmlns:a16="http://schemas.microsoft.com/office/drawing/2014/main" id="{C3B2C94C-0C05-4183-B19E-0FE8D5AB7AAC}"/>
                </a:ext>
              </a:extLst>
            </p:cNvPr>
            <p:cNvSpPr/>
            <p:nvPr/>
          </p:nvSpPr>
          <p:spPr>
            <a:xfrm>
              <a:off x="5068416" y="1816400"/>
              <a:ext cx="21986" cy="34710"/>
            </a:xfrm>
            <a:custGeom>
              <a:avLst/>
              <a:gdLst/>
              <a:ahLst/>
              <a:cxnLst/>
              <a:rect l="l" t="t" r="r" b="b"/>
              <a:pathLst>
                <a:path w="686" h="1083" extrusionOk="0">
                  <a:moveTo>
                    <a:pt x="452" y="0"/>
                  </a:moveTo>
                  <a:cubicBezTo>
                    <a:pt x="352" y="0"/>
                    <a:pt x="235" y="33"/>
                    <a:pt x="168" y="117"/>
                  </a:cubicBezTo>
                  <a:cubicBezTo>
                    <a:pt x="67" y="217"/>
                    <a:pt x="17" y="334"/>
                    <a:pt x="17" y="451"/>
                  </a:cubicBezTo>
                  <a:cubicBezTo>
                    <a:pt x="1" y="585"/>
                    <a:pt x="17" y="702"/>
                    <a:pt x="51" y="802"/>
                  </a:cubicBezTo>
                  <a:cubicBezTo>
                    <a:pt x="84" y="919"/>
                    <a:pt x="151" y="1003"/>
                    <a:pt x="251" y="1053"/>
                  </a:cubicBezTo>
                  <a:cubicBezTo>
                    <a:pt x="295" y="1075"/>
                    <a:pt x="336" y="1083"/>
                    <a:pt x="371" y="1083"/>
                  </a:cubicBezTo>
                  <a:cubicBezTo>
                    <a:pt x="471" y="1083"/>
                    <a:pt x="531" y="1019"/>
                    <a:pt x="519" y="1019"/>
                  </a:cubicBezTo>
                  <a:cubicBezTo>
                    <a:pt x="502" y="1003"/>
                    <a:pt x="418" y="1036"/>
                    <a:pt x="301" y="952"/>
                  </a:cubicBezTo>
                  <a:cubicBezTo>
                    <a:pt x="184" y="819"/>
                    <a:pt x="134" y="652"/>
                    <a:pt x="168" y="468"/>
                  </a:cubicBezTo>
                  <a:cubicBezTo>
                    <a:pt x="168" y="301"/>
                    <a:pt x="285" y="150"/>
                    <a:pt x="452" y="117"/>
                  </a:cubicBezTo>
                  <a:cubicBezTo>
                    <a:pt x="585" y="117"/>
                    <a:pt x="636" y="184"/>
                    <a:pt x="652" y="184"/>
                  </a:cubicBezTo>
                  <a:cubicBezTo>
                    <a:pt x="686" y="184"/>
                    <a:pt x="652" y="33"/>
                    <a:pt x="452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3" name="Google Shape;3540;p60">
              <a:extLst>
                <a:ext uri="{FF2B5EF4-FFF2-40B4-BE49-F238E27FC236}">
                  <a16:creationId xmlns:a16="http://schemas.microsoft.com/office/drawing/2014/main" id="{445D4C80-4859-4560-94D6-CA0014799884}"/>
                </a:ext>
              </a:extLst>
            </p:cNvPr>
            <p:cNvSpPr/>
            <p:nvPr/>
          </p:nvSpPr>
          <p:spPr>
            <a:xfrm>
              <a:off x="4982747" y="1866174"/>
              <a:ext cx="102848" cy="345435"/>
            </a:xfrm>
            <a:custGeom>
              <a:avLst/>
              <a:gdLst/>
              <a:ahLst/>
              <a:cxnLst/>
              <a:rect l="l" t="t" r="r" b="b"/>
              <a:pathLst>
                <a:path w="3209" h="10778" extrusionOk="0">
                  <a:moveTo>
                    <a:pt x="3175" y="1"/>
                  </a:moveTo>
                  <a:lnTo>
                    <a:pt x="652" y="4262"/>
                  </a:lnTo>
                  <a:cubicBezTo>
                    <a:pt x="418" y="6434"/>
                    <a:pt x="201" y="8606"/>
                    <a:pt x="0" y="10778"/>
                  </a:cubicBezTo>
                  <a:lnTo>
                    <a:pt x="451" y="9742"/>
                  </a:lnTo>
                  <a:cubicBezTo>
                    <a:pt x="502" y="10043"/>
                    <a:pt x="535" y="10343"/>
                    <a:pt x="585" y="10644"/>
                  </a:cubicBezTo>
                  <a:cubicBezTo>
                    <a:pt x="1036" y="10711"/>
                    <a:pt x="1487" y="10744"/>
                    <a:pt x="1938" y="10744"/>
                  </a:cubicBezTo>
                  <a:cubicBezTo>
                    <a:pt x="2373" y="10728"/>
                    <a:pt x="2857" y="10527"/>
                    <a:pt x="3058" y="10126"/>
                  </a:cubicBezTo>
                  <a:cubicBezTo>
                    <a:pt x="3175" y="9859"/>
                    <a:pt x="3208" y="9558"/>
                    <a:pt x="3175" y="9257"/>
                  </a:cubicBezTo>
                  <a:cubicBezTo>
                    <a:pt x="3091" y="6166"/>
                    <a:pt x="2674" y="3042"/>
                    <a:pt x="317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grpSp>
        <p:nvGrpSpPr>
          <p:cNvPr id="124" name="กลุ่ม 1">
            <a:extLst>
              <a:ext uri="{FF2B5EF4-FFF2-40B4-BE49-F238E27FC236}">
                <a16:creationId xmlns:a16="http://schemas.microsoft.com/office/drawing/2014/main" id="{61AA90EE-2B75-4F2C-87B2-02CC22BE54D4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125" name="Picture 13" descr="master panda.jpg">
              <a:extLst>
                <a:ext uri="{FF2B5EF4-FFF2-40B4-BE49-F238E27FC236}">
                  <a16:creationId xmlns:a16="http://schemas.microsoft.com/office/drawing/2014/main" id="{CE4A9661-CF38-49CE-A267-CF0B99330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533E89B4-D24B-4539-B909-EAC2BA4A818A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788C36EF-50ED-4F16-A5AC-10A42645F1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81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Google Shape;2521;p49"/>
          <p:cNvSpPr txBox="1">
            <a:spLocks noGrp="1"/>
          </p:cNvSpPr>
          <p:nvPr>
            <p:ph type="title"/>
          </p:nvPr>
        </p:nvSpPr>
        <p:spPr>
          <a:xfrm>
            <a:off x="2150437" y="3685026"/>
            <a:ext cx="2557125" cy="472304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-US" sz="2700" b="1" dirty="0">
                <a:latin typeface="Century Gothic" panose="020B0502020202020204" pitchFamily="34" charset="0"/>
              </a:rPr>
              <a:t>Why </a:t>
            </a:r>
            <a:br>
              <a:rPr lang="en-US" sz="2700" b="1" dirty="0">
                <a:latin typeface="Century Gothic" panose="020B0502020202020204" pitchFamily="34" charset="0"/>
              </a:rPr>
            </a:br>
            <a:r>
              <a:rPr lang="en-US" sz="2700" b="1" dirty="0">
                <a:latin typeface="Century Gothic" panose="020B0502020202020204" pitchFamily="34" charset="0"/>
              </a:rPr>
              <a:t>Google Drive?</a:t>
            </a:r>
            <a:endParaRPr sz="2700" b="1" dirty="0">
              <a:latin typeface="Century Gothic" panose="020B0502020202020204" pitchFamily="34" charset="0"/>
            </a:endParaRPr>
          </a:p>
        </p:txBody>
      </p:sp>
      <p:grpSp>
        <p:nvGrpSpPr>
          <p:cNvPr id="2523" name="Google Shape;2523;p49"/>
          <p:cNvGrpSpPr/>
          <p:nvPr/>
        </p:nvGrpSpPr>
        <p:grpSpPr>
          <a:xfrm>
            <a:off x="607426" y="2171400"/>
            <a:ext cx="929462" cy="1975711"/>
            <a:chOff x="809899" y="2037947"/>
            <a:chExt cx="1239282" cy="2634281"/>
          </a:xfrm>
        </p:grpSpPr>
        <p:sp>
          <p:nvSpPr>
            <p:cNvPr id="2524" name="Google Shape;2524;p49"/>
            <p:cNvSpPr/>
            <p:nvPr/>
          </p:nvSpPr>
          <p:spPr>
            <a:xfrm>
              <a:off x="957852" y="3292724"/>
              <a:ext cx="584273" cy="1345435"/>
            </a:xfrm>
            <a:custGeom>
              <a:avLst/>
              <a:gdLst/>
              <a:ahLst/>
              <a:cxnLst/>
              <a:rect l="l" t="t" r="r" b="b"/>
              <a:pathLst>
                <a:path w="18213" h="41940" extrusionOk="0">
                  <a:moveTo>
                    <a:pt x="10978" y="1"/>
                  </a:moveTo>
                  <a:cubicBezTo>
                    <a:pt x="10710" y="419"/>
                    <a:pt x="0" y="40753"/>
                    <a:pt x="0" y="40753"/>
                  </a:cubicBezTo>
                  <a:lnTo>
                    <a:pt x="3776" y="41939"/>
                  </a:lnTo>
                  <a:lnTo>
                    <a:pt x="18213" y="3576"/>
                  </a:lnTo>
                  <a:lnTo>
                    <a:pt x="10978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25" name="Google Shape;2525;p49"/>
            <p:cNvSpPr/>
            <p:nvPr/>
          </p:nvSpPr>
          <p:spPr>
            <a:xfrm>
              <a:off x="936936" y="4573261"/>
              <a:ext cx="154946" cy="96497"/>
            </a:xfrm>
            <a:custGeom>
              <a:avLst/>
              <a:gdLst/>
              <a:ahLst/>
              <a:cxnLst/>
              <a:rect l="l" t="t" r="r" b="b"/>
              <a:pathLst>
                <a:path w="4830" h="3008" extrusionOk="0">
                  <a:moveTo>
                    <a:pt x="686" y="0"/>
                  </a:moveTo>
                  <a:lnTo>
                    <a:pt x="1" y="3008"/>
                  </a:lnTo>
                  <a:lnTo>
                    <a:pt x="4629" y="3008"/>
                  </a:lnTo>
                  <a:lnTo>
                    <a:pt x="4829" y="1053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26" name="Google Shape;2526;p49"/>
            <p:cNvSpPr/>
            <p:nvPr/>
          </p:nvSpPr>
          <p:spPr>
            <a:xfrm>
              <a:off x="936936" y="4652050"/>
              <a:ext cx="149589" cy="17708"/>
            </a:xfrm>
            <a:custGeom>
              <a:avLst/>
              <a:gdLst/>
              <a:ahLst/>
              <a:cxnLst/>
              <a:rect l="l" t="t" r="r" b="b"/>
              <a:pathLst>
                <a:path w="4663" h="552" extrusionOk="0">
                  <a:moveTo>
                    <a:pt x="84" y="0"/>
                  </a:moveTo>
                  <a:lnTo>
                    <a:pt x="1" y="502"/>
                  </a:lnTo>
                  <a:lnTo>
                    <a:pt x="1" y="552"/>
                  </a:lnTo>
                  <a:lnTo>
                    <a:pt x="4629" y="552"/>
                  </a:lnTo>
                  <a:lnTo>
                    <a:pt x="4662" y="11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>
                <a:alpha val="2723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27" name="Google Shape;2527;p49"/>
            <p:cNvSpPr/>
            <p:nvPr/>
          </p:nvSpPr>
          <p:spPr>
            <a:xfrm>
              <a:off x="1095058" y="2900385"/>
              <a:ext cx="272872" cy="352752"/>
            </a:xfrm>
            <a:custGeom>
              <a:avLst/>
              <a:gdLst/>
              <a:ahLst/>
              <a:cxnLst/>
              <a:rect l="l" t="t" r="r" b="b"/>
              <a:pathLst>
                <a:path w="8506" h="10996" extrusionOk="0">
                  <a:moveTo>
                    <a:pt x="3008" y="0"/>
                  </a:moveTo>
                  <a:cubicBezTo>
                    <a:pt x="3008" y="151"/>
                    <a:pt x="1" y="4612"/>
                    <a:pt x="418" y="5497"/>
                  </a:cubicBezTo>
                  <a:cubicBezTo>
                    <a:pt x="986" y="6734"/>
                    <a:pt x="4896" y="9207"/>
                    <a:pt x="6500" y="10176"/>
                  </a:cubicBezTo>
                  <a:cubicBezTo>
                    <a:pt x="6066" y="10242"/>
                    <a:pt x="5631" y="10326"/>
                    <a:pt x="5214" y="10443"/>
                  </a:cubicBezTo>
                  <a:cubicBezTo>
                    <a:pt x="4796" y="10577"/>
                    <a:pt x="6133" y="10928"/>
                    <a:pt x="6450" y="10994"/>
                  </a:cubicBezTo>
                  <a:cubicBezTo>
                    <a:pt x="6455" y="10995"/>
                    <a:pt x="6459" y="10995"/>
                    <a:pt x="6464" y="10995"/>
                  </a:cubicBezTo>
                  <a:cubicBezTo>
                    <a:pt x="6588" y="10995"/>
                    <a:pt x="6845" y="10800"/>
                    <a:pt x="7102" y="10543"/>
                  </a:cubicBezTo>
                  <a:lnTo>
                    <a:pt x="7185" y="10593"/>
                  </a:lnTo>
                  <a:lnTo>
                    <a:pt x="7269" y="10393"/>
                  </a:lnTo>
                  <a:cubicBezTo>
                    <a:pt x="7570" y="10092"/>
                    <a:pt x="7837" y="9775"/>
                    <a:pt x="8088" y="9424"/>
                  </a:cubicBezTo>
                  <a:cubicBezTo>
                    <a:pt x="8154" y="9324"/>
                    <a:pt x="8154" y="8856"/>
                    <a:pt x="8121" y="8354"/>
                  </a:cubicBezTo>
                  <a:lnTo>
                    <a:pt x="8505" y="7469"/>
                  </a:lnTo>
                  <a:lnTo>
                    <a:pt x="8037" y="7085"/>
                  </a:lnTo>
                  <a:cubicBezTo>
                    <a:pt x="8037" y="7051"/>
                    <a:pt x="8037" y="7034"/>
                    <a:pt x="8037" y="7034"/>
                  </a:cubicBezTo>
                  <a:lnTo>
                    <a:pt x="8004" y="7068"/>
                  </a:lnTo>
                  <a:lnTo>
                    <a:pt x="4896" y="4562"/>
                  </a:lnTo>
                  <a:lnTo>
                    <a:pt x="6233" y="2356"/>
                  </a:lnTo>
                  <a:lnTo>
                    <a:pt x="3008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28" name="Google Shape;2528;p49"/>
            <p:cNvSpPr/>
            <p:nvPr/>
          </p:nvSpPr>
          <p:spPr>
            <a:xfrm>
              <a:off x="1677182" y="2846234"/>
              <a:ext cx="288399" cy="371615"/>
            </a:xfrm>
            <a:custGeom>
              <a:avLst/>
              <a:gdLst/>
              <a:ahLst/>
              <a:cxnLst/>
              <a:rect l="l" t="t" r="r" b="b"/>
              <a:pathLst>
                <a:path w="8990" h="11584" extrusionOk="0">
                  <a:moveTo>
                    <a:pt x="3609" y="1"/>
                  </a:moveTo>
                  <a:lnTo>
                    <a:pt x="618" y="2574"/>
                  </a:lnTo>
                  <a:lnTo>
                    <a:pt x="4060" y="5381"/>
                  </a:lnTo>
                  <a:lnTo>
                    <a:pt x="501" y="7653"/>
                  </a:lnTo>
                  <a:lnTo>
                    <a:pt x="485" y="7636"/>
                  </a:lnTo>
                  <a:cubicBezTo>
                    <a:pt x="485" y="7636"/>
                    <a:pt x="468" y="7653"/>
                    <a:pt x="468" y="7687"/>
                  </a:cubicBezTo>
                  <a:lnTo>
                    <a:pt x="0" y="8054"/>
                  </a:lnTo>
                  <a:lnTo>
                    <a:pt x="384" y="8956"/>
                  </a:lnTo>
                  <a:cubicBezTo>
                    <a:pt x="351" y="9458"/>
                    <a:pt x="351" y="9925"/>
                    <a:pt x="418" y="10026"/>
                  </a:cubicBezTo>
                  <a:cubicBezTo>
                    <a:pt x="668" y="10360"/>
                    <a:pt x="953" y="10677"/>
                    <a:pt x="1237" y="10978"/>
                  </a:cubicBezTo>
                  <a:lnTo>
                    <a:pt x="1320" y="11195"/>
                  </a:lnTo>
                  <a:lnTo>
                    <a:pt x="1404" y="11145"/>
                  </a:lnTo>
                  <a:cubicBezTo>
                    <a:pt x="1651" y="11393"/>
                    <a:pt x="1899" y="11583"/>
                    <a:pt x="2027" y="11583"/>
                  </a:cubicBezTo>
                  <a:cubicBezTo>
                    <a:pt x="2037" y="11583"/>
                    <a:pt x="2047" y="11582"/>
                    <a:pt x="2055" y="11580"/>
                  </a:cubicBezTo>
                  <a:cubicBezTo>
                    <a:pt x="2373" y="11513"/>
                    <a:pt x="3709" y="11162"/>
                    <a:pt x="3308" y="11028"/>
                  </a:cubicBezTo>
                  <a:cubicBezTo>
                    <a:pt x="2874" y="10911"/>
                    <a:pt x="2440" y="10828"/>
                    <a:pt x="2005" y="10778"/>
                  </a:cubicBezTo>
                  <a:cubicBezTo>
                    <a:pt x="3609" y="9792"/>
                    <a:pt x="7603" y="7352"/>
                    <a:pt x="8104" y="6083"/>
                  </a:cubicBezTo>
                  <a:cubicBezTo>
                    <a:pt x="8989" y="3760"/>
                    <a:pt x="5898" y="1638"/>
                    <a:pt x="3609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29" name="Google Shape;2529;p49"/>
            <p:cNvSpPr/>
            <p:nvPr/>
          </p:nvSpPr>
          <p:spPr>
            <a:xfrm>
              <a:off x="1429011" y="2342899"/>
              <a:ext cx="214968" cy="423135"/>
            </a:xfrm>
            <a:custGeom>
              <a:avLst/>
              <a:gdLst/>
              <a:ahLst/>
              <a:cxnLst/>
              <a:rect l="l" t="t" r="r" b="b"/>
              <a:pathLst>
                <a:path w="6701" h="13190" extrusionOk="0">
                  <a:moveTo>
                    <a:pt x="3818" y="1"/>
                  </a:moveTo>
                  <a:cubicBezTo>
                    <a:pt x="2578" y="1"/>
                    <a:pt x="1344" y="365"/>
                    <a:pt x="284" y="1087"/>
                  </a:cubicBezTo>
                  <a:lnTo>
                    <a:pt x="0" y="1271"/>
                  </a:lnTo>
                  <a:lnTo>
                    <a:pt x="100" y="10996"/>
                  </a:lnTo>
                  <a:cubicBezTo>
                    <a:pt x="117" y="12148"/>
                    <a:pt x="1003" y="13084"/>
                    <a:pt x="2155" y="13184"/>
                  </a:cubicBezTo>
                  <a:cubicBezTo>
                    <a:pt x="2207" y="13188"/>
                    <a:pt x="2258" y="13189"/>
                    <a:pt x="2308" y="13189"/>
                  </a:cubicBezTo>
                  <a:cubicBezTo>
                    <a:pt x="3494" y="13189"/>
                    <a:pt x="4480" y="12264"/>
                    <a:pt x="4528" y="11062"/>
                  </a:cubicBezTo>
                  <a:cubicBezTo>
                    <a:pt x="4578" y="9843"/>
                    <a:pt x="4612" y="8640"/>
                    <a:pt x="4612" y="8640"/>
                  </a:cubicBezTo>
                  <a:cubicBezTo>
                    <a:pt x="4612" y="8640"/>
                    <a:pt x="6450" y="8456"/>
                    <a:pt x="6567" y="6651"/>
                  </a:cubicBezTo>
                  <a:cubicBezTo>
                    <a:pt x="6700" y="4847"/>
                    <a:pt x="6650" y="670"/>
                    <a:pt x="6650" y="670"/>
                  </a:cubicBezTo>
                  <a:cubicBezTo>
                    <a:pt x="5756" y="223"/>
                    <a:pt x="4785" y="1"/>
                    <a:pt x="3818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30" name="Google Shape;2530;p49"/>
            <p:cNvSpPr/>
            <p:nvPr/>
          </p:nvSpPr>
          <p:spPr>
            <a:xfrm>
              <a:off x="1388269" y="2287625"/>
              <a:ext cx="355382" cy="363948"/>
            </a:xfrm>
            <a:custGeom>
              <a:avLst/>
              <a:gdLst/>
              <a:ahLst/>
              <a:cxnLst/>
              <a:rect l="l" t="t" r="r" b="b"/>
              <a:pathLst>
                <a:path w="11078" h="11345" extrusionOk="0">
                  <a:moveTo>
                    <a:pt x="4144" y="0"/>
                  </a:moveTo>
                  <a:cubicBezTo>
                    <a:pt x="3876" y="0"/>
                    <a:pt x="3609" y="17"/>
                    <a:pt x="3342" y="54"/>
                  </a:cubicBezTo>
                  <a:cubicBezTo>
                    <a:pt x="3317" y="53"/>
                    <a:pt x="3293" y="52"/>
                    <a:pt x="3268" y="52"/>
                  </a:cubicBezTo>
                  <a:cubicBezTo>
                    <a:pt x="2194" y="52"/>
                    <a:pt x="1225" y="758"/>
                    <a:pt x="735" y="1624"/>
                  </a:cubicBezTo>
                  <a:cubicBezTo>
                    <a:pt x="217" y="2510"/>
                    <a:pt x="100" y="3529"/>
                    <a:pt x="67" y="4531"/>
                  </a:cubicBezTo>
                  <a:cubicBezTo>
                    <a:pt x="0" y="6486"/>
                    <a:pt x="50" y="8441"/>
                    <a:pt x="201" y="10396"/>
                  </a:cubicBezTo>
                  <a:cubicBezTo>
                    <a:pt x="184" y="10546"/>
                    <a:pt x="234" y="10697"/>
                    <a:pt x="318" y="10814"/>
                  </a:cubicBezTo>
                  <a:cubicBezTo>
                    <a:pt x="451" y="10931"/>
                    <a:pt x="618" y="10981"/>
                    <a:pt x="802" y="10998"/>
                  </a:cubicBezTo>
                  <a:cubicBezTo>
                    <a:pt x="2504" y="11227"/>
                    <a:pt x="4214" y="11344"/>
                    <a:pt x="5925" y="11344"/>
                  </a:cubicBezTo>
                  <a:cubicBezTo>
                    <a:pt x="7573" y="11344"/>
                    <a:pt x="9221" y="11236"/>
                    <a:pt x="10861" y="11014"/>
                  </a:cubicBezTo>
                  <a:cubicBezTo>
                    <a:pt x="11078" y="10613"/>
                    <a:pt x="10777" y="10129"/>
                    <a:pt x="10426" y="9828"/>
                  </a:cubicBezTo>
                  <a:cubicBezTo>
                    <a:pt x="10059" y="9527"/>
                    <a:pt x="9624" y="9243"/>
                    <a:pt x="9491" y="8809"/>
                  </a:cubicBezTo>
                  <a:cubicBezTo>
                    <a:pt x="9290" y="8140"/>
                    <a:pt x="9959" y="7422"/>
                    <a:pt x="9708" y="6754"/>
                  </a:cubicBezTo>
                  <a:cubicBezTo>
                    <a:pt x="9507" y="6269"/>
                    <a:pt x="8856" y="6018"/>
                    <a:pt x="8622" y="5534"/>
                  </a:cubicBezTo>
                  <a:cubicBezTo>
                    <a:pt x="8238" y="4732"/>
                    <a:pt x="9240" y="3746"/>
                    <a:pt x="8789" y="2961"/>
                  </a:cubicBezTo>
                  <a:cubicBezTo>
                    <a:pt x="8572" y="2543"/>
                    <a:pt x="8020" y="2359"/>
                    <a:pt x="7686" y="2025"/>
                  </a:cubicBezTo>
                  <a:cubicBezTo>
                    <a:pt x="7385" y="1708"/>
                    <a:pt x="7268" y="1307"/>
                    <a:pt x="7001" y="973"/>
                  </a:cubicBezTo>
                  <a:cubicBezTo>
                    <a:pt x="6600" y="455"/>
                    <a:pt x="5898" y="171"/>
                    <a:pt x="5197" y="87"/>
                  </a:cubicBezTo>
                  <a:cubicBezTo>
                    <a:pt x="4846" y="30"/>
                    <a:pt x="4495" y="0"/>
                    <a:pt x="41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31" name="Google Shape;2531;p49"/>
            <p:cNvSpPr/>
            <p:nvPr/>
          </p:nvSpPr>
          <p:spPr>
            <a:xfrm>
              <a:off x="1299279" y="2355795"/>
              <a:ext cx="197292" cy="288399"/>
            </a:xfrm>
            <a:custGeom>
              <a:avLst/>
              <a:gdLst/>
              <a:ahLst/>
              <a:cxnLst/>
              <a:rect l="l" t="t" r="r" b="b"/>
              <a:pathLst>
                <a:path w="6150" h="8990" extrusionOk="0">
                  <a:moveTo>
                    <a:pt x="3543" y="0"/>
                  </a:moveTo>
                  <a:cubicBezTo>
                    <a:pt x="3075" y="218"/>
                    <a:pt x="2874" y="786"/>
                    <a:pt x="2791" y="1287"/>
                  </a:cubicBezTo>
                  <a:cubicBezTo>
                    <a:pt x="2724" y="1805"/>
                    <a:pt x="2741" y="2356"/>
                    <a:pt x="2540" y="2824"/>
                  </a:cubicBezTo>
                  <a:cubicBezTo>
                    <a:pt x="2306" y="3325"/>
                    <a:pt x="1822" y="3710"/>
                    <a:pt x="1705" y="4244"/>
                  </a:cubicBezTo>
                  <a:cubicBezTo>
                    <a:pt x="1538" y="4946"/>
                    <a:pt x="2006" y="5782"/>
                    <a:pt x="1588" y="6366"/>
                  </a:cubicBezTo>
                  <a:cubicBezTo>
                    <a:pt x="1321" y="6751"/>
                    <a:pt x="786" y="6834"/>
                    <a:pt x="452" y="7168"/>
                  </a:cubicBezTo>
                  <a:cubicBezTo>
                    <a:pt x="1" y="7619"/>
                    <a:pt x="34" y="8355"/>
                    <a:pt x="118" y="8990"/>
                  </a:cubicBezTo>
                  <a:lnTo>
                    <a:pt x="6149" y="8939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32" name="Google Shape;2532;p49"/>
            <p:cNvSpPr/>
            <p:nvPr/>
          </p:nvSpPr>
          <p:spPr>
            <a:xfrm>
              <a:off x="1422563" y="2247814"/>
              <a:ext cx="102399" cy="91396"/>
            </a:xfrm>
            <a:custGeom>
              <a:avLst/>
              <a:gdLst/>
              <a:ahLst/>
              <a:cxnLst/>
              <a:rect l="l" t="t" r="r" b="b"/>
              <a:pathLst>
                <a:path w="3192" h="2849" extrusionOk="0">
                  <a:moveTo>
                    <a:pt x="1727" y="1"/>
                  </a:moveTo>
                  <a:cubicBezTo>
                    <a:pt x="1072" y="1"/>
                    <a:pt x="478" y="374"/>
                    <a:pt x="184" y="977"/>
                  </a:cubicBezTo>
                  <a:cubicBezTo>
                    <a:pt x="34" y="1261"/>
                    <a:pt x="1" y="1595"/>
                    <a:pt x="84" y="1896"/>
                  </a:cubicBezTo>
                  <a:cubicBezTo>
                    <a:pt x="201" y="2214"/>
                    <a:pt x="418" y="2464"/>
                    <a:pt x="702" y="2598"/>
                  </a:cubicBezTo>
                  <a:cubicBezTo>
                    <a:pt x="995" y="2765"/>
                    <a:pt x="1321" y="2848"/>
                    <a:pt x="1646" y="2848"/>
                  </a:cubicBezTo>
                  <a:cubicBezTo>
                    <a:pt x="1972" y="2848"/>
                    <a:pt x="2298" y="2765"/>
                    <a:pt x="2590" y="2598"/>
                  </a:cubicBezTo>
                  <a:lnTo>
                    <a:pt x="2590" y="2598"/>
                  </a:lnTo>
                  <a:lnTo>
                    <a:pt x="2311" y="2650"/>
                  </a:lnTo>
                  <a:lnTo>
                    <a:pt x="2311" y="2650"/>
                  </a:lnTo>
                  <a:cubicBezTo>
                    <a:pt x="2827" y="2463"/>
                    <a:pt x="3192" y="1979"/>
                    <a:pt x="3192" y="1412"/>
                  </a:cubicBezTo>
                  <a:cubicBezTo>
                    <a:pt x="3158" y="693"/>
                    <a:pt x="2607" y="108"/>
                    <a:pt x="1889" y="8"/>
                  </a:cubicBezTo>
                  <a:cubicBezTo>
                    <a:pt x="1835" y="3"/>
                    <a:pt x="1781" y="1"/>
                    <a:pt x="17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33" name="Google Shape;2533;p49"/>
            <p:cNvSpPr/>
            <p:nvPr/>
          </p:nvSpPr>
          <p:spPr>
            <a:xfrm>
              <a:off x="1443992" y="2297891"/>
              <a:ext cx="77762" cy="45874"/>
            </a:xfrm>
            <a:custGeom>
              <a:avLst/>
              <a:gdLst/>
              <a:ahLst/>
              <a:cxnLst/>
              <a:rect l="l" t="t" r="r" b="b"/>
              <a:pathLst>
                <a:path w="2424" h="1430" extrusionOk="0">
                  <a:moveTo>
                    <a:pt x="2390" y="1"/>
                  </a:moveTo>
                  <a:cubicBezTo>
                    <a:pt x="2374" y="1"/>
                    <a:pt x="2357" y="168"/>
                    <a:pt x="2223" y="419"/>
                  </a:cubicBezTo>
                  <a:cubicBezTo>
                    <a:pt x="1964" y="978"/>
                    <a:pt x="1414" y="1304"/>
                    <a:pt x="830" y="1304"/>
                  </a:cubicBezTo>
                  <a:cubicBezTo>
                    <a:pt x="699" y="1304"/>
                    <a:pt x="567" y="1288"/>
                    <a:pt x="435" y="1254"/>
                  </a:cubicBezTo>
                  <a:cubicBezTo>
                    <a:pt x="204" y="1182"/>
                    <a:pt x="60" y="1097"/>
                    <a:pt x="15" y="1097"/>
                  </a:cubicBezTo>
                  <a:cubicBezTo>
                    <a:pt x="8" y="1097"/>
                    <a:pt x="3" y="1099"/>
                    <a:pt x="1" y="1104"/>
                  </a:cubicBezTo>
                  <a:cubicBezTo>
                    <a:pt x="101" y="1221"/>
                    <a:pt x="252" y="1304"/>
                    <a:pt x="402" y="1338"/>
                  </a:cubicBezTo>
                  <a:cubicBezTo>
                    <a:pt x="570" y="1400"/>
                    <a:pt x="743" y="1429"/>
                    <a:pt x="912" y="1429"/>
                  </a:cubicBezTo>
                  <a:cubicBezTo>
                    <a:pt x="1517" y="1429"/>
                    <a:pt x="2089" y="1056"/>
                    <a:pt x="2323" y="469"/>
                  </a:cubicBezTo>
                  <a:cubicBezTo>
                    <a:pt x="2390" y="318"/>
                    <a:pt x="2424" y="151"/>
                    <a:pt x="24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34" name="Google Shape;2534;p49"/>
            <p:cNvSpPr/>
            <p:nvPr/>
          </p:nvSpPr>
          <p:spPr>
            <a:xfrm>
              <a:off x="1180808" y="2674189"/>
              <a:ext cx="660399" cy="726837"/>
            </a:xfrm>
            <a:custGeom>
              <a:avLst/>
              <a:gdLst/>
              <a:ahLst/>
              <a:cxnLst/>
              <a:rect l="l" t="t" r="r" b="b"/>
              <a:pathLst>
                <a:path w="20586" h="22657" extrusionOk="0">
                  <a:moveTo>
                    <a:pt x="7186" y="0"/>
                  </a:moveTo>
                  <a:cubicBezTo>
                    <a:pt x="5966" y="17"/>
                    <a:pt x="4796" y="451"/>
                    <a:pt x="3861" y="1220"/>
                  </a:cubicBezTo>
                  <a:cubicBezTo>
                    <a:pt x="3593" y="1437"/>
                    <a:pt x="1455" y="4278"/>
                    <a:pt x="1" y="7101"/>
                  </a:cubicBezTo>
                  <a:lnTo>
                    <a:pt x="4496" y="10343"/>
                  </a:lnTo>
                  <a:lnTo>
                    <a:pt x="5231" y="9040"/>
                  </a:lnTo>
                  <a:lnTo>
                    <a:pt x="5231" y="9123"/>
                  </a:lnTo>
                  <a:cubicBezTo>
                    <a:pt x="5298" y="9574"/>
                    <a:pt x="5448" y="10326"/>
                    <a:pt x="5548" y="10777"/>
                  </a:cubicBezTo>
                  <a:cubicBezTo>
                    <a:pt x="5899" y="12214"/>
                    <a:pt x="6083" y="14085"/>
                    <a:pt x="5348" y="15339"/>
                  </a:cubicBezTo>
                  <a:cubicBezTo>
                    <a:pt x="3727" y="18079"/>
                    <a:pt x="3526" y="22239"/>
                    <a:pt x="3526" y="22239"/>
                  </a:cubicBezTo>
                  <a:lnTo>
                    <a:pt x="17862" y="22657"/>
                  </a:lnTo>
                  <a:cubicBezTo>
                    <a:pt x="18046" y="20669"/>
                    <a:pt x="17729" y="18664"/>
                    <a:pt x="16927" y="16826"/>
                  </a:cubicBezTo>
                  <a:cubicBezTo>
                    <a:pt x="16927" y="16826"/>
                    <a:pt x="14955" y="11980"/>
                    <a:pt x="14972" y="11897"/>
                  </a:cubicBezTo>
                  <a:lnTo>
                    <a:pt x="14872" y="10059"/>
                  </a:lnTo>
                  <a:lnTo>
                    <a:pt x="15356" y="7686"/>
                  </a:lnTo>
                  <a:lnTo>
                    <a:pt x="16860" y="9290"/>
                  </a:lnTo>
                  <a:lnTo>
                    <a:pt x="20586" y="5514"/>
                  </a:lnTo>
                  <a:cubicBezTo>
                    <a:pt x="19266" y="4545"/>
                    <a:pt x="18013" y="3225"/>
                    <a:pt x="16877" y="2139"/>
                  </a:cubicBezTo>
                  <a:cubicBezTo>
                    <a:pt x="15540" y="852"/>
                    <a:pt x="14320" y="284"/>
                    <a:pt x="13635" y="234"/>
                  </a:cubicBezTo>
                  <a:cubicBezTo>
                    <a:pt x="13368" y="134"/>
                    <a:pt x="13067" y="84"/>
                    <a:pt x="12766" y="50"/>
                  </a:cubicBezTo>
                  <a:lnTo>
                    <a:pt x="7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35" name="Google Shape;2535;p49"/>
            <p:cNvSpPr/>
            <p:nvPr/>
          </p:nvSpPr>
          <p:spPr>
            <a:xfrm>
              <a:off x="1226393" y="2679547"/>
              <a:ext cx="222475" cy="191903"/>
            </a:xfrm>
            <a:custGeom>
              <a:avLst/>
              <a:gdLst/>
              <a:ahLst/>
              <a:cxnLst/>
              <a:rect l="l" t="t" r="r" b="b"/>
              <a:pathLst>
                <a:path w="6935" h="5982" extrusionOk="0">
                  <a:moveTo>
                    <a:pt x="6132" y="0"/>
                  </a:moveTo>
                  <a:cubicBezTo>
                    <a:pt x="6132" y="17"/>
                    <a:pt x="6233" y="134"/>
                    <a:pt x="6400" y="368"/>
                  </a:cubicBezTo>
                  <a:cubicBezTo>
                    <a:pt x="6617" y="719"/>
                    <a:pt x="6750" y="1103"/>
                    <a:pt x="6801" y="1521"/>
                  </a:cubicBezTo>
                  <a:cubicBezTo>
                    <a:pt x="6834" y="1788"/>
                    <a:pt x="6801" y="2072"/>
                    <a:pt x="6717" y="2340"/>
                  </a:cubicBezTo>
                  <a:cubicBezTo>
                    <a:pt x="6634" y="2640"/>
                    <a:pt x="6466" y="2924"/>
                    <a:pt x="6249" y="3142"/>
                  </a:cubicBezTo>
                  <a:cubicBezTo>
                    <a:pt x="5999" y="3409"/>
                    <a:pt x="5698" y="3576"/>
                    <a:pt x="5347" y="3643"/>
                  </a:cubicBezTo>
                  <a:cubicBezTo>
                    <a:pt x="5204" y="3677"/>
                    <a:pt x="5052" y="3683"/>
                    <a:pt x="4895" y="3683"/>
                  </a:cubicBezTo>
                  <a:cubicBezTo>
                    <a:pt x="4805" y="3683"/>
                    <a:pt x="4713" y="3681"/>
                    <a:pt x="4620" y="3681"/>
                  </a:cubicBezTo>
                  <a:cubicBezTo>
                    <a:pt x="4480" y="3681"/>
                    <a:pt x="4337" y="3686"/>
                    <a:pt x="4194" y="3710"/>
                  </a:cubicBezTo>
                  <a:cubicBezTo>
                    <a:pt x="3977" y="3726"/>
                    <a:pt x="3776" y="3827"/>
                    <a:pt x="3626" y="3960"/>
                  </a:cubicBezTo>
                  <a:cubicBezTo>
                    <a:pt x="3476" y="4094"/>
                    <a:pt x="3342" y="4244"/>
                    <a:pt x="3258" y="4428"/>
                  </a:cubicBezTo>
                  <a:cubicBezTo>
                    <a:pt x="3075" y="4779"/>
                    <a:pt x="2974" y="5130"/>
                    <a:pt x="2791" y="5397"/>
                  </a:cubicBezTo>
                  <a:cubicBezTo>
                    <a:pt x="2707" y="5548"/>
                    <a:pt x="2590" y="5664"/>
                    <a:pt x="2473" y="5748"/>
                  </a:cubicBezTo>
                  <a:cubicBezTo>
                    <a:pt x="2339" y="5815"/>
                    <a:pt x="2189" y="5865"/>
                    <a:pt x="2039" y="5865"/>
                  </a:cubicBezTo>
                  <a:cubicBezTo>
                    <a:pt x="1771" y="5848"/>
                    <a:pt x="1487" y="5781"/>
                    <a:pt x="1253" y="5648"/>
                  </a:cubicBezTo>
                  <a:cubicBezTo>
                    <a:pt x="886" y="5464"/>
                    <a:pt x="552" y="5213"/>
                    <a:pt x="284" y="4913"/>
                  </a:cubicBezTo>
                  <a:cubicBezTo>
                    <a:pt x="94" y="4706"/>
                    <a:pt x="9" y="4560"/>
                    <a:pt x="1" y="4560"/>
                  </a:cubicBezTo>
                  <a:cubicBezTo>
                    <a:pt x="0" y="4560"/>
                    <a:pt x="0" y="4561"/>
                    <a:pt x="0" y="4562"/>
                  </a:cubicBezTo>
                  <a:cubicBezTo>
                    <a:pt x="0" y="4595"/>
                    <a:pt x="17" y="4629"/>
                    <a:pt x="50" y="4662"/>
                  </a:cubicBezTo>
                  <a:cubicBezTo>
                    <a:pt x="100" y="4762"/>
                    <a:pt x="167" y="4862"/>
                    <a:pt x="234" y="4946"/>
                  </a:cubicBezTo>
                  <a:cubicBezTo>
                    <a:pt x="501" y="5263"/>
                    <a:pt x="836" y="5531"/>
                    <a:pt x="1203" y="5731"/>
                  </a:cubicBezTo>
                  <a:cubicBezTo>
                    <a:pt x="1454" y="5882"/>
                    <a:pt x="1755" y="5965"/>
                    <a:pt x="2039" y="5982"/>
                  </a:cubicBezTo>
                  <a:cubicBezTo>
                    <a:pt x="2206" y="5982"/>
                    <a:pt x="2373" y="5932"/>
                    <a:pt x="2523" y="5848"/>
                  </a:cubicBezTo>
                  <a:cubicBezTo>
                    <a:pt x="2674" y="5765"/>
                    <a:pt x="2807" y="5631"/>
                    <a:pt x="2908" y="5481"/>
                  </a:cubicBezTo>
                  <a:cubicBezTo>
                    <a:pt x="3108" y="5180"/>
                    <a:pt x="3208" y="4829"/>
                    <a:pt x="3375" y="4495"/>
                  </a:cubicBezTo>
                  <a:cubicBezTo>
                    <a:pt x="3459" y="4328"/>
                    <a:pt x="3576" y="4177"/>
                    <a:pt x="3710" y="4060"/>
                  </a:cubicBezTo>
                  <a:cubicBezTo>
                    <a:pt x="3860" y="3944"/>
                    <a:pt x="4027" y="3877"/>
                    <a:pt x="4211" y="3843"/>
                  </a:cubicBezTo>
                  <a:cubicBezTo>
                    <a:pt x="4355" y="3824"/>
                    <a:pt x="4499" y="3822"/>
                    <a:pt x="4644" y="3822"/>
                  </a:cubicBezTo>
                  <a:cubicBezTo>
                    <a:pt x="4692" y="3822"/>
                    <a:pt x="4741" y="3822"/>
                    <a:pt x="4789" y="3822"/>
                  </a:cubicBezTo>
                  <a:cubicBezTo>
                    <a:pt x="4984" y="3822"/>
                    <a:pt x="5180" y="3818"/>
                    <a:pt x="5380" y="3776"/>
                  </a:cubicBezTo>
                  <a:cubicBezTo>
                    <a:pt x="5748" y="3710"/>
                    <a:pt x="6082" y="3509"/>
                    <a:pt x="6349" y="3242"/>
                  </a:cubicBezTo>
                  <a:cubicBezTo>
                    <a:pt x="6583" y="2991"/>
                    <a:pt x="6750" y="2690"/>
                    <a:pt x="6834" y="2373"/>
                  </a:cubicBezTo>
                  <a:cubicBezTo>
                    <a:pt x="6918" y="2089"/>
                    <a:pt x="6934" y="1788"/>
                    <a:pt x="6901" y="1504"/>
                  </a:cubicBezTo>
                  <a:cubicBezTo>
                    <a:pt x="6834" y="1086"/>
                    <a:pt x="6684" y="685"/>
                    <a:pt x="6433" y="351"/>
                  </a:cubicBezTo>
                  <a:cubicBezTo>
                    <a:pt x="6383" y="251"/>
                    <a:pt x="6299" y="167"/>
                    <a:pt x="6233" y="84"/>
                  </a:cubicBezTo>
                  <a:cubicBezTo>
                    <a:pt x="6166" y="17"/>
                    <a:pt x="6149" y="0"/>
                    <a:pt x="6132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36" name="Google Shape;2536;p49"/>
            <p:cNvSpPr/>
            <p:nvPr/>
          </p:nvSpPr>
          <p:spPr>
            <a:xfrm>
              <a:off x="1412393" y="2877865"/>
              <a:ext cx="69164" cy="68298"/>
            </a:xfrm>
            <a:custGeom>
              <a:avLst/>
              <a:gdLst/>
              <a:ahLst/>
              <a:cxnLst/>
              <a:rect l="l" t="t" r="r" b="b"/>
              <a:pathLst>
                <a:path w="2156" h="2129" extrusionOk="0">
                  <a:moveTo>
                    <a:pt x="1069" y="0"/>
                  </a:moveTo>
                  <a:cubicBezTo>
                    <a:pt x="986" y="0"/>
                    <a:pt x="902" y="17"/>
                    <a:pt x="819" y="67"/>
                  </a:cubicBezTo>
                  <a:cubicBezTo>
                    <a:pt x="819" y="67"/>
                    <a:pt x="863" y="60"/>
                    <a:pt x="938" y="60"/>
                  </a:cubicBezTo>
                  <a:cubicBezTo>
                    <a:pt x="975" y="60"/>
                    <a:pt x="1019" y="62"/>
                    <a:pt x="1069" y="67"/>
                  </a:cubicBezTo>
                  <a:cubicBezTo>
                    <a:pt x="1287" y="84"/>
                    <a:pt x="1487" y="168"/>
                    <a:pt x="1654" y="301"/>
                  </a:cubicBezTo>
                  <a:cubicBezTo>
                    <a:pt x="1905" y="502"/>
                    <a:pt x="2039" y="819"/>
                    <a:pt x="2005" y="1137"/>
                  </a:cubicBezTo>
                  <a:cubicBezTo>
                    <a:pt x="1954" y="1667"/>
                    <a:pt x="1512" y="1979"/>
                    <a:pt x="1064" y="1979"/>
                  </a:cubicBezTo>
                  <a:cubicBezTo>
                    <a:pt x="778" y="1979"/>
                    <a:pt x="490" y="1851"/>
                    <a:pt x="301" y="1571"/>
                  </a:cubicBezTo>
                  <a:cubicBezTo>
                    <a:pt x="100" y="1320"/>
                    <a:pt x="67" y="970"/>
                    <a:pt x="201" y="685"/>
                  </a:cubicBezTo>
                  <a:cubicBezTo>
                    <a:pt x="267" y="485"/>
                    <a:pt x="418" y="301"/>
                    <a:pt x="602" y="184"/>
                  </a:cubicBezTo>
                  <a:cubicBezTo>
                    <a:pt x="719" y="101"/>
                    <a:pt x="802" y="84"/>
                    <a:pt x="802" y="67"/>
                  </a:cubicBezTo>
                  <a:cubicBezTo>
                    <a:pt x="719" y="67"/>
                    <a:pt x="635" y="101"/>
                    <a:pt x="568" y="134"/>
                  </a:cubicBezTo>
                  <a:cubicBezTo>
                    <a:pt x="368" y="251"/>
                    <a:pt x="201" y="435"/>
                    <a:pt x="100" y="635"/>
                  </a:cubicBezTo>
                  <a:cubicBezTo>
                    <a:pt x="34" y="786"/>
                    <a:pt x="0" y="953"/>
                    <a:pt x="0" y="1120"/>
                  </a:cubicBezTo>
                  <a:cubicBezTo>
                    <a:pt x="17" y="1304"/>
                    <a:pt x="84" y="1487"/>
                    <a:pt x="184" y="1655"/>
                  </a:cubicBezTo>
                  <a:cubicBezTo>
                    <a:pt x="405" y="1980"/>
                    <a:pt x="738" y="2128"/>
                    <a:pt x="1066" y="2128"/>
                  </a:cubicBezTo>
                  <a:cubicBezTo>
                    <a:pt x="1580" y="2128"/>
                    <a:pt x="2081" y="1765"/>
                    <a:pt x="2122" y="1153"/>
                  </a:cubicBezTo>
                  <a:cubicBezTo>
                    <a:pt x="2155" y="953"/>
                    <a:pt x="2122" y="769"/>
                    <a:pt x="2039" y="585"/>
                  </a:cubicBezTo>
                  <a:cubicBezTo>
                    <a:pt x="1955" y="452"/>
                    <a:pt x="1855" y="318"/>
                    <a:pt x="1721" y="218"/>
                  </a:cubicBezTo>
                  <a:cubicBezTo>
                    <a:pt x="1537" y="84"/>
                    <a:pt x="1303" y="0"/>
                    <a:pt x="1069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37" name="Google Shape;2537;p49"/>
            <p:cNvSpPr/>
            <p:nvPr/>
          </p:nvSpPr>
          <p:spPr>
            <a:xfrm>
              <a:off x="1525475" y="2681696"/>
              <a:ext cx="237488" cy="133036"/>
            </a:xfrm>
            <a:custGeom>
              <a:avLst/>
              <a:gdLst/>
              <a:ahLst/>
              <a:cxnLst/>
              <a:rect l="l" t="t" r="r" b="b"/>
              <a:pathLst>
                <a:path w="7403" h="4147" extrusionOk="0">
                  <a:moveTo>
                    <a:pt x="318" y="0"/>
                  </a:moveTo>
                  <a:cubicBezTo>
                    <a:pt x="318" y="0"/>
                    <a:pt x="301" y="34"/>
                    <a:pt x="251" y="84"/>
                  </a:cubicBezTo>
                  <a:cubicBezTo>
                    <a:pt x="201" y="167"/>
                    <a:pt x="168" y="251"/>
                    <a:pt x="134" y="351"/>
                  </a:cubicBezTo>
                  <a:cubicBezTo>
                    <a:pt x="1" y="702"/>
                    <a:pt x="1" y="1069"/>
                    <a:pt x="134" y="1420"/>
                  </a:cubicBezTo>
                  <a:cubicBezTo>
                    <a:pt x="335" y="1938"/>
                    <a:pt x="803" y="2306"/>
                    <a:pt x="1354" y="2406"/>
                  </a:cubicBezTo>
                  <a:cubicBezTo>
                    <a:pt x="1433" y="2410"/>
                    <a:pt x="1513" y="2412"/>
                    <a:pt x="1592" y="2412"/>
                  </a:cubicBezTo>
                  <a:cubicBezTo>
                    <a:pt x="1829" y="2412"/>
                    <a:pt x="2064" y="2394"/>
                    <a:pt x="2290" y="2356"/>
                  </a:cubicBezTo>
                  <a:cubicBezTo>
                    <a:pt x="2343" y="2344"/>
                    <a:pt x="2398" y="2339"/>
                    <a:pt x="2454" y="2339"/>
                  </a:cubicBezTo>
                  <a:cubicBezTo>
                    <a:pt x="2556" y="2339"/>
                    <a:pt x="2660" y="2357"/>
                    <a:pt x="2758" y="2389"/>
                  </a:cubicBezTo>
                  <a:cubicBezTo>
                    <a:pt x="2891" y="2456"/>
                    <a:pt x="3025" y="2557"/>
                    <a:pt x="3125" y="2674"/>
                  </a:cubicBezTo>
                  <a:cubicBezTo>
                    <a:pt x="3326" y="2924"/>
                    <a:pt x="3459" y="3242"/>
                    <a:pt x="3676" y="3509"/>
                  </a:cubicBezTo>
                  <a:cubicBezTo>
                    <a:pt x="3894" y="3743"/>
                    <a:pt x="4161" y="3927"/>
                    <a:pt x="4478" y="4027"/>
                  </a:cubicBezTo>
                  <a:cubicBezTo>
                    <a:pt x="4731" y="4108"/>
                    <a:pt x="4991" y="4146"/>
                    <a:pt x="5251" y="4146"/>
                  </a:cubicBezTo>
                  <a:cubicBezTo>
                    <a:pt x="5525" y="4146"/>
                    <a:pt x="5800" y="4104"/>
                    <a:pt x="6066" y="4027"/>
                  </a:cubicBezTo>
                  <a:cubicBezTo>
                    <a:pt x="6400" y="3927"/>
                    <a:pt x="6734" y="3793"/>
                    <a:pt x="7052" y="3626"/>
                  </a:cubicBezTo>
                  <a:cubicBezTo>
                    <a:pt x="7169" y="3576"/>
                    <a:pt x="7286" y="3509"/>
                    <a:pt x="7402" y="3425"/>
                  </a:cubicBezTo>
                  <a:lnTo>
                    <a:pt x="7402" y="3425"/>
                  </a:lnTo>
                  <a:cubicBezTo>
                    <a:pt x="7269" y="3476"/>
                    <a:pt x="7152" y="3509"/>
                    <a:pt x="7035" y="3576"/>
                  </a:cubicBezTo>
                  <a:cubicBezTo>
                    <a:pt x="6717" y="3709"/>
                    <a:pt x="6383" y="3826"/>
                    <a:pt x="6032" y="3927"/>
                  </a:cubicBezTo>
                  <a:cubicBezTo>
                    <a:pt x="5804" y="3998"/>
                    <a:pt x="5563" y="4031"/>
                    <a:pt x="5321" y="4031"/>
                  </a:cubicBezTo>
                  <a:cubicBezTo>
                    <a:pt x="5050" y="4031"/>
                    <a:pt x="4776" y="3989"/>
                    <a:pt x="4512" y="3910"/>
                  </a:cubicBezTo>
                  <a:cubicBezTo>
                    <a:pt x="4228" y="3810"/>
                    <a:pt x="3977" y="3643"/>
                    <a:pt x="3793" y="3409"/>
                  </a:cubicBezTo>
                  <a:cubicBezTo>
                    <a:pt x="3593" y="3175"/>
                    <a:pt x="3459" y="2857"/>
                    <a:pt x="3225" y="2590"/>
                  </a:cubicBezTo>
                  <a:cubicBezTo>
                    <a:pt x="3125" y="2440"/>
                    <a:pt x="2975" y="2323"/>
                    <a:pt x="2808" y="2256"/>
                  </a:cubicBezTo>
                  <a:cubicBezTo>
                    <a:pt x="2682" y="2218"/>
                    <a:pt x="2548" y="2199"/>
                    <a:pt x="2418" y="2199"/>
                  </a:cubicBezTo>
                  <a:cubicBezTo>
                    <a:pt x="2374" y="2199"/>
                    <a:pt x="2331" y="2201"/>
                    <a:pt x="2290" y="2206"/>
                  </a:cubicBezTo>
                  <a:cubicBezTo>
                    <a:pt x="2060" y="2257"/>
                    <a:pt x="1820" y="2279"/>
                    <a:pt x="1586" y="2279"/>
                  </a:cubicBezTo>
                  <a:cubicBezTo>
                    <a:pt x="1514" y="2279"/>
                    <a:pt x="1442" y="2276"/>
                    <a:pt x="1371" y="2273"/>
                  </a:cubicBezTo>
                  <a:cubicBezTo>
                    <a:pt x="869" y="2189"/>
                    <a:pt x="435" y="1855"/>
                    <a:pt x="235" y="1387"/>
                  </a:cubicBezTo>
                  <a:cubicBezTo>
                    <a:pt x="101" y="1053"/>
                    <a:pt x="84" y="702"/>
                    <a:pt x="184" y="368"/>
                  </a:cubicBezTo>
                  <a:cubicBezTo>
                    <a:pt x="251" y="134"/>
                    <a:pt x="335" y="17"/>
                    <a:pt x="318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38" name="Google Shape;2538;p49"/>
            <p:cNvSpPr/>
            <p:nvPr/>
          </p:nvSpPr>
          <p:spPr>
            <a:xfrm>
              <a:off x="1502955" y="2888323"/>
              <a:ext cx="196233" cy="283876"/>
            </a:xfrm>
            <a:custGeom>
              <a:avLst/>
              <a:gdLst/>
              <a:ahLst/>
              <a:cxnLst/>
              <a:rect l="l" t="t" r="r" b="b"/>
              <a:pathLst>
                <a:path w="6117" h="8849" extrusionOk="0">
                  <a:moveTo>
                    <a:pt x="3385" y="0"/>
                  </a:moveTo>
                  <a:cubicBezTo>
                    <a:pt x="3326" y="0"/>
                    <a:pt x="3267" y="3"/>
                    <a:pt x="3209" y="9"/>
                  </a:cubicBezTo>
                  <a:cubicBezTo>
                    <a:pt x="2774" y="59"/>
                    <a:pt x="2373" y="293"/>
                    <a:pt x="2123" y="644"/>
                  </a:cubicBezTo>
                  <a:cubicBezTo>
                    <a:pt x="1989" y="861"/>
                    <a:pt x="1922" y="1095"/>
                    <a:pt x="1922" y="1345"/>
                  </a:cubicBezTo>
                  <a:cubicBezTo>
                    <a:pt x="1939" y="1596"/>
                    <a:pt x="1956" y="1847"/>
                    <a:pt x="1989" y="2097"/>
                  </a:cubicBezTo>
                  <a:cubicBezTo>
                    <a:pt x="2039" y="2331"/>
                    <a:pt x="2023" y="2598"/>
                    <a:pt x="1956" y="2832"/>
                  </a:cubicBezTo>
                  <a:cubicBezTo>
                    <a:pt x="1855" y="3066"/>
                    <a:pt x="1705" y="3283"/>
                    <a:pt x="1488" y="3451"/>
                  </a:cubicBezTo>
                  <a:cubicBezTo>
                    <a:pt x="1287" y="3618"/>
                    <a:pt x="1053" y="3768"/>
                    <a:pt x="820" y="3935"/>
                  </a:cubicBezTo>
                  <a:cubicBezTo>
                    <a:pt x="569" y="4119"/>
                    <a:pt x="368" y="4353"/>
                    <a:pt x="235" y="4620"/>
                  </a:cubicBezTo>
                  <a:cubicBezTo>
                    <a:pt x="1" y="5188"/>
                    <a:pt x="151" y="5840"/>
                    <a:pt x="602" y="6258"/>
                  </a:cubicBezTo>
                  <a:cubicBezTo>
                    <a:pt x="836" y="6441"/>
                    <a:pt x="1087" y="6542"/>
                    <a:pt x="1371" y="6592"/>
                  </a:cubicBezTo>
                  <a:cubicBezTo>
                    <a:pt x="1622" y="6608"/>
                    <a:pt x="1872" y="6692"/>
                    <a:pt x="2089" y="6792"/>
                  </a:cubicBezTo>
                  <a:cubicBezTo>
                    <a:pt x="2524" y="7060"/>
                    <a:pt x="2708" y="7527"/>
                    <a:pt x="2958" y="7895"/>
                  </a:cubicBezTo>
                  <a:cubicBezTo>
                    <a:pt x="3175" y="8279"/>
                    <a:pt x="3510" y="8563"/>
                    <a:pt x="3911" y="8730"/>
                  </a:cubicBezTo>
                  <a:cubicBezTo>
                    <a:pt x="4130" y="8807"/>
                    <a:pt x="4364" y="8848"/>
                    <a:pt x="4593" y="8848"/>
                  </a:cubicBezTo>
                  <a:cubicBezTo>
                    <a:pt x="4713" y="8848"/>
                    <a:pt x="4832" y="8837"/>
                    <a:pt x="4947" y="8814"/>
                  </a:cubicBezTo>
                  <a:cubicBezTo>
                    <a:pt x="5214" y="8747"/>
                    <a:pt x="5465" y="8630"/>
                    <a:pt x="5665" y="8480"/>
                  </a:cubicBezTo>
                  <a:cubicBezTo>
                    <a:pt x="5799" y="8380"/>
                    <a:pt x="5916" y="8263"/>
                    <a:pt x="6016" y="8129"/>
                  </a:cubicBezTo>
                  <a:cubicBezTo>
                    <a:pt x="6049" y="8096"/>
                    <a:pt x="6066" y="8062"/>
                    <a:pt x="6099" y="8012"/>
                  </a:cubicBezTo>
                  <a:cubicBezTo>
                    <a:pt x="6116" y="7995"/>
                    <a:pt x="6116" y="7979"/>
                    <a:pt x="6116" y="7979"/>
                  </a:cubicBezTo>
                  <a:lnTo>
                    <a:pt x="6116" y="7979"/>
                  </a:lnTo>
                  <a:cubicBezTo>
                    <a:pt x="5983" y="8146"/>
                    <a:pt x="5815" y="8296"/>
                    <a:pt x="5632" y="8430"/>
                  </a:cubicBezTo>
                  <a:cubicBezTo>
                    <a:pt x="5431" y="8580"/>
                    <a:pt x="5197" y="8680"/>
                    <a:pt x="4947" y="8730"/>
                  </a:cubicBezTo>
                  <a:cubicBezTo>
                    <a:pt x="4835" y="8753"/>
                    <a:pt x="4722" y="8764"/>
                    <a:pt x="4609" y="8764"/>
                  </a:cubicBezTo>
                  <a:cubicBezTo>
                    <a:pt x="4382" y="8764"/>
                    <a:pt x="4156" y="8719"/>
                    <a:pt x="3944" y="8630"/>
                  </a:cubicBezTo>
                  <a:cubicBezTo>
                    <a:pt x="3576" y="8480"/>
                    <a:pt x="3259" y="8196"/>
                    <a:pt x="3042" y="7845"/>
                  </a:cubicBezTo>
                  <a:cubicBezTo>
                    <a:pt x="2925" y="7644"/>
                    <a:pt x="2825" y="7444"/>
                    <a:pt x="2691" y="7243"/>
                  </a:cubicBezTo>
                  <a:cubicBezTo>
                    <a:pt x="2557" y="7009"/>
                    <a:pt x="2373" y="6826"/>
                    <a:pt x="2156" y="6692"/>
                  </a:cubicBezTo>
                  <a:cubicBezTo>
                    <a:pt x="1688" y="6408"/>
                    <a:pt x="1087" y="6525"/>
                    <a:pt x="703" y="6157"/>
                  </a:cubicBezTo>
                  <a:cubicBezTo>
                    <a:pt x="285" y="5773"/>
                    <a:pt x="151" y="5188"/>
                    <a:pt x="352" y="4670"/>
                  </a:cubicBezTo>
                  <a:cubicBezTo>
                    <a:pt x="485" y="4420"/>
                    <a:pt x="669" y="4219"/>
                    <a:pt x="903" y="4052"/>
                  </a:cubicBezTo>
                  <a:cubicBezTo>
                    <a:pt x="1120" y="3885"/>
                    <a:pt x="1371" y="3735"/>
                    <a:pt x="1588" y="3551"/>
                  </a:cubicBezTo>
                  <a:cubicBezTo>
                    <a:pt x="1805" y="3367"/>
                    <a:pt x="1972" y="3150"/>
                    <a:pt x="2089" y="2882"/>
                  </a:cubicBezTo>
                  <a:cubicBezTo>
                    <a:pt x="2156" y="2615"/>
                    <a:pt x="2173" y="2348"/>
                    <a:pt x="2123" y="2080"/>
                  </a:cubicBezTo>
                  <a:cubicBezTo>
                    <a:pt x="2089" y="1830"/>
                    <a:pt x="2056" y="1596"/>
                    <a:pt x="2056" y="1345"/>
                  </a:cubicBezTo>
                  <a:cubicBezTo>
                    <a:pt x="2056" y="1128"/>
                    <a:pt x="2106" y="911"/>
                    <a:pt x="2223" y="710"/>
                  </a:cubicBezTo>
                  <a:cubicBezTo>
                    <a:pt x="2457" y="376"/>
                    <a:pt x="2825" y="159"/>
                    <a:pt x="3226" y="109"/>
                  </a:cubicBezTo>
                  <a:cubicBezTo>
                    <a:pt x="3291" y="102"/>
                    <a:pt x="3357" y="99"/>
                    <a:pt x="3424" y="99"/>
                  </a:cubicBezTo>
                  <a:cubicBezTo>
                    <a:pt x="3695" y="99"/>
                    <a:pt x="3970" y="155"/>
                    <a:pt x="4211" y="276"/>
                  </a:cubicBezTo>
                  <a:cubicBezTo>
                    <a:pt x="4429" y="393"/>
                    <a:pt x="4646" y="543"/>
                    <a:pt x="4846" y="710"/>
                  </a:cubicBezTo>
                  <a:cubicBezTo>
                    <a:pt x="5164" y="994"/>
                    <a:pt x="5297" y="1195"/>
                    <a:pt x="5297" y="1195"/>
                  </a:cubicBezTo>
                  <a:cubicBezTo>
                    <a:pt x="5281" y="1128"/>
                    <a:pt x="5247" y="1095"/>
                    <a:pt x="5214" y="1045"/>
                  </a:cubicBezTo>
                  <a:cubicBezTo>
                    <a:pt x="5114" y="911"/>
                    <a:pt x="4997" y="794"/>
                    <a:pt x="4880" y="677"/>
                  </a:cubicBezTo>
                  <a:cubicBezTo>
                    <a:pt x="4696" y="493"/>
                    <a:pt x="4479" y="326"/>
                    <a:pt x="4245" y="209"/>
                  </a:cubicBezTo>
                  <a:cubicBezTo>
                    <a:pt x="3980" y="70"/>
                    <a:pt x="3681" y="0"/>
                    <a:pt x="3385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39" name="Google Shape;2539;p49"/>
            <p:cNvSpPr/>
            <p:nvPr/>
          </p:nvSpPr>
          <p:spPr>
            <a:xfrm>
              <a:off x="1367353" y="3084236"/>
              <a:ext cx="132426" cy="165661"/>
            </a:xfrm>
            <a:custGeom>
              <a:avLst/>
              <a:gdLst/>
              <a:ahLst/>
              <a:cxnLst/>
              <a:rect l="l" t="t" r="r" b="b"/>
              <a:pathLst>
                <a:path w="4128" h="5164" extrusionOk="0">
                  <a:moveTo>
                    <a:pt x="1" y="0"/>
                  </a:moveTo>
                  <a:cubicBezTo>
                    <a:pt x="1" y="0"/>
                    <a:pt x="1" y="34"/>
                    <a:pt x="17" y="84"/>
                  </a:cubicBezTo>
                  <a:cubicBezTo>
                    <a:pt x="51" y="167"/>
                    <a:pt x="101" y="234"/>
                    <a:pt x="168" y="284"/>
                  </a:cubicBezTo>
                  <a:cubicBezTo>
                    <a:pt x="387" y="474"/>
                    <a:pt x="644" y="575"/>
                    <a:pt x="917" y="575"/>
                  </a:cubicBezTo>
                  <a:cubicBezTo>
                    <a:pt x="957" y="575"/>
                    <a:pt x="997" y="572"/>
                    <a:pt x="1037" y="568"/>
                  </a:cubicBezTo>
                  <a:cubicBezTo>
                    <a:pt x="1438" y="568"/>
                    <a:pt x="1872" y="384"/>
                    <a:pt x="2373" y="368"/>
                  </a:cubicBezTo>
                  <a:cubicBezTo>
                    <a:pt x="2416" y="362"/>
                    <a:pt x="2459" y="359"/>
                    <a:pt x="2502" y="359"/>
                  </a:cubicBezTo>
                  <a:cubicBezTo>
                    <a:pt x="2709" y="359"/>
                    <a:pt x="2912" y="424"/>
                    <a:pt x="3092" y="535"/>
                  </a:cubicBezTo>
                  <a:cubicBezTo>
                    <a:pt x="3292" y="702"/>
                    <a:pt x="3426" y="953"/>
                    <a:pt x="3443" y="1237"/>
                  </a:cubicBezTo>
                  <a:cubicBezTo>
                    <a:pt x="3493" y="1788"/>
                    <a:pt x="3259" y="2323"/>
                    <a:pt x="3225" y="2857"/>
                  </a:cubicBezTo>
                  <a:cubicBezTo>
                    <a:pt x="3209" y="3108"/>
                    <a:pt x="3242" y="3359"/>
                    <a:pt x="3359" y="3576"/>
                  </a:cubicBezTo>
                  <a:cubicBezTo>
                    <a:pt x="3459" y="3760"/>
                    <a:pt x="3593" y="3943"/>
                    <a:pt x="3743" y="4094"/>
                  </a:cubicBezTo>
                  <a:cubicBezTo>
                    <a:pt x="3961" y="4294"/>
                    <a:pt x="4077" y="4578"/>
                    <a:pt x="4061" y="4879"/>
                  </a:cubicBezTo>
                  <a:cubicBezTo>
                    <a:pt x="4027" y="4979"/>
                    <a:pt x="3977" y="5080"/>
                    <a:pt x="3910" y="5163"/>
                  </a:cubicBezTo>
                  <a:cubicBezTo>
                    <a:pt x="3910" y="5163"/>
                    <a:pt x="4044" y="5113"/>
                    <a:pt x="4111" y="4896"/>
                  </a:cubicBezTo>
                  <a:cubicBezTo>
                    <a:pt x="4128" y="4762"/>
                    <a:pt x="4128" y="4612"/>
                    <a:pt x="4094" y="4495"/>
                  </a:cubicBezTo>
                  <a:cubicBezTo>
                    <a:pt x="4027" y="4311"/>
                    <a:pt x="3944" y="4161"/>
                    <a:pt x="3810" y="4027"/>
                  </a:cubicBezTo>
                  <a:cubicBezTo>
                    <a:pt x="3676" y="3877"/>
                    <a:pt x="3559" y="3709"/>
                    <a:pt x="3459" y="3526"/>
                  </a:cubicBezTo>
                  <a:cubicBezTo>
                    <a:pt x="3359" y="3325"/>
                    <a:pt x="3326" y="3091"/>
                    <a:pt x="3359" y="2857"/>
                  </a:cubicBezTo>
                  <a:cubicBezTo>
                    <a:pt x="3376" y="2373"/>
                    <a:pt x="3626" y="1838"/>
                    <a:pt x="3576" y="1220"/>
                  </a:cubicBezTo>
                  <a:cubicBezTo>
                    <a:pt x="3559" y="902"/>
                    <a:pt x="3409" y="618"/>
                    <a:pt x="3158" y="435"/>
                  </a:cubicBezTo>
                  <a:cubicBezTo>
                    <a:pt x="2959" y="306"/>
                    <a:pt x="2723" y="227"/>
                    <a:pt x="2482" y="227"/>
                  </a:cubicBezTo>
                  <a:cubicBezTo>
                    <a:pt x="2440" y="227"/>
                    <a:pt x="2398" y="229"/>
                    <a:pt x="2356" y="234"/>
                  </a:cubicBezTo>
                  <a:cubicBezTo>
                    <a:pt x="1839" y="268"/>
                    <a:pt x="1404" y="451"/>
                    <a:pt x="1037" y="468"/>
                  </a:cubicBezTo>
                  <a:cubicBezTo>
                    <a:pt x="987" y="474"/>
                    <a:pt x="938" y="476"/>
                    <a:pt x="890" y="476"/>
                  </a:cubicBezTo>
                  <a:cubicBezTo>
                    <a:pt x="643" y="476"/>
                    <a:pt x="410" y="404"/>
                    <a:pt x="201" y="251"/>
                  </a:cubicBezTo>
                  <a:cubicBezTo>
                    <a:pt x="134" y="167"/>
                    <a:pt x="51" y="84"/>
                    <a:pt x="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40" name="Google Shape;2540;p49"/>
            <p:cNvSpPr/>
            <p:nvPr/>
          </p:nvSpPr>
          <p:spPr>
            <a:xfrm>
              <a:off x="1519573" y="3331316"/>
              <a:ext cx="395097" cy="1301999"/>
            </a:xfrm>
            <a:custGeom>
              <a:avLst/>
              <a:gdLst/>
              <a:ahLst/>
              <a:cxnLst/>
              <a:rect l="l" t="t" r="r" b="b"/>
              <a:pathLst>
                <a:path w="12316" h="40586" extrusionOk="0">
                  <a:moveTo>
                    <a:pt x="7302" y="1"/>
                  </a:moveTo>
                  <a:lnTo>
                    <a:pt x="1" y="2023"/>
                  </a:lnTo>
                  <a:lnTo>
                    <a:pt x="7954" y="40402"/>
                  </a:lnTo>
                  <a:lnTo>
                    <a:pt x="12315" y="40586"/>
                  </a:lnTo>
                  <a:lnTo>
                    <a:pt x="7302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41" name="Google Shape;2541;p49"/>
            <p:cNvSpPr/>
            <p:nvPr/>
          </p:nvSpPr>
          <p:spPr>
            <a:xfrm>
              <a:off x="1062368" y="3244828"/>
              <a:ext cx="817430" cy="1018123"/>
            </a:xfrm>
            <a:custGeom>
              <a:avLst/>
              <a:gdLst/>
              <a:ahLst/>
              <a:cxnLst/>
              <a:rect l="l" t="t" r="r" b="b"/>
              <a:pathLst>
                <a:path w="25481" h="31737" extrusionOk="0">
                  <a:moveTo>
                    <a:pt x="8595" y="0"/>
                  </a:moveTo>
                  <a:cubicBezTo>
                    <a:pt x="8415" y="0"/>
                    <a:pt x="8234" y="13"/>
                    <a:pt x="8054" y="40"/>
                  </a:cubicBezTo>
                  <a:lnTo>
                    <a:pt x="7920" y="74"/>
                  </a:lnTo>
                  <a:lnTo>
                    <a:pt x="0" y="28361"/>
                  </a:lnTo>
                  <a:lnTo>
                    <a:pt x="5848" y="30784"/>
                  </a:lnTo>
                  <a:lnTo>
                    <a:pt x="14253" y="6991"/>
                  </a:lnTo>
                  <a:lnTo>
                    <a:pt x="19332" y="31736"/>
                  </a:lnTo>
                  <a:lnTo>
                    <a:pt x="25481" y="30533"/>
                  </a:lnTo>
                  <a:lnTo>
                    <a:pt x="21287" y="508"/>
                  </a:lnTo>
                  <a:lnTo>
                    <a:pt x="20719" y="441"/>
                  </a:lnTo>
                  <a:cubicBezTo>
                    <a:pt x="20587" y="422"/>
                    <a:pt x="20456" y="413"/>
                    <a:pt x="20325" y="413"/>
                  </a:cubicBezTo>
                  <a:cubicBezTo>
                    <a:pt x="20107" y="413"/>
                    <a:pt x="19892" y="439"/>
                    <a:pt x="19683" y="491"/>
                  </a:cubicBezTo>
                  <a:lnTo>
                    <a:pt x="19299" y="592"/>
                  </a:lnTo>
                  <a:cubicBezTo>
                    <a:pt x="19082" y="642"/>
                    <a:pt x="18860" y="667"/>
                    <a:pt x="18639" y="667"/>
                  </a:cubicBezTo>
                  <a:cubicBezTo>
                    <a:pt x="18417" y="667"/>
                    <a:pt x="18196" y="642"/>
                    <a:pt x="17979" y="592"/>
                  </a:cubicBezTo>
                  <a:lnTo>
                    <a:pt x="17695" y="525"/>
                  </a:lnTo>
                  <a:cubicBezTo>
                    <a:pt x="17485" y="472"/>
                    <a:pt x="17271" y="447"/>
                    <a:pt x="17057" y="447"/>
                  </a:cubicBezTo>
                  <a:cubicBezTo>
                    <a:pt x="16862" y="447"/>
                    <a:pt x="16666" y="468"/>
                    <a:pt x="16475" y="508"/>
                  </a:cubicBezTo>
                  <a:lnTo>
                    <a:pt x="15790" y="642"/>
                  </a:lnTo>
                  <a:cubicBezTo>
                    <a:pt x="15597" y="680"/>
                    <a:pt x="15402" y="699"/>
                    <a:pt x="15208" y="699"/>
                  </a:cubicBezTo>
                  <a:cubicBezTo>
                    <a:pt x="14896" y="699"/>
                    <a:pt x="14585" y="651"/>
                    <a:pt x="14286" y="558"/>
                  </a:cubicBezTo>
                  <a:lnTo>
                    <a:pt x="13618" y="324"/>
                  </a:lnTo>
                  <a:cubicBezTo>
                    <a:pt x="13324" y="215"/>
                    <a:pt x="13009" y="163"/>
                    <a:pt x="12695" y="163"/>
                  </a:cubicBezTo>
                  <a:cubicBezTo>
                    <a:pt x="12528" y="163"/>
                    <a:pt x="12361" y="178"/>
                    <a:pt x="12198" y="207"/>
                  </a:cubicBezTo>
                  <a:lnTo>
                    <a:pt x="11563" y="324"/>
                  </a:lnTo>
                  <a:cubicBezTo>
                    <a:pt x="11409" y="354"/>
                    <a:pt x="11252" y="367"/>
                    <a:pt x="11094" y="367"/>
                  </a:cubicBezTo>
                  <a:cubicBezTo>
                    <a:pt x="10893" y="367"/>
                    <a:pt x="10690" y="345"/>
                    <a:pt x="10493" y="307"/>
                  </a:cubicBezTo>
                  <a:lnTo>
                    <a:pt x="9407" y="90"/>
                  </a:lnTo>
                  <a:cubicBezTo>
                    <a:pt x="9137" y="30"/>
                    <a:pt x="8866" y="0"/>
                    <a:pt x="85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42" name="Google Shape;2542;p49"/>
            <p:cNvSpPr/>
            <p:nvPr/>
          </p:nvSpPr>
          <p:spPr>
            <a:xfrm>
              <a:off x="1774191" y="4618269"/>
              <a:ext cx="274990" cy="53445"/>
            </a:xfrm>
            <a:custGeom>
              <a:avLst/>
              <a:gdLst/>
              <a:ahLst/>
              <a:cxnLst/>
              <a:rect l="l" t="t" r="r" b="b"/>
              <a:pathLst>
                <a:path w="8572" h="1666" extrusionOk="0">
                  <a:moveTo>
                    <a:pt x="4629" y="1"/>
                  </a:moveTo>
                  <a:lnTo>
                    <a:pt x="0" y="134"/>
                  </a:lnTo>
                  <a:lnTo>
                    <a:pt x="51" y="1638"/>
                  </a:lnTo>
                  <a:lnTo>
                    <a:pt x="335" y="1638"/>
                  </a:lnTo>
                  <a:cubicBezTo>
                    <a:pt x="805" y="1651"/>
                    <a:pt x="1813" y="1665"/>
                    <a:pt x="2938" y="1665"/>
                  </a:cubicBezTo>
                  <a:cubicBezTo>
                    <a:pt x="4854" y="1665"/>
                    <a:pt x="7110" y="1623"/>
                    <a:pt x="7636" y="1454"/>
                  </a:cubicBezTo>
                  <a:cubicBezTo>
                    <a:pt x="8572" y="1170"/>
                    <a:pt x="4645" y="452"/>
                    <a:pt x="4645" y="452"/>
                  </a:cubicBezTo>
                  <a:lnTo>
                    <a:pt x="46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43" name="Google Shape;2543;p49"/>
            <p:cNvSpPr/>
            <p:nvPr/>
          </p:nvSpPr>
          <p:spPr>
            <a:xfrm>
              <a:off x="1774737" y="4630203"/>
              <a:ext cx="54696" cy="38496"/>
            </a:xfrm>
            <a:custGeom>
              <a:avLst/>
              <a:gdLst/>
              <a:ahLst/>
              <a:cxnLst/>
              <a:rect l="l" t="t" r="r" b="b"/>
              <a:pathLst>
                <a:path w="1705" h="1200" extrusionOk="0">
                  <a:moveTo>
                    <a:pt x="194" y="0"/>
                  </a:moveTo>
                  <a:cubicBezTo>
                    <a:pt x="129" y="0"/>
                    <a:pt x="65" y="5"/>
                    <a:pt x="0" y="13"/>
                  </a:cubicBezTo>
                  <a:lnTo>
                    <a:pt x="34" y="1199"/>
                  </a:lnTo>
                  <a:lnTo>
                    <a:pt x="1704" y="1183"/>
                  </a:lnTo>
                  <a:cubicBezTo>
                    <a:pt x="1621" y="815"/>
                    <a:pt x="1387" y="498"/>
                    <a:pt x="1086" y="297"/>
                  </a:cubicBezTo>
                  <a:cubicBezTo>
                    <a:pt x="822" y="103"/>
                    <a:pt x="51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2723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44" name="Google Shape;2544;p49"/>
            <p:cNvSpPr/>
            <p:nvPr/>
          </p:nvSpPr>
          <p:spPr>
            <a:xfrm>
              <a:off x="1775795" y="4646147"/>
              <a:ext cx="253560" cy="26081"/>
            </a:xfrm>
            <a:custGeom>
              <a:avLst/>
              <a:gdLst/>
              <a:ahLst/>
              <a:cxnLst/>
              <a:rect l="l" t="t" r="r" b="b"/>
              <a:pathLst>
                <a:path w="7904" h="813" extrusionOk="0">
                  <a:moveTo>
                    <a:pt x="6517" y="1"/>
                  </a:moveTo>
                  <a:cubicBezTo>
                    <a:pt x="6250" y="17"/>
                    <a:pt x="6133" y="552"/>
                    <a:pt x="6133" y="552"/>
                  </a:cubicBezTo>
                  <a:lnTo>
                    <a:pt x="1" y="669"/>
                  </a:lnTo>
                  <a:lnTo>
                    <a:pt x="1" y="769"/>
                  </a:lnTo>
                  <a:cubicBezTo>
                    <a:pt x="593" y="799"/>
                    <a:pt x="1375" y="813"/>
                    <a:pt x="2215" y="813"/>
                  </a:cubicBezTo>
                  <a:cubicBezTo>
                    <a:pt x="4668" y="813"/>
                    <a:pt x="7612" y="697"/>
                    <a:pt x="7737" y="535"/>
                  </a:cubicBezTo>
                  <a:cubicBezTo>
                    <a:pt x="7904" y="335"/>
                    <a:pt x="6517" y="1"/>
                    <a:pt x="6517" y="1"/>
                  </a:cubicBezTo>
                  <a:close/>
                </a:path>
              </a:pathLst>
            </a:custGeom>
            <a:solidFill>
              <a:srgbClr val="FFFFFF">
                <a:alpha val="2723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45" name="Google Shape;2545;p49"/>
            <p:cNvSpPr/>
            <p:nvPr/>
          </p:nvSpPr>
          <p:spPr>
            <a:xfrm>
              <a:off x="1775795" y="4659941"/>
              <a:ext cx="248203" cy="8437"/>
            </a:xfrm>
            <a:custGeom>
              <a:avLst/>
              <a:gdLst/>
              <a:ahLst/>
              <a:cxnLst/>
              <a:rect l="l" t="t" r="r" b="b"/>
              <a:pathLst>
                <a:path w="7737" h="263" extrusionOk="0">
                  <a:moveTo>
                    <a:pt x="7701" y="1"/>
                  </a:moveTo>
                  <a:cubicBezTo>
                    <a:pt x="7682" y="1"/>
                    <a:pt x="7661" y="13"/>
                    <a:pt x="7653" y="38"/>
                  </a:cubicBezTo>
                  <a:lnTo>
                    <a:pt x="7436" y="55"/>
                  </a:lnTo>
                  <a:lnTo>
                    <a:pt x="6600" y="89"/>
                  </a:lnTo>
                  <a:cubicBezTo>
                    <a:pt x="5882" y="122"/>
                    <a:pt x="4913" y="155"/>
                    <a:pt x="3827" y="189"/>
                  </a:cubicBezTo>
                  <a:cubicBezTo>
                    <a:pt x="2757" y="206"/>
                    <a:pt x="1788" y="222"/>
                    <a:pt x="1070" y="222"/>
                  </a:cubicBezTo>
                  <a:lnTo>
                    <a:pt x="234" y="239"/>
                  </a:lnTo>
                  <a:lnTo>
                    <a:pt x="1" y="239"/>
                  </a:lnTo>
                  <a:lnTo>
                    <a:pt x="234" y="256"/>
                  </a:lnTo>
                  <a:lnTo>
                    <a:pt x="1070" y="256"/>
                  </a:lnTo>
                  <a:cubicBezTo>
                    <a:pt x="1275" y="261"/>
                    <a:pt x="1505" y="263"/>
                    <a:pt x="1755" y="263"/>
                  </a:cubicBezTo>
                  <a:cubicBezTo>
                    <a:pt x="2356" y="263"/>
                    <a:pt x="3071" y="251"/>
                    <a:pt x="3827" y="239"/>
                  </a:cubicBezTo>
                  <a:cubicBezTo>
                    <a:pt x="4913" y="206"/>
                    <a:pt x="5882" y="155"/>
                    <a:pt x="6600" y="122"/>
                  </a:cubicBezTo>
                  <a:lnTo>
                    <a:pt x="7436" y="72"/>
                  </a:lnTo>
                  <a:cubicBezTo>
                    <a:pt x="7519" y="55"/>
                    <a:pt x="7586" y="55"/>
                    <a:pt x="7653" y="55"/>
                  </a:cubicBezTo>
                  <a:cubicBezTo>
                    <a:pt x="7660" y="76"/>
                    <a:pt x="7676" y="85"/>
                    <a:pt x="7692" y="85"/>
                  </a:cubicBezTo>
                  <a:cubicBezTo>
                    <a:pt x="7714" y="85"/>
                    <a:pt x="7737" y="68"/>
                    <a:pt x="7737" y="38"/>
                  </a:cubicBezTo>
                  <a:cubicBezTo>
                    <a:pt x="7737" y="13"/>
                    <a:pt x="7720" y="1"/>
                    <a:pt x="7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46" name="Google Shape;2546;p49"/>
            <p:cNvSpPr/>
            <p:nvPr/>
          </p:nvSpPr>
          <p:spPr>
            <a:xfrm>
              <a:off x="1971451" y="4644543"/>
              <a:ext cx="14500" cy="21462"/>
            </a:xfrm>
            <a:custGeom>
              <a:avLst/>
              <a:gdLst/>
              <a:ahLst/>
              <a:cxnLst/>
              <a:rect l="l" t="t" r="r" b="b"/>
              <a:pathLst>
                <a:path w="452" h="669" extrusionOk="0">
                  <a:moveTo>
                    <a:pt x="451" y="1"/>
                  </a:moveTo>
                  <a:lnTo>
                    <a:pt x="451" y="1"/>
                  </a:lnTo>
                  <a:cubicBezTo>
                    <a:pt x="318" y="51"/>
                    <a:pt x="201" y="151"/>
                    <a:pt x="134" y="268"/>
                  </a:cubicBezTo>
                  <a:cubicBezTo>
                    <a:pt x="50" y="385"/>
                    <a:pt x="0" y="535"/>
                    <a:pt x="34" y="669"/>
                  </a:cubicBezTo>
                  <a:cubicBezTo>
                    <a:pt x="67" y="535"/>
                    <a:pt x="117" y="418"/>
                    <a:pt x="167" y="301"/>
                  </a:cubicBezTo>
                  <a:cubicBezTo>
                    <a:pt x="251" y="184"/>
                    <a:pt x="351" y="84"/>
                    <a:pt x="4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47" name="Google Shape;2547;p49"/>
            <p:cNvSpPr/>
            <p:nvPr/>
          </p:nvSpPr>
          <p:spPr>
            <a:xfrm>
              <a:off x="1928015" y="4635368"/>
              <a:ext cx="8084" cy="11420"/>
            </a:xfrm>
            <a:custGeom>
              <a:avLst/>
              <a:gdLst/>
              <a:ahLst/>
              <a:cxnLst/>
              <a:rect l="l" t="t" r="r" b="b"/>
              <a:pathLst>
                <a:path w="252" h="356" extrusionOk="0">
                  <a:moveTo>
                    <a:pt x="233" y="0"/>
                  </a:moveTo>
                  <a:cubicBezTo>
                    <a:pt x="223" y="0"/>
                    <a:pt x="162" y="77"/>
                    <a:pt x="101" y="153"/>
                  </a:cubicBezTo>
                  <a:cubicBezTo>
                    <a:pt x="34" y="253"/>
                    <a:pt x="1" y="353"/>
                    <a:pt x="1" y="353"/>
                  </a:cubicBezTo>
                  <a:cubicBezTo>
                    <a:pt x="2" y="355"/>
                    <a:pt x="4" y="355"/>
                    <a:pt x="6" y="355"/>
                  </a:cubicBezTo>
                  <a:cubicBezTo>
                    <a:pt x="29" y="355"/>
                    <a:pt x="90" y="278"/>
                    <a:pt x="151" y="186"/>
                  </a:cubicBezTo>
                  <a:cubicBezTo>
                    <a:pt x="218" y="86"/>
                    <a:pt x="251" y="2"/>
                    <a:pt x="235" y="2"/>
                  </a:cubicBezTo>
                  <a:cubicBezTo>
                    <a:pt x="235" y="1"/>
                    <a:pt x="234" y="0"/>
                    <a:pt x="2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48" name="Google Shape;2548;p49"/>
            <p:cNvSpPr/>
            <p:nvPr/>
          </p:nvSpPr>
          <p:spPr>
            <a:xfrm>
              <a:off x="1915696" y="4633187"/>
              <a:ext cx="9688" cy="8180"/>
            </a:xfrm>
            <a:custGeom>
              <a:avLst/>
              <a:gdLst/>
              <a:ahLst/>
              <a:cxnLst/>
              <a:rect l="l" t="t" r="r" b="b"/>
              <a:pathLst>
                <a:path w="302" h="255" extrusionOk="0">
                  <a:moveTo>
                    <a:pt x="292" y="0"/>
                  </a:moveTo>
                  <a:cubicBezTo>
                    <a:pt x="267" y="0"/>
                    <a:pt x="207" y="46"/>
                    <a:pt x="134" y="104"/>
                  </a:cubicBezTo>
                  <a:cubicBezTo>
                    <a:pt x="51" y="171"/>
                    <a:pt x="0" y="238"/>
                    <a:pt x="17" y="254"/>
                  </a:cubicBezTo>
                  <a:cubicBezTo>
                    <a:pt x="17" y="254"/>
                    <a:pt x="101" y="221"/>
                    <a:pt x="168" y="154"/>
                  </a:cubicBezTo>
                  <a:cubicBezTo>
                    <a:pt x="251" y="70"/>
                    <a:pt x="301" y="20"/>
                    <a:pt x="301" y="4"/>
                  </a:cubicBezTo>
                  <a:cubicBezTo>
                    <a:pt x="299" y="1"/>
                    <a:pt x="296" y="0"/>
                    <a:pt x="2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49" name="Google Shape;2549;p49"/>
            <p:cNvSpPr/>
            <p:nvPr/>
          </p:nvSpPr>
          <p:spPr>
            <a:xfrm>
              <a:off x="1908190" y="4627669"/>
              <a:ext cx="15591" cy="1572"/>
            </a:xfrm>
            <a:custGeom>
              <a:avLst/>
              <a:gdLst/>
              <a:ahLst/>
              <a:cxnLst/>
              <a:rect l="l" t="t" r="r" b="b"/>
              <a:pathLst>
                <a:path w="486" h="49" extrusionOk="0">
                  <a:moveTo>
                    <a:pt x="237" y="0"/>
                  </a:moveTo>
                  <a:cubicBezTo>
                    <a:pt x="155" y="0"/>
                    <a:pt x="76" y="9"/>
                    <a:pt x="1" y="25"/>
                  </a:cubicBezTo>
                  <a:cubicBezTo>
                    <a:pt x="60" y="37"/>
                    <a:pt x="119" y="49"/>
                    <a:pt x="172" y="49"/>
                  </a:cubicBezTo>
                  <a:cubicBezTo>
                    <a:pt x="194" y="49"/>
                    <a:pt x="215" y="47"/>
                    <a:pt x="234" y="42"/>
                  </a:cubicBezTo>
                  <a:cubicBezTo>
                    <a:pt x="259" y="47"/>
                    <a:pt x="283" y="49"/>
                    <a:pt x="308" y="49"/>
                  </a:cubicBezTo>
                  <a:cubicBezTo>
                    <a:pt x="367" y="49"/>
                    <a:pt x="426" y="37"/>
                    <a:pt x="485" y="25"/>
                  </a:cubicBezTo>
                  <a:cubicBezTo>
                    <a:pt x="402" y="9"/>
                    <a:pt x="318" y="0"/>
                    <a:pt x="2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50" name="Google Shape;2550;p49"/>
            <p:cNvSpPr/>
            <p:nvPr/>
          </p:nvSpPr>
          <p:spPr>
            <a:xfrm>
              <a:off x="1905495" y="4619360"/>
              <a:ext cx="17195" cy="2374"/>
            </a:xfrm>
            <a:custGeom>
              <a:avLst/>
              <a:gdLst/>
              <a:ahLst/>
              <a:cxnLst/>
              <a:rect l="l" t="t" r="r" b="b"/>
              <a:pathLst>
                <a:path w="536" h="74" extrusionOk="0">
                  <a:moveTo>
                    <a:pt x="1" y="0"/>
                  </a:moveTo>
                  <a:cubicBezTo>
                    <a:pt x="85" y="50"/>
                    <a:pt x="168" y="67"/>
                    <a:pt x="268" y="67"/>
                  </a:cubicBezTo>
                  <a:cubicBezTo>
                    <a:pt x="289" y="71"/>
                    <a:pt x="311" y="73"/>
                    <a:pt x="334" y="73"/>
                  </a:cubicBezTo>
                  <a:cubicBezTo>
                    <a:pt x="401" y="73"/>
                    <a:pt x="473" y="55"/>
                    <a:pt x="536" y="17"/>
                  </a:cubicBezTo>
                  <a:lnTo>
                    <a:pt x="268" y="17"/>
                  </a:lnTo>
                  <a:cubicBezTo>
                    <a:pt x="185" y="0"/>
                    <a:pt x="85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51" name="Google Shape;2551;p49"/>
            <p:cNvSpPr/>
            <p:nvPr/>
          </p:nvSpPr>
          <p:spPr>
            <a:xfrm>
              <a:off x="1932859" y="4621798"/>
              <a:ext cx="27878" cy="15270"/>
            </a:xfrm>
            <a:custGeom>
              <a:avLst/>
              <a:gdLst/>
              <a:ahLst/>
              <a:cxnLst/>
              <a:rect l="l" t="t" r="r" b="b"/>
              <a:pathLst>
                <a:path w="869" h="476" extrusionOk="0">
                  <a:moveTo>
                    <a:pt x="581" y="51"/>
                  </a:moveTo>
                  <a:cubicBezTo>
                    <a:pt x="648" y="51"/>
                    <a:pt x="714" y="64"/>
                    <a:pt x="769" y="91"/>
                  </a:cubicBezTo>
                  <a:cubicBezTo>
                    <a:pt x="819" y="125"/>
                    <a:pt x="802" y="175"/>
                    <a:pt x="752" y="208"/>
                  </a:cubicBezTo>
                  <a:cubicBezTo>
                    <a:pt x="702" y="225"/>
                    <a:pt x="652" y="258"/>
                    <a:pt x="585" y="275"/>
                  </a:cubicBezTo>
                  <a:cubicBezTo>
                    <a:pt x="501" y="309"/>
                    <a:pt x="384" y="342"/>
                    <a:pt x="284" y="359"/>
                  </a:cubicBezTo>
                  <a:cubicBezTo>
                    <a:pt x="204" y="375"/>
                    <a:pt x="136" y="383"/>
                    <a:pt x="87" y="389"/>
                  </a:cubicBezTo>
                  <a:lnTo>
                    <a:pt x="87" y="389"/>
                  </a:lnTo>
                  <a:cubicBezTo>
                    <a:pt x="111" y="336"/>
                    <a:pt x="140" y="285"/>
                    <a:pt x="184" y="242"/>
                  </a:cubicBezTo>
                  <a:cubicBezTo>
                    <a:pt x="234" y="158"/>
                    <a:pt x="334" y="108"/>
                    <a:pt x="418" y="75"/>
                  </a:cubicBezTo>
                  <a:cubicBezTo>
                    <a:pt x="470" y="60"/>
                    <a:pt x="526" y="51"/>
                    <a:pt x="581" y="51"/>
                  </a:cubicBezTo>
                  <a:close/>
                  <a:moveTo>
                    <a:pt x="575" y="0"/>
                  </a:moveTo>
                  <a:cubicBezTo>
                    <a:pt x="410" y="0"/>
                    <a:pt x="251" y="75"/>
                    <a:pt x="150" y="208"/>
                  </a:cubicBezTo>
                  <a:cubicBezTo>
                    <a:pt x="104" y="271"/>
                    <a:pt x="71" y="319"/>
                    <a:pt x="54" y="393"/>
                  </a:cubicBezTo>
                  <a:lnTo>
                    <a:pt x="54" y="393"/>
                  </a:lnTo>
                  <a:cubicBezTo>
                    <a:pt x="19" y="398"/>
                    <a:pt x="0" y="402"/>
                    <a:pt x="0" y="409"/>
                  </a:cubicBezTo>
                  <a:cubicBezTo>
                    <a:pt x="17" y="409"/>
                    <a:pt x="34" y="409"/>
                    <a:pt x="50" y="409"/>
                  </a:cubicBezTo>
                  <a:lnTo>
                    <a:pt x="50" y="409"/>
                  </a:lnTo>
                  <a:cubicBezTo>
                    <a:pt x="50" y="409"/>
                    <a:pt x="50" y="409"/>
                    <a:pt x="50" y="409"/>
                  </a:cubicBezTo>
                  <a:cubicBezTo>
                    <a:pt x="50" y="442"/>
                    <a:pt x="50" y="476"/>
                    <a:pt x="50" y="476"/>
                  </a:cubicBezTo>
                  <a:cubicBezTo>
                    <a:pt x="59" y="453"/>
                    <a:pt x="68" y="431"/>
                    <a:pt x="78" y="408"/>
                  </a:cubicBezTo>
                  <a:lnTo>
                    <a:pt x="78" y="408"/>
                  </a:lnTo>
                  <a:cubicBezTo>
                    <a:pt x="152" y="408"/>
                    <a:pt x="227" y="404"/>
                    <a:pt x="301" y="392"/>
                  </a:cubicBezTo>
                  <a:cubicBezTo>
                    <a:pt x="401" y="375"/>
                    <a:pt x="501" y="359"/>
                    <a:pt x="602" y="325"/>
                  </a:cubicBezTo>
                  <a:cubicBezTo>
                    <a:pt x="668" y="309"/>
                    <a:pt x="735" y="275"/>
                    <a:pt x="785" y="242"/>
                  </a:cubicBezTo>
                  <a:cubicBezTo>
                    <a:pt x="819" y="225"/>
                    <a:pt x="852" y="192"/>
                    <a:pt x="852" y="158"/>
                  </a:cubicBezTo>
                  <a:cubicBezTo>
                    <a:pt x="869" y="108"/>
                    <a:pt x="852" y="75"/>
                    <a:pt x="819" y="58"/>
                  </a:cubicBezTo>
                  <a:cubicBezTo>
                    <a:pt x="741" y="19"/>
                    <a:pt x="657" y="0"/>
                    <a:pt x="5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52" name="Google Shape;2552;p49"/>
            <p:cNvSpPr/>
            <p:nvPr/>
          </p:nvSpPr>
          <p:spPr>
            <a:xfrm>
              <a:off x="1922112" y="4618269"/>
              <a:ext cx="14532" cy="16650"/>
            </a:xfrm>
            <a:custGeom>
              <a:avLst/>
              <a:gdLst/>
              <a:ahLst/>
              <a:cxnLst/>
              <a:rect l="l" t="t" r="r" b="b"/>
              <a:pathLst>
                <a:path w="453" h="519" extrusionOk="0">
                  <a:moveTo>
                    <a:pt x="101" y="1"/>
                  </a:moveTo>
                  <a:cubicBezTo>
                    <a:pt x="51" y="18"/>
                    <a:pt x="1" y="68"/>
                    <a:pt x="18" y="134"/>
                  </a:cubicBezTo>
                  <a:cubicBezTo>
                    <a:pt x="18" y="168"/>
                    <a:pt x="51" y="218"/>
                    <a:pt x="68" y="251"/>
                  </a:cubicBezTo>
                  <a:cubicBezTo>
                    <a:pt x="118" y="302"/>
                    <a:pt x="168" y="368"/>
                    <a:pt x="218" y="419"/>
                  </a:cubicBezTo>
                  <a:cubicBezTo>
                    <a:pt x="268" y="469"/>
                    <a:pt x="318" y="502"/>
                    <a:pt x="385" y="519"/>
                  </a:cubicBezTo>
                  <a:cubicBezTo>
                    <a:pt x="385" y="519"/>
                    <a:pt x="335" y="469"/>
                    <a:pt x="252" y="385"/>
                  </a:cubicBezTo>
                  <a:cubicBezTo>
                    <a:pt x="201" y="335"/>
                    <a:pt x="151" y="285"/>
                    <a:pt x="118" y="218"/>
                  </a:cubicBezTo>
                  <a:cubicBezTo>
                    <a:pt x="68" y="168"/>
                    <a:pt x="34" y="68"/>
                    <a:pt x="118" y="51"/>
                  </a:cubicBezTo>
                  <a:cubicBezTo>
                    <a:pt x="201" y="51"/>
                    <a:pt x="268" y="101"/>
                    <a:pt x="318" y="168"/>
                  </a:cubicBezTo>
                  <a:cubicBezTo>
                    <a:pt x="352" y="218"/>
                    <a:pt x="385" y="268"/>
                    <a:pt x="402" y="335"/>
                  </a:cubicBezTo>
                  <a:cubicBezTo>
                    <a:pt x="419" y="402"/>
                    <a:pt x="419" y="469"/>
                    <a:pt x="419" y="519"/>
                  </a:cubicBezTo>
                  <a:cubicBezTo>
                    <a:pt x="452" y="469"/>
                    <a:pt x="452" y="402"/>
                    <a:pt x="435" y="335"/>
                  </a:cubicBezTo>
                  <a:cubicBezTo>
                    <a:pt x="435" y="251"/>
                    <a:pt x="402" y="185"/>
                    <a:pt x="352" y="134"/>
                  </a:cubicBezTo>
                  <a:cubicBezTo>
                    <a:pt x="302" y="5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53" name="Google Shape;2553;p49"/>
            <p:cNvSpPr/>
            <p:nvPr/>
          </p:nvSpPr>
          <p:spPr>
            <a:xfrm>
              <a:off x="1775250" y="4628984"/>
              <a:ext cx="53638" cy="38624"/>
            </a:xfrm>
            <a:custGeom>
              <a:avLst/>
              <a:gdLst/>
              <a:ahLst/>
              <a:cxnLst/>
              <a:rect l="l" t="t" r="r" b="b"/>
              <a:pathLst>
                <a:path w="1672" h="1204" extrusionOk="0">
                  <a:moveTo>
                    <a:pt x="352" y="1"/>
                  </a:moveTo>
                  <a:cubicBezTo>
                    <a:pt x="268" y="1"/>
                    <a:pt x="185" y="1"/>
                    <a:pt x="101" y="18"/>
                  </a:cubicBezTo>
                  <a:cubicBezTo>
                    <a:pt x="68" y="18"/>
                    <a:pt x="34" y="18"/>
                    <a:pt x="1" y="34"/>
                  </a:cubicBezTo>
                  <a:cubicBezTo>
                    <a:pt x="1" y="34"/>
                    <a:pt x="60" y="27"/>
                    <a:pt x="164" y="27"/>
                  </a:cubicBezTo>
                  <a:cubicBezTo>
                    <a:pt x="216" y="27"/>
                    <a:pt x="279" y="29"/>
                    <a:pt x="352" y="34"/>
                  </a:cubicBezTo>
                  <a:cubicBezTo>
                    <a:pt x="619" y="51"/>
                    <a:pt x="870" y="151"/>
                    <a:pt x="1087" y="302"/>
                  </a:cubicBezTo>
                  <a:cubicBezTo>
                    <a:pt x="1304" y="452"/>
                    <a:pt x="1471" y="653"/>
                    <a:pt x="1571" y="903"/>
                  </a:cubicBezTo>
                  <a:cubicBezTo>
                    <a:pt x="1655" y="1070"/>
                    <a:pt x="1655" y="1204"/>
                    <a:pt x="1672" y="1204"/>
                  </a:cubicBezTo>
                  <a:cubicBezTo>
                    <a:pt x="1672" y="1171"/>
                    <a:pt x="1672" y="1137"/>
                    <a:pt x="1672" y="1104"/>
                  </a:cubicBezTo>
                  <a:cubicBezTo>
                    <a:pt x="1655" y="1037"/>
                    <a:pt x="1638" y="953"/>
                    <a:pt x="1622" y="887"/>
                  </a:cubicBezTo>
                  <a:cubicBezTo>
                    <a:pt x="1521" y="636"/>
                    <a:pt x="1354" y="419"/>
                    <a:pt x="1120" y="252"/>
                  </a:cubicBezTo>
                  <a:cubicBezTo>
                    <a:pt x="903" y="101"/>
                    <a:pt x="619" y="1"/>
                    <a:pt x="3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54" name="Google Shape;2554;p49"/>
            <p:cNvSpPr/>
            <p:nvPr/>
          </p:nvSpPr>
          <p:spPr>
            <a:xfrm>
              <a:off x="1847077" y="4653429"/>
              <a:ext cx="43468" cy="2342"/>
            </a:xfrm>
            <a:custGeom>
              <a:avLst/>
              <a:gdLst/>
              <a:ahLst/>
              <a:cxnLst/>
              <a:rect l="l" t="t" r="r" b="b"/>
              <a:pathLst>
                <a:path w="1355" h="73" extrusionOk="0">
                  <a:moveTo>
                    <a:pt x="1283" y="1"/>
                  </a:moveTo>
                  <a:cubicBezTo>
                    <a:pt x="1172" y="1"/>
                    <a:pt x="946" y="12"/>
                    <a:pt x="686" y="24"/>
                  </a:cubicBezTo>
                  <a:cubicBezTo>
                    <a:pt x="441" y="24"/>
                    <a:pt x="225" y="17"/>
                    <a:pt x="104" y="17"/>
                  </a:cubicBezTo>
                  <a:cubicBezTo>
                    <a:pt x="43" y="17"/>
                    <a:pt x="6" y="19"/>
                    <a:pt x="1" y="24"/>
                  </a:cubicBezTo>
                  <a:cubicBezTo>
                    <a:pt x="214" y="56"/>
                    <a:pt x="427" y="72"/>
                    <a:pt x="640" y="72"/>
                  </a:cubicBezTo>
                  <a:cubicBezTo>
                    <a:pt x="878" y="72"/>
                    <a:pt x="1116" y="52"/>
                    <a:pt x="1354" y="8"/>
                  </a:cubicBezTo>
                  <a:cubicBezTo>
                    <a:pt x="1354" y="3"/>
                    <a:pt x="1328" y="1"/>
                    <a:pt x="12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55" name="Google Shape;2555;p49"/>
            <p:cNvSpPr/>
            <p:nvPr/>
          </p:nvSpPr>
          <p:spPr>
            <a:xfrm>
              <a:off x="1818141" y="4655129"/>
              <a:ext cx="4844" cy="7667"/>
            </a:xfrm>
            <a:custGeom>
              <a:avLst/>
              <a:gdLst/>
              <a:ahLst/>
              <a:cxnLst/>
              <a:rect l="l" t="t" r="r" b="b"/>
              <a:pathLst>
                <a:path w="151" h="239" extrusionOk="0">
                  <a:moveTo>
                    <a:pt x="13" y="1"/>
                  </a:moveTo>
                  <a:cubicBezTo>
                    <a:pt x="7" y="1"/>
                    <a:pt x="3" y="2"/>
                    <a:pt x="0" y="5"/>
                  </a:cubicBezTo>
                  <a:cubicBezTo>
                    <a:pt x="0" y="5"/>
                    <a:pt x="34" y="55"/>
                    <a:pt x="67" y="122"/>
                  </a:cubicBezTo>
                  <a:cubicBezTo>
                    <a:pt x="101" y="188"/>
                    <a:pt x="117" y="239"/>
                    <a:pt x="134" y="239"/>
                  </a:cubicBezTo>
                  <a:cubicBezTo>
                    <a:pt x="151" y="239"/>
                    <a:pt x="151" y="172"/>
                    <a:pt x="117" y="105"/>
                  </a:cubicBezTo>
                  <a:cubicBezTo>
                    <a:pt x="90" y="35"/>
                    <a:pt x="39" y="1"/>
                    <a:pt x="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56" name="Google Shape;2556;p49"/>
            <p:cNvSpPr/>
            <p:nvPr/>
          </p:nvSpPr>
          <p:spPr>
            <a:xfrm>
              <a:off x="1806881" y="4642779"/>
              <a:ext cx="6480" cy="5165"/>
            </a:xfrm>
            <a:custGeom>
              <a:avLst/>
              <a:gdLst/>
              <a:ahLst/>
              <a:cxnLst/>
              <a:rect l="l" t="t" r="r" b="b"/>
              <a:pathLst>
                <a:path w="202" h="161" extrusionOk="0">
                  <a:moveTo>
                    <a:pt x="13" y="1"/>
                  </a:moveTo>
                  <a:cubicBezTo>
                    <a:pt x="8" y="1"/>
                    <a:pt x="4" y="2"/>
                    <a:pt x="1" y="5"/>
                  </a:cubicBezTo>
                  <a:cubicBezTo>
                    <a:pt x="1" y="5"/>
                    <a:pt x="34" y="56"/>
                    <a:pt x="84" y="89"/>
                  </a:cubicBezTo>
                  <a:cubicBezTo>
                    <a:pt x="125" y="130"/>
                    <a:pt x="155" y="160"/>
                    <a:pt x="174" y="160"/>
                  </a:cubicBezTo>
                  <a:cubicBezTo>
                    <a:pt x="178" y="160"/>
                    <a:pt x="181" y="159"/>
                    <a:pt x="184" y="156"/>
                  </a:cubicBezTo>
                  <a:cubicBezTo>
                    <a:pt x="201" y="139"/>
                    <a:pt x="168" y="106"/>
                    <a:pt x="118" y="56"/>
                  </a:cubicBezTo>
                  <a:cubicBezTo>
                    <a:pt x="77" y="28"/>
                    <a:pt x="36" y="1"/>
                    <a:pt x="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57" name="Google Shape;2557;p49"/>
            <p:cNvSpPr/>
            <p:nvPr/>
          </p:nvSpPr>
          <p:spPr>
            <a:xfrm>
              <a:off x="1791354" y="4636587"/>
              <a:ext cx="8597" cy="3304"/>
            </a:xfrm>
            <a:custGeom>
              <a:avLst/>
              <a:gdLst/>
              <a:ahLst/>
              <a:cxnLst/>
              <a:rect l="l" t="t" r="r" b="b"/>
              <a:pathLst>
                <a:path w="268" h="103" extrusionOk="0">
                  <a:moveTo>
                    <a:pt x="79" y="0"/>
                  </a:moveTo>
                  <a:cubicBezTo>
                    <a:pt x="32" y="0"/>
                    <a:pt x="0" y="20"/>
                    <a:pt x="0" y="31"/>
                  </a:cubicBezTo>
                  <a:cubicBezTo>
                    <a:pt x="0" y="31"/>
                    <a:pt x="67" y="31"/>
                    <a:pt x="134" y="65"/>
                  </a:cubicBezTo>
                  <a:cubicBezTo>
                    <a:pt x="188" y="78"/>
                    <a:pt x="231" y="103"/>
                    <a:pt x="254" y="103"/>
                  </a:cubicBezTo>
                  <a:cubicBezTo>
                    <a:pt x="260" y="103"/>
                    <a:pt x="264" y="101"/>
                    <a:pt x="267" y="98"/>
                  </a:cubicBezTo>
                  <a:cubicBezTo>
                    <a:pt x="267" y="81"/>
                    <a:pt x="234" y="31"/>
                    <a:pt x="150" y="15"/>
                  </a:cubicBezTo>
                  <a:cubicBezTo>
                    <a:pt x="125" y="4"/>
                    <a:pt x="100" y="0"/>
                    <a:pt x="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58" name="Google Shape;2558;p49"/>
            <p:cNvSpPr/>
            <p:nvPr/>
          </p:nvSpPr>
          <p:spPr>
            <a:xfrm>
              <a:off x="1780094" y="4634502"/>
              <a:ext cx="4844" cy="2438"/>
            </a:xfrm>
            <a:custGeom>
              <a:avLst/>
              <a:gdLst/>
              <a:ahLst/>
              <a:cxnLst/>
              <a:rect l="l" t="t" r="r" b="b"/>
              <a:pathLst>
                <a:path w="151" h="76" extrusionOk="0">
                  <a:moveTo>
                    <a:pt x="29" y="0"/>
                  </a:moveTo>
                  <a:cubicBezTo>
                    <a:pt x="13" y="0"/>
                    <a:pt x="0" y="4"/>
                    <a:pt x="0" y="13"/>
                  </a:cubicBezTo>
                  <a:cubicBezTo>
                    <a:pt x="0" y="29"/>
                    <a:pt x="34" y="46"/>
                    <a:pt x="67" y="63"/>
                  </a:cubicBezTo>
                  <a:cubicBezTo>
                    <a:pt x="84" y="71"/>
                    <a:pt x="100" y="75"/>
                    <a:pt x="115" y="75"/>
                  </a:cubicBezTo>
                  <a:cubicBezTo>
                    <a:pt x="130" y="75"/>
                    <a:pt x="142" y="71"/>
                    <a:pt x="151" y="63"/>
                  </a:cubicBezTo>
                  <a:cubicBezTo>
                    <a:pt x="151" y="46"/>
                    <a:pt x="117" y="29"/>
                    <a:pt x="84" y="13"/>
                  </a:cubicBezTo>
                  <a:cubicBezTo>
                    <a:pt x="67" y="4"/>
                    <a:pt x="46" y="0"/>
                    <a:pt x="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59" name="Google Shape;2559;p49"/>
            <p:cNvSpPr/>
            <p:nvPr/>
          </p:nvSpPr>
          <p:spPr>
            <a:xfrm>
              <a:off x="941234" y="4650766"/>
              <a:ext cx="146894" cy="6673"/>
            </a:xfrm>
            <a:custGeom>
              <a:avLst/>
              <a:gdLst/>
              <a:ahLst/>
              <a:cxnLst/>
              <a:rect l="l" t="t" r="r" b="b"/>
              <a:pathLst>
                <a:path w="4579" h="208" extrusionOk="0">
                  <a:moveTo>
                    <a:pt x="1072" y="0"/>
                  </a:moveTo>
                  <a:cubicBezTo>
                    <a:pt x="926" y="0"/>
                    <a:pt x="791" y="2"/>
                    <a:pt x="669" y="7"/>
                  </a:cubicBezTo>
                  <a:cubicBezTo>
                    <a:pt x="606" y="3"/>
                    <a:pt x="544" y="0"/>
                    <a:pt x="484" y="0"/>
                  </a:cubicBezTo>
                  <a:cubicBezTo>
                    <a:pt x="318" y="0"/>
                    <a:pt x="159" y="16"/>
                    <a:pt x="0" y="40"/>
                  </a:cubicBezTo>
                  <a:cubicBezTo>
                    <a:pt x="217" y="91"/>
                    <a:pt x="435" y="107"/>
                    <a:pt x="669" y="107"/>
                  </a:cubicBezTo>
                  <a:cubicBezTo>
                    <a:pt x="1136" y="124"/>
                    <a:pt x="1688" y="141"/>
                    <a:pt x="2289" y="174"/>
                  </a:cubicBezTo>
                  <a:cubicBezTo>
                    <a:pt x="2924" y="191"/>
                    <a:pt x="3492" y="208"/>
                    <a:pt x="3910" y="208"/>
                  </a:cubicBezTo>
                  <a:cubicBezTo>
                    <a:pt x="4144" y="208"/>
                    <a:pt x="4361" y="191"/>
                    <a:pt x="4578" y="157"/>
                  </a:cubicBezTo>
                  <a:cubicBezTo>
                    <a:pt x="4361" y="107"/>
                    <a:pt x="4144" y="91"/>
                    <a:pt x="3910" y="91"/>
                  </a:cubicBezTo>
                  <a:lnTo>
                    <a:pt x="2289" y="24"/>
                  </a:lnTo>
                  <a:cubicBezTo>
                    <a:pt x="1840" y="12"/>
                    <a:pt x="1425" y="0"/>
                    <a:pt x="10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60" name="Google Shape;2560;p49"/>
            <p:cNvSpPr/>
            <p:nvPr/>
          </p:nvSpPr>
          <p:spPr>
            <a:xfrm>
              <a:off x="1020023" y="4592028"/>
              <a:ext cx="6993" cy="62203"/>
            </a:xfrm>
            <a:custGeom>
              <a:avLst/>
              <a:gdLst/>
              <a:ahLst/>
              <a:cxnLst/>
              <a:rect l="l" t="t" r="r" b="b"/>
              <a:pathLst>
                <a:path w="218" h="1939" extrusionOk="0">
                  <a:moveTo>
                    <a:pt x="168" y="0"/>
                  </a:moveTo>
                  <a:cubicBezTo>
                    <a:pt x="134" y="0"/>
                    <a:pt x="67" y="435"/>
                    <a:pt x="34" y="969"/>
                  </a:cubicBezTo>
                  <a:cubicBezTo>
                    <a:pt x="0" y="1504"/>
                    <a:pt x="0" y="1938"/>
                    <a:pt x="34" y="1938"/>
                  </a:cubicBezTo>
                  <a:cubicBezTo>
                    <a:pt x="84" y="1938"/>
                    <a:pt x="134" y="1521"/>
                    <a:pt x="184" y="969"/>
                  </a:cubicBezTo>
                  <a:cubicBezTo>
                    <a:pt x="218" y="435"/>
                    <a:pt x="218" y="0"/>
                    <a:pt x="1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61" name="Google Shape;2561;p49"/>
            <p:cNvSpPr/>
            <p:nvPr/>
          </p:nvSpPr>
          <p:spPr>
            <a:xfrm>
              <a:off x="809899" y="2037947"/>
              <a:ext cx="472250" cy="454349"/>
            </a:xfrm>
            <a:custGeom>
              <a:avLst/>
              <a:gdLst/>
              <a:ahLst/>
              <a:cxnLst/>
              <a:rect l="l" t="t" r="r" b="b"/>
              <a:pathLst>
                <a:path w="14721" h="14163" extrusionOk="0">
                  <a:moveTo>
                    <a:pt x="7636" y="0"/>
                  </a:moveTo>
                  <a:cubicBezTo>
                    <a:pt x="4779" y="0"/>
                    <a:pt x="2189" y="1721"/>
                    <a:pt x="1087" y="4361"/>
                  </a:cubicBezTo>
                  <a:cubicBezTo>
                    <a:pt x="1" y="7018"/>
                    <a:pt x="602" y="10059"/>
                    <a:pt x="2624" y="12081"/>
                  </a:cubicBezTo>
                  <a:cubicBezTo>
                    <a:pt x="3985" y="13442"/>
                    <a:pt x="5794" y="14162"/>
                    <a:pt x="7631" y="14162"/>
                  </a:cubicBezTo>
                  <a:cubicBezTo>
                    <a:pt x="8545" y="14162"/>
                    <a:pt x="9466" y="13984"/>
                    <a:pt x="10343" y="13618"/>
                  </a:cubicBezTo>
                  <a:cubicBezTo>
                    <a:pt x="13000" y="12532"/>
                    <a:pt x="14721" y="9942"/>
                    <a:pt x="14721" y="7085"/>
                  </a:cubicBezTo>
                  <a:cubicBezTo>
                    <a:pt x="14721" y="3158"/>
                    <a:pt x="11546" y="0"/>
                    <a:pt x="7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62" name="Google Shape;2562;p49"/>
            <p:cNvSpPr/>
            <p:nvPr/>
          </p:nvSpPr>
          <p:spPr>
            <a:xfrm>
              <a:off x="1156716" y="2362757"/>
              <a:ext cx="156005" cy="129218"/>
            </a:xfrm>
            <a:custGeom>
              <a:avLst/>
              <a:gdLst/>
              <a:ahLst/>
              <a:cxnLst/>
              <a:rect l="l" t="t" r="r" b="b"/>
              <a:pathLst>
                <a:path w="4863" h="4028" extrusionOk="0">
                  <a:moveTo>
                    <a:pt x="2573" y="1"/>
                  </a:moveTo>
                  <a:lnTo>
                    <a:pt x="0" y="2791"/>
                  </a:lnTo>
                  <a:lnTo>
                    <a:pt x="4862" y="4027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63" name="Google Shape;2563;p49"/>
            <p:cNvSpPr/>
            <p:nvPr/>
          </p:nvSpPr>
          <p:spPr>
            <a:xfrm>
              <a:off x="961060" y="2201972"/>
              <a:ext cx="209065" cy="154401"/>
            </a:xfrm>
            <a:custGeom>
              <a:avLst/>
              <a:gdLst/>
              <a:ahLst/>
              <a:cxnLst/>
              <a:rect l="l" t="t" r="r" b="b"/>
              <a:pathLst>
                <a:path w="6517" h="4813" extrusionOk="0">
                  <a:moveTo>
                    <a:pt x="5381" y="0"/>
                  </a:moveTo>
                  <a:lnTo>
                    <a:pt x="2574" y="2707"/>
                  </a:lnTo>
                  <a:lnTo>
                    <a:pt x="1036" y="1387"/>
                  </a:lnTo>
                  <a:lnTo>
                    <a:pt x="0" y="2607"/>
                  </a:lnTo>
                  <a:lnTo>
                    <a:pt x="2657" y="4812"/>
                  </a:lnTo>
                  <a:lnTo>
                    <a:pt x="6517" y="986"/>
                  </a:lnTo>
                  <a:lnTo>
                    <a:pt x="5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pic>
        <p:nvPicPr>
          <p:cNvPr id="47" name="Picture 2" descr="Image result for google drive icon">
            <a:extLst>
              <a:ext uri="{FF2B5EF4-FFF2-40B4-BE49-F238E27FC236}">
                <a16:creationId xmlns:a16="http://schemas.microsoft.com/office/drawing/2014/main" id="{5C0B4661-2C97-472D-A279-7F5D11095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997" y="1969424"/>
            <a:ext cx="1172003" cy="117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กลุ่ม 1">
            <a:extLst>
              <a:ext uri="{FF2B5EF4-FFF2-40B4-BE49-F238E27FC236}">
                <a16:creationId xmlns:a16="http://schemas.microsoft.com/office/drawing/2014/main" id="{ED213B01-DCD2-4585-B822-06A733552921}"/>
              </a:ext>
            </a:extLst>
          </p:cNvPr>
          <p:cNvGrpSpPr/>
          <p:nvPr/>
        </p:nvGrpSpPr>
        <p:grpSpPr>
          <a:xfrm>
            <a:off x="123313" y="0"/>
            <a:ext cx="523875" cy="5143500"/>
            <a:chOff x="0" y="0"/>
            <a:chExt cx="698500" cy="6858000"/>
          </a:xfrm>
        </p:grpSpPr>
        <p:pic>
          <p:nvPicPr>
            <p:cNvPr id="49" name="Picture 13" descr="master panda.jpg">
              <a:extLst>
                <a:ext uri="{FF2B5EF4-FFF2-40B4-BE49-F238E27FC236}">
                  <a16:creationId xmlns:a16="http://schemas.microsoft.com/office/drawing/2014/main" id="{2DE3ACD0-CE58-4592-9E3A-41351A8C6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03575D2-1D9D-4F34-AF48-48D3D9C06302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EC03337F-7D39-4926-99E2-E88E3E396D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59" y="85725"/>
            <a:ext cx="527972" cy="55064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38"/>
          <p:cNvSpPr txBox="1">
            <a:spLocks noGrp="1"/>
          </p:cNvSpPr>
          <p:nvPr>
            <p:ph type="title"/>
          </p:nvPr>
        </p:nvSpPr>
        <p:spPr>
          <a:xfrm>
            <a:off x="186644" y="1013560"/>
            <a:ext cx="5778000" cy="2403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cs typeface="Cordia New" panose="020B0304020202020204" pitchFamily="34" charset="-34"/>
              </a:rPr>
              <a:t>Folder 7_Eco-Code</a:t>
            </a:r>
          </a:p>
        </p:txBody>
      </p:sp>
      <p:sp>
        <p:nvSpPr>
          <p:cNvPr id="1422" name="Google Shape;1422;p38"/>
          <p:cNvSpPr txBox="1">
            <a:spLocks noGrp="1"/>
          </p:cNvSpPr>
          <p:nvPr>
            <p:ph type="subTitle" idx="2"/>
          </p:nvPr>
        </p:nvSpPr>
        <p:spPr>
          <a:xfrm>
            <a:off x="1603543" y="2204664"/>
            <a:ext cx="3891410" cy="2075714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128582" indent="-128582" algn="l">
              <a:lnSpc>
                <a:spcPts val="1875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Please fill in a story about the Eco-Code in the example file</a:t>
            </a:r>
          </a:p>
          <a:p>
            <a:pPr marL="128582" indent="-128582" algn="l">
              <a:lnSpc>
                <a:spcPts val="1875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If you have any photos or video, please upload it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82405B-8EEA-46E3-A5E5-1A48B89A7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543" y="1604016"/>
            <a:ext cx="3960641" cy="577988"/>
          </a:xfrm>
          <a:prstGeom prst="rect">
            <a:avLst/>
          </a:prstGeom>
        </p:spPr>
      </p:pic>
      <p:sp>
        <p:nvSpPr>
          <p:cNvPr id="17" name="Google Shape;2988;p55">
            <a:extLst>
              <a:ext uri="{FF2B5EF4-FFF2-40B4-BE49-F238E27FC236}">
                <a16:creationId xmlns:a16="http://schemas.microsoft.com/office/drawing/2014/main" id="{4F4BE783-D7AA-46DD-A440-AE17CAFEBAF0}"/>
              </a:ext>
            </a:extLst>
          </p:cNvPr>
          <p:cNvSpPr/>
          <p:nvPr/>
        </p:nvSpPr>
        <p:spPr>
          <a:xfrm>
            <a:off x="3652278" y="1387075"/>
            <a:ext cx="1120814" cy="342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grpSp>
        <p:nvGrpSpPr>
          <p:cNvPr id="18" name="Google Shape;2989;p55">
            <a:extLst>
              <a:ext uri="{FF2B5EF4-FFF2-40B4-BE49-F238E27FC236}">
                <a16:creationId xmlns:a16="http://schemas.microsoft.com/office/drawing/2014/main" id="{709C7FE4-C098-4056-8C18-94A3DC954DDE}"/>
              </a:ext>
            </a:extLst>
          </p:cNvPr>
          <p:cNvGrpSpPr/>
          <p:nvPr/>
        </p:nvGrpSpPr>
        <p:grpSpPr>
          <a:xfrm rot="11149940">
            <a:off x="4736501" y="900466"/>
            <a:ext cx="136499" cy="494401"/>
            <a:chOff x="7591902" y="2582984"/>
            <a:chExt cx="992854" cy="5056344"/>
          </a:xfrm>
        </p:grpSpPr>
        <p:sp>
          <p:nvSpPr>
            <p:cNvPr id="19" name="Google Shape;2990;p55">
              <a:extLst>
                <a:ext uri="{FF2B5EF4-FFF2-40B4-BE49-F238E27FC236}">
                  <a16:creationId xmlns:a16="http://schemas.microsoft.com/office/drawing/2014/main" id="{C03DA44F-D1CA-42FD-A7EF-B4AA30719C70}"/>
                </a:ext>
              </a:extLst>
            </p:cNvPr>
            <p:cNvSpPr/>
            <p:nvPr/>
          </p:nvSpPr>
          <p:spPr>
            <a:xfrm>
              <a:off x="7591902" y="3502459"/>
              <a:ext cx="992854" cy="3950530"/>
            </a:xfrm>
            <a:custGeom>
              <a:avLst/>
              <a:gdLst/>
              <a:ahLst/>
              <a:cxnLst/>
              <a:rect l="l" t="t" r="r" b="b"/>
              <a:pathLst>
                <a:path w="27142" h="107997" extrusionOk="0">
                  <a:moveTo>
                    <a:pt x="2255" y="1"/>
                  </a:moveTo>
                  <a:lnTo>
                    <a:pt x="0" y="107996"/>
                  </a:lnTo>
                  <a:lnTo>
                    <a:pt x="24521" y="107616"/>
                  </a:lnTo>
                  <a:lnTo>
                    <a:pt x="27142" y="1186"/>
                  </a:lnTo>
                  <a:lnTo>
                    <a:pt x="2255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" name="Google Shape;2991;p55">
              <a:extLst>
                <a:ext uri="{FF2B5EF4-FFF2-40B4-BE49-F238E27FC236}">
                  <a16:creationId xmlns:a16="http://schemas.microsoft.com/office/drawing/2014/main" id="{9C7BAEB4-86B4-4FEC-A67F-067D753D2E05}"/>
                </a:ext>
              </a:extLst>
            </p:cNvPr>
            <p:cNvSpPr/>
            <p:nvPr/>
          </p:nvSpPr>
          <p:spPr>
            <a:xfrm>
              <a:off x="8046006" y="2582984"/>
              <a:ext cx="216919" cy="273143"/>
            </a:xfrm>
            <a:custGeom>
              <a:avLst/>
              <a:gdLst/>
              <a:ahLst/>
              <a:cxnLst/>
              <a:rect l="l" t="t" r="r" b="b"/>
              <a:pathLst>
                <a:path w="5930" h="7467" extrusionOk="0">
                  <a:moveTo>
                    <a:pt x="3294" y="1"/>
                  </a:moveTo>
                  <a:cubicBezTo>
                    <a:pt x="3294" y="1"/>
                    <a:pt x="0" y="1289"/>
                    <a:pt x="381" y="7276"/>
                  </a:cubicBezTo>
                  <a:lnTo>
                    <a:pt x="5300" y="7467"/>
                  </a:lnTo>
                  <a:cubicBezTo>
                    <a:pt x="5300" y="7467"/>
                    <a:pt x="5929" y="1406"/>
                    <a:pt x="3294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1" name="Google Shape;2992;p55">
              <a:extLst>
                <a:ext uri="{FF2B5EF4-FFF2-40B4-BE49-F238E27FC236}">
                  <a16:creationId xmlns:a16="http://schemas.microsoft.com/office/drawing/2014/main" id="{906C1A82-281A-4F9D-BE9F-068E7C736002}"/>
                </a:ext>
              </a:extLst>
            </p:cNvPr>
            <p:cNvSpPr/>
            <p:nvPr/>
          </p:nvSpPr>
          <p:spPr>
            <a:xfrm>
              <a:off x="7674353" y="2817535"/>
              <a:ext cx="910403" cy="728344"/>
            </a:xfrm>
            <a:custGeom>
              <a:avLst/>
              <a:gdLst/>
              <a:ahLst/>
              <a:cxnLst/>
              <a:rect l="l" t="t" r="r" b="b"/>
              <a:pathLst>
                <a:path w="24888" h="19911" extrusionOk="0">
                  <a:moveTo>
                    <a:pt x="9795" y="1"/>
                  </a:moveTo>
                  <a:lnTo>
                    <a:pt x="9209" y="7306"/>
                  </a:lnTo>
                  <a:cubicBezTo>
                    <a:pt x="9209" y="7306"/>
                    <a:pt x="9004" y="10307"/>
                    <a:pt x="5344" y="13820"/>
                  </a:cubicBezTo>
                  <a:cubicBezTo>
                    <a:pt x="1670" y="17334"/>
                    <a:pt x="1" y="18725"/>
                    <a:pt x="1" y="18725"/>
                  </a:cubicBezTo>
                  <a:lnTo>
                    <a:pt x="24888" y="19910"/>
                  </a:lnTo>
                  <a:lnTo>
                    <a:pt x="24888" y="19910"/>
                  </a:lnTo>
                  <a:lnTo>
                    <a:pt x="20306" y="15182"/>
                  </a:lnTo>
                  <a:cubicBezTo>
                    <a:pt x="19413" y="14245"/>
                    <a:pt x="18666" y="13162"/>
                    <a:pt x="18124" y="11990"/>
                  </a:cubicBezTo>
                  <a:cubicBezTo>
                    <a:pt x="17451" y="10541"/>
                    <a:pt x="16646" y="8594"/>
                    <a:pt x="16529" y="7467"/>
                  </a:cubicBezTo>
                  <a:cubicBezTo>
                    <a:pt x="16265" y="4890"/>
                    <a:pt x="16602" y="498"/>
                    <a:pt x="16602" y="498"/>
                  </a:cubicBezTo>
                  <a:lnTo>
                    <a:pt x="979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2" name="Google Shape;2993;p55">
              <a:extLst>
                <a:ext uri="{FF2B5EF4-FFF2-40B4-BE49-F238E27FC236}">
                  <a16:creationId xmlns:a16="http://schemas.microsoft.com/office/drawing/2014/main" id="{260E4E98-AE93-4400-B157-04685D87DF61}"/>
                </a:ext>
              </a:extLst>
            </p:cNvPr>
            <p:cNvSpPr/>
            <p:nvPr/>
          </p:nvSpPr>
          <p:spPr>
            <a:xfrm>
              <a:off x="7591902" y="7439016"/>
              <a:ext cx="897015" cy="200312"/>
            </a:xfrm>
            <a:custGeom>
              <a:avLst/>
              <a:gdLst/>
              <a:ahLst/>
              <a:cxnLst/>
              <a:rect l="l" t="t" r="r" b="b"/>
              <a:pathLst>
                <a:path w="24522" h="5476" extrusionOk="0">
                  <a:moveTo>
                    <a:pt x="24521" y="1"/>
                  </a:moveTo>
                  <a:lnTo>
                    <a:pt x="0" y="396"/>
                  </a:lnTo>
                  <a:cubicBezTo>
                    <a:pt x="0" y="396"/>
                    <a:pt x="3250" y="4378"/>
                    <a:pt x="11448" y="5344"/>
                  </a:cubicBezTo>
                  <a:cubicBezTo>
                    <a:pt x="12211" y="5434"/>
                    <a:pt x="12935" y="5476"/>
                    <a:pt x="13622" y="5476"/>
                  </a:cubicBezTo>
                  <a:cubicBezTo>
                    <a:pt x="21511" y="5476"/>
                    <a:pt x="24521" y="1"/>
                    <a:pt x="245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3" name="Google Shape;2994;p55">
              <a:extLst>
                <a:ext uri="{FF2B5EF4-FFF2-40B4-BE49-F238E27FC236}">
                  <a16:creationId xmlns:a16="http://schemas.microsoft.com/office/drawing/2014/main" id="{AA38D797-BC0E-4E97-83F8-2EC7760643D4}"/>
                </a:ext>
              </a:extLst>
            </p:cNvPr>
            <p:cNvSpPr/>
            <p:nvPr/>
          </p:nvSpPr>
          <p:spPr>
            <a:xfrm>
              <a:off x="7928730" y="3521225"/>
              <a:ext cx="324026" cy="3926936"/>
            </a:xfrm>
            <a:custGeom>
              <a:avLst/>
              <a:gdLst/>
              <a:ahLst/>
              <a:cxnLst/>
              <a:rect l="l" t="t" r="r" b="b"/>
              <a:pathLst>
                <a:path w="8858" h="107352" extrusionOk="0">
                  <a:moveTo>
                    <a:pt x="2577" y="0"/>
                  </a:moveTo>
                  <a:lnTo>
                    <a:pt x="0" y="107352"/>
                  </a:lnTo>
                  <a:lnTo>
                    <a:pt x="6632" y="107234"/>
                  </a:lnTo>
                  <a:lnTo>
                    <a:pt x="8857" y="307"/>
                  </a:lnTo>
                  <a:lnTo>
                    <a:pt x="2577" y="0"/>
                  </a:lnTo>
                  <a:close/>
                </a:path>
              </a:pathLst>
            </a:custGeom>
            <a:solidFill>
              <a:srgbClr val="FFFFFF">
                <a:alpha val="2723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grpSp>
        <p:nvGrpSpPr>
          <p:cNvPr id="16" name="กลุ่ม 1">
            <a:extLst>
              <a:ext uri="{FF2B5EF4-FFF2-40B4-BE49-F238E27FC236}">
                <a16:creationId xmlns:a16="http://schemas.microsoft.com/office/drawing/2014/main" id="{CD8D7478-696D-4774-8A7B-752DF284DE01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24" name="Picture 13" descr="master panda.jpg">
              <a:extLst>
                <a:ext uri="{FF2B5EF4-FFF2-40B4-BE49-F238E27FC236}">
                  <a16:creationId xmlns:a16="http://schemas.microsoft.com/office/drawing/2014/main" id="{1906340D-3C14-4666-90F6-786CAAB30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F14A7D0-F03B-4EEE-BA7D-17D3A4D255EA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A4B163F5-D61D-4892-B8CE-C79F587A0D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12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" name="Google Shape;2580;p51"/>
          <p:cNvSpPr txBox="1">
            <a:spLocks noGrp="1"/>
          </p:cNvSpPr>
          <p:nvPr>
            <p:ph type="title"/>
          </p:nvPr>
        </p:nvSpPr>
        <p:spPr>
          <a:xfrm>
            <a:off x="627176" y="1205419"/>
            <a:ext cx="1966725" cy="13392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Eco-Schools </a:t>
            </a:r>
            <a:r>
              <a:rPr lang="en-US" sz="2400" dirty="0" err="1">
                <a:latin typeface="Century Gothic" panose="020B0502020202020204" pitchFamily="34" charset="0"/>
              </a:rPr>
              <a:t>acebook</a:t>
            </a:r>
            <a:endParaRPr sz="2400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E8DA11-F92E-4B17-AD54-FEDEF90075EE}"/>
              </a:ext>
            </a:extLst>
          </p:cNvPr>
          <p:cNvSpPr txBox="1"/>
          <p:nvPr/>
        </p:nvSpPr>
        <p:spPr>
          <a:xfrm>
            <a:off x="-362343" y="2448858"/>
            <a:ext cx="294773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Josefin Sans" panose="020B0604020202020204" charset="0"/>
                <a:cs typeface="Cordia New" panose="020B0304020202020204" pitchFamily="34" charset="-34"/>
              </a:rPr>
              <a:t>Follow the news about </a:t>
            </a:r>
            <a:endParaRPr lang="th-TH" sz="1000" dirty="0">
              <a:latin typeface="Josefin Sans" panose="020B0604020202020204" charset="0"/>
              <a:cs typeface="Cordia New" panose="020B0304020202020204" pitchFamily="34" charset="-34"/>
            </a:endParaRPr>
          </a:p>
          <a:p>
            <a:pPr algn="r"/>
            <a:r>
              <a:rPr lang="en-US" sz="1000" dirty="0">
                <a:latin typeface="Josefin Sans" panose="020B0604020202020204" charset="0"/>
                <a:cs typeface="Cordia New" panose="020B0304020202020204" pitchFamily="34" charset="-34"/>
              </a:rPr>
              <a:t>the Eco-Schools Thailand down here</a:t>
            </a:r>
            <a:endParaRPr lang="th-TH" sz="1000" dirty="0">
              <a:latin typeface="Josefin Sans" panose="020B0604020202020204" charset="0"/>
              <a:cs typeface="Cordia New" panose="020B0304020202020204" pitchFamily="34" charset="-34"/>
            </a:endParaRPr>
          </a:p>
          <a:p>
            <a:pPr algn="r"/>
            <a:endParaRPr lang="en-US" sz="1000" dirty="0">
              <a:latin typeface="Josefin Sans" panose="020B0604020202020204" charset="0"/>
              <a:cs typeface="Cordia New" panose="020B0304020202020204" pitchFamily="34" charset="-34"/>
            </a:endParaRPr>
          </a:p>
          <a:p>
            <a:pPr algn="r"/>
            <a:r>
              <a:rPr lang="en-US" sz="800" dirty="0">
                <a:latin typeface="Josefin Sans" panose="020B0604020202020204" charset="0"/>
                <a:cs typeface="Cordia New" panose="020B0304020202020204" pitchFamily="34" charset="-34"/>
                <a:hlinkClick r:id="rId3"/>
              </a:rPr>
              <a:t>https://www.facebook.com/Eco-Schools-Thailand-1293156000775839/</a:t>
            </a:r>
            <a:endParaRPr lang="en-US" sz="800" dirty="0">
              <a:latin typeface="Josefin Sans" panose="020B0604020202020204" charset="0"/>
              <a:cs typeface="Cordia New" panose="020B0304020202020204" pitchFamily="34" charset="-34"/>
            </a:endParaRPr>
          </a:p>
          <a:p>
            <a:pPr algn="r"/>
            <a:endParaRPr lang="en-US" sz="1100" dirty="0">
              <a:latin typeface="Josefin Sans" panose="020B0604020202020204" charset="0"/>
            </a:endParaRPr>
          </a:p>
        </p:txBody>
      </p:sp>
      <p:sp>
        <p:nvSpPr>
          <p:cNvPr id="10" name="Google Shape;3425;p59">
            <a:extLst>
              <a:ext uri="{FF2B5EF4-FFF2-40B4-BE49-F238E27FC236}">
                <a16:creationId xmlns:a16="http://schemas.microsoft.com/office/drawing/2014/main" id="{FB6B672A-79E8-45F4-B6F3-310B52DB781A}"/>
              </a:ext>
            </a:extLst>
          </p:cNvPr>
          <p:cNvSpPr/>
          <p:nvPr/>
        </p:nvSpPr>
        <p:spPr>
          <a:xfrm>
            <a:off x="950254" y="1875019"/>
            <a:ext cx="161272" cy="317263"/>
          </a:xfrm>
          <a:custGeom>
            <a:avLst/>
            <a:gdLst/>
            <a:ahLst/>
            <a:cxnLst/>
            <a:rect l="l" t="t" r="r" b="b"/>
            <a:pathLst>
              <a:path w="18147" h="39025" extrusionOk="0">
                <a:moveTo>
                  <a:pt x="12195" y="1"/>
                </a:moveTo>
                <a:cubicBezTo>
                  <a:pt x="3805" y="1"/>
                  <a:pt x="3935" y="6635"/>
                  <a:pt x="3935" y="7578"/>
                </a:cubicBezTo>
                <a:lnTo>
                  <a:pt x="3935" y="12878"/>
                </a:lnTo>
                <a:lnTo>
                  <a:pt x="0" y="12878"/>
                </a:lnTo>
                <a:lnTo>
                  <a:pt x="0" y="19512"/>
                </a:lnTo>
                <a:lnTo>
                  <a:pt x="3935" y="19512"/>
                </a:lnTo>
                <a:lnTo>
                  <a:pt x="3935" y="39024"/>
                </a:lnTo>
                <a:lnTo>
                  <a:pt x="12065" y="39024"/>
                </a:lnTo>
                <a:lnTo>
                  <a:pt x="12065" y="19512"/>
                </a:lnTo>
                <a:lnTo>
                  <a:pt x="17496" y="19512"/>
                </a:lnTo>
                <a:cubicBezTo>
                  <a:pt x="17496" y="19512"/>
                  <a:pt x="18016" y="16390"/>
                  <a:pt x="18146" y="12878"/>
                </a:cubicBezTo>
                <a:lnTo>
                  <a:pt x="12065" y="12878"/>
                </a:lnTo>
                <a:lnTo>
                  <a:pt x="12065" y="8391"/>
                </a:lnTo>
                <a:cubicBezTo>
                  <a:pt x="12065" y="7740"/>
                  <a:pt x="12878" y="6765"/>
                  <a:pt x="13821" y="6765"/>
                </a:cubicBezTo>
                <a:lnTo>
                  <a:pt x="18146" y="6765"/>
                </a:lnTo>
                <a:lnTo>
                  <a:pt x="181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endParaRPr sz="10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DDA216-A9A5-45F0-8E83-A69DE1BB88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4" r="2786"/>
          <a:stretch/>
        </p:blipFill>
        <p:spPr>
          <a:xfrm rot="180319">
            <a:off x="2785185" y="1389735"/>
            <a:ext cx="3910233" cy="2364029"/>
          </a:xfrm>
          <a:prstGeom prst="rect">
            <a:avLst/>
          </a:prstGeom>
          <a:ln w="6350">
            <a:noFill/>
          </a:ln>
        </p:spPr>
      </p:pic>
      <p:grpSp>
        <p:nvGrpSpPr>
          <p:cNvPr id="11" name="กลุ่ม 1">
            <a:extLst>
              <a:ext uri="{FF2B5EF4-FFF2-40B4-BE49-F238E27FC236}">
                <a16:creationId xmlns:a16="http://schemas.microsoft.com/office/drawing/2014/main" id="{62020F4A-6E27-4383-8977-C75775489108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12" name="Picture 13" descr="master panda.jpg">
              <a:extLst>
                <a:ext uri="{FF2B5EF4-FFF2-40B4-BE49-F238E27FC236}">
                  <a16:creationId xmlns:a16="http://schemas.microsoft.com/office/drawing/2014/main" id="{EDEC65BF-08FA-4537-B588-74D3AD72C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11E427-8A64-48EB-A824-4374ECD622CC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F37D59B-DF80-4FD1-83C8-245703F474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" name="Google Shape;3311;p59"/>
          <p:cNvSpPr txBox="1">
            <a:spLocks noGrp="1"/>
          </p:cNvSpPr>
          <p:nvPr>
            <p:ph type="title"/>
          </p:nvPr>
        </p:nvSpPr>
        <p:spPr>
          <a:xfrm>
            <a:off x="489060" y="1462130"/>
            <a:ext cx="2254500" cy="920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b="1" dirty="0">
                <a:latin typeface="Century Gothic" panose="020B0502020202020204" pitchFamily="34" charset="0"/>
              </a:rPr>
              <a:t>THANKS</a:t>
            </a:r>
            <a:endParaRPr b="1" dirty="0">
              <a:latin typeface="Century Gothic" panose="020B0502020202020204" pitchFamily="34" charset="0"/>
            </a:endParaRPr>
          </a:p>
        </p:txBody>
      </p:sp>
      <p:grpSp>
        <p:nvGrpSpPr>
          <p:cNvPr id="3312" name="Google Shape;3312;p59"/>
          <p:cNvGrpSpPr/>
          <p:nvPr/>
        </p:nvGrpSpPr>
        <p:grpSpPr>
          <a:xfrm>
            <a:off x="3065343" y="2158942"/>
            <a:ext cx="1592917" cy="1987685"/>
            <a:chOff x="4087120" y="2021335"/>
            <a:chExt cx="2123889" cy="2650247"/>
          </a:xfrm>
        </p:grpSpPr>
        <p:sp>
          <p:nvSpPr>
            <p:cNvPr id="3313" name="Google Shape;3313;p59"/>
            <p:cNvSpPr/>
            <p:nvPr/>
          </p:nvSpPr>
          <p:spPr>
            <a:xfrm>
              <a:off x="4956252" y="2031815"/>
              <a:ext cx="234061" cy="457321"/>
            </a:xfrm>
            <a:custGeom>
              <a:avLst/>
              <a:gdLst/>
              <a:ahLst/>
              <a:cxnLst/>
              <a:rect l="l" t="t" r="r" b="b"/>
              <a:pathLst>
                <a:path w="7303" h="14269" extrusionOk="0">
                  <a:moveTo>
                    <a:pt x="4184" y="1"/>
                  </a:moveTo>
                  <a:cubicBezTo>
                    <a:pt x="2817" y="1"/>
                    <a:pt x="1458" y="410"/>
                    <a:pt x="302" y="1213"/>
                  </a:cubicBezTo>
                  <a:lnTo>
                    <a:pt x="1" y="1413"/>
                  </a:lnTo>
                  <a:lnTo>
                    <a:pt x="235" y="11940"/>
                  </a:lnTo>
                  <a:cubicBezTo>
                    <a:pt x="252" y="13176"/>
                    <a:pt x="1237" y="14195"/>
                    <a:pt x="2474" y="14262"/>
                  </a:cubicBezTo>
                  <a:cubicBezTo>
                    <a:pt x="2534" y="14267"/>
                    <a:pt x="2593" y="14269"/>
                    <a:pt x="2652" y="14269"/>
                  </a:cubicBezTo>
                  <a:cubicBezTo>
                    <a:pt x="3927" y="14269"/>
                    <a:pt x="4982" y="13249"/>
                    <a:pt x="5014" y="11940"/>
                  </a:cubicBezTo>
                  <a:cubicBezTo>
                    <a:pt x="5047" y="10636"/>
                    <a:pt x="5080" y="9316"/>
                    <a:pt x="5080" y="9316"/>
                  </a:cubicBezTo>
                  <a:cubicBezTo>
                    <a:pt x="5080" y="9316"/>
                    <a:pt x="7052" y="9116"/>
                    <a:pt x="7169" y="7161"/>
                  </a:cubicBezTo>
                  <a:cubicBezTo>
                    <a:pt x="7303" y="5206"/>
                    <a:pt x="7186" y="695"/>
                    <a:pt x="7186" y="695"/>
                  </a:cubicBezTo>
                  <a:cubicBezTo>
                    <a:pt x="6235" y="230"/>
                    <a:pt x="5207" y="1"/>
                    <a:pt x="4184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14" name="Google Shape;3314;p59"/>
            <p:cNvSpPr/>
            <p:nvPr/>
          </p:nvSpPr>
          <p:spPr>
            <a:xfrm>
              <a:off x="5152270" y="2148862"/>
              <a:ext cx="24134" cy="18365"/>
            </a:xfrm>
            <a:custGeom>
              <a:avLst/>
              <a:gdLst/>
              <a:ahLst/>
              <a:cxnLst/>
              <a:rect l="l" t="t" r="r" b="b"/>
              <a:pathLst>
                <a:path w="753" h="573" extrusionOk="0">
                  <a:moveTo>
                    <a:pt x="368" y="0"/>
                  </a:moveTo>
                  <a:cubicBezTo>
                    <a:pt x="117" y="0"/>
                    <a:pt x="0" y="318"/>
                    <a:pt x="167" y="485"/>
                  </a:cubicBezTo>
                  <a:cubicBezTo>
                    <a:pt x="226" y="543"/>
                    <a:pt x="301" y="572"/>
                    <a:pt x="374" y="572"/>
                  </a:cubicBezTo>
                  <a:cubicBezTo>
                    <a:pt x="447" y="572"/>
                    <a:pt x="518" y="543"/>
                    <a:pt x="568" y="485"/>
                  </a:cubicBezTo>
                  <a:cubicBezTo>
                    <a:pt x="752" y="318"/>
                    <a:pt x="635" y="0"/>
                    <a:pt x="3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15" name="Google Shape;3315;p59"/>
            <p:cNvSpPr/>
            <p:nvPr/>
          </p:nvSpPr>
          <p:spPr>
            <a:xfrm>
              <a:off x="5150122" y="2143990"/>
              <a:ext cx="32691" cy="9839"/>
            </a:xfrm>
            <a:custGeom>
              <a:avLst/>
              <a:gdLst/>
              <a:ahLst/>
              <a:cxnLst/>
              <a:rect l="l" t="t" r="r" b="b"/>
              <a:pathLst>
                <a:path w="1020" h="307" extrusionOk="0">
                  <a:moveTo>
                    <a:pt x="481" y="1"/>
                  </a:moveTo>
                  <a:cubicBezTo>
                    <a:pt x="357" y="1"/>
                    <a:pt x="230" y="34"/>
                    <a:pt x="117" y="102"/>
                  </a:cubicBezTo>
                  <a:cubicBezTo>
                    <a:pt x="34" y="169"/>
                    <a:pt x="0" y="219"/>
                    <a:pt x="17" y="236"/>
                  </a:cubicBezTo>
                  <a:cubicBezTo>
                    <a:pt x="19" y="240"/>
                    <a:pt x="23" y="241"/>
                    <a:pt x="30" y="241"/>
                  </a:cubicBezTo>
                  <a:cubicBezTo>
                    <a:pt x="74" y="241"/>
                    <a:pt x="221" y="164"/>
                    <a:pt x="426" y="164"/>
                  </a:cubicBezTo>
                  <a:cubicBezTo>
                    <a:pt x="456" y="164"/>
                    <a:pt x="486" y="165"/>
                    <a:pt x="518" y="169"/>
                  </a:cubicBezTo>
                  <a:cubicBezTo>
                    <a:pt x="761" y="169"/>
                    <a:pt x="935" y="307"/>
                    <a:pt x="990" y="307"/>
                  </a:cubicBezTo>
                  <a:cubicBezTo>
                    <a:pt x="996" y="307"/>
                    <a:pt x="1000" y="306"/>
                    <a:pt x="1003" y="303"/>
                  </a:cubicBezTo>
                  <a:cubicBezTo>
                    <a:pt x="1020" y="286"/>
                    <a:pt x="986" y="219"/>
                    <a:pt x="903" y="152"/>
                  </a:cubicBezTo>
                  <a:cubicBezTo>
                    <a:pt x="783" y="51"/>
                    <a:pt x="634" y="1"/>
                    <a:pt x="4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16" name="Google Shape;3316;p59"/>
            <p:cNvSpPr/>
            <p:nvPr/>
          </p:nvSpPr>
          <p:spPr>
            <a:xfrm>
              <a:off x="5058812" y="2152195"/>
              <a:ext cx="23877" cy="18204"/>
            </a:xfrm>
            <a:custGeom>
              <a:avLst/>
              <a:gdLst/>
              <a:ahLst/>
              <a:cxnLst/>
              <a:rect l="l" t="t" r="r" b="b"/>
              <a:pathLst>
                <a:path w="745" h="568" extrusionOk="0">
                  <a:moveTo>
                    <a:pt x="368" y="0"/>
                  </a:moveTo>
                  <a:cubicBezTo>
                    <a:pt x="279" y="0"/>
                    <a:pt x="195" y="41"/>
                    <a:pt x="143" y="113"/>
                  </a:cubicBezTo>
                  <a:cubicBezTo>
                    <a:pt x="1" y="318"/>
                    <a:pt x="156" y="567"/>
                    <a:pt x="384" y="567"/>
                  </a:cubicBezTo>
                  <a:cubicBezTo>
                    <a:pt x="398" y="567"/>
                    <a:pt x="412" y="566"/>
                    <a:pt x="427" y="565"/>
                  </a:cubicBezTo>
                  <a:cubicBezTo>
                    <a:pt x="677" y="514"/>
                    <a:pt x="744" y="180"/>
                    <a:pt x="527" y="47"/>
                  </a:cubicBezTo>
                  <a:cubicBezTo>
                    <a:pt x="477" y="15"/>
                    <a:pt x="421" y="0"/>
                    <a:pt x="3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17" name="Google Shape;3317;p59"/>
            <p:cNvSpPr/>
            <p:nvPr/>
          </p:nvSpPr>
          <p:spPr>
            <a:xfrm>
              <a:off x="5055863" y="2146971"/>
              <a:ext cx="32691" cy="10096"/>
            </a:xfrm>
            <a:custGeom>
              <a:avLst/>
              <a:gdLst/>
              <a:ahLst/>
              <a:cxnLst/>
              <a:rect l="l" t="t" r="r" b="b"/>
              <a:pathLst>
                <a:path w="1020" h="315" extrusionOk="0">
                  <a:moveTo>
                    <a:pt x="474" y="1"/>
                  </a:moveTo>
                  <a:cubicBezTo>
                    <a:pt x="352" y="1"/>
                    <a:pt x="228" y="36"/>
                    <a:pt x="118" y="109"/>
                  </a:cubicBezTo>
                  <a:cubicBezTo>
                    <a:pt x="34" y="176"/>
                    <a:pt x="1" y="226"/>
                    <a:pt x="17" y="243"/>
                  </a:cubicBezTo>
                  <a:cubicBezTo>
                    <a:pt x="19" y="247"/>
                    <a:pt x="24" y="248"/>
                    <a:pt x="30" y="248"/>
                  </a:cubicBezTo>
                  <a:cubicBezTo>
                    <a:pt x="80" y="248"/>
                    <a:pt x="256" y="158"/>
                    <a:pt x="472" y="158"/>
                  </a:cubicBezTo>
                  <a:cubicBezTo>
                    <a:pt x="487" y="158"/>
                    <a:pt x="503" y="158"/>
                    <a:pt x="519" y="159"/>
                  </a:cubicBezTo>
                  <a:cubicBezTo>
                    <a:pt x="762" y="175"/>
                    <a:pt x="936" y="314"/>
                    <a:pt x="991" y="314"/>
                  </a:cubicBezTo>
                  <a:cubicBezTo>
                    <a:pt x="996" y="314"/>
                    <a:pt x="1000" y="313"/>
                    <a:pt x="1003" y="310"/>
                  </a:cubicBezTo>
                  <a:cubicBezTo>
                    <a:pt x="1020" y="293"/>
                    <a:pt x="987" y="226"/>
                    <a:pt x="903" y="159"/>
                  </a:cubicBezTo>
                  <a:cubicBezTo>
                    <a:pt x="782" y="57"/>
                    <a:pt x="629" y="1"/>
                    <a:pt x="4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18" name="Google Shape;3318;p59"/>
            <p:cNvSpPr/>
            <p:nvPr/>
          </p:nvSpPr>
          <p:spPr>
            <a:xfrm>
              <a:off x="5116919" y="2148317"/>
              <a:ext cx="25736" cy="76599"/>
            </a:xfrm>
            <a:custGeom>
              <a:avLst/>
              <a:gdLst/>
              <a:ahLst/>
              <a:cxnLst/>
              <a:rect l="l" t="t" r="r" b="b"/>
              <a:pathLst>
                <a:path w="803" h="2390" extrusionOk="0">
                  <a:moveTo>
                    <a:pt x="35" y="0"/>
                  </a:moveTo>
                  <a:cubicBezTo>
                    <a:pt x="35" y="0"/>
                    <a:pt x="34" y="0"/>
                    <a:pt x="34" y="1"/>
                  </a:cubicBezTo>
                  <a:cubicBezTo>
                    <a:pt x="1" y="1"/>
                    <a:pt x="168" y="652"/>
                    <a:pt x="418" y="1454"/>
                  </a:cubicBezTo>
                  <a:cubicBezTo>
                    <a:pt x="485" y="1655"/>
                    <a:pt x="552" y="1838"/>
                    <a:pt x="619" y="2006"/>
                  </a:cubicBezTo>
                  <a:cubicBezTo>
                    <a:pt x="635" y="2072"/>
                    <a:pt x="652" y="2139"/>
                    <a:pt x="652" y="2223"/>
                  </a:cubicBezTo>
                  <a:cubicBezTo>
                    <a:pt x="652" y="2256"/>
                    <a:pt x="585" y="2273"/>
                    <a:pt x="519" y="2273"/>
                  </a:cubicBezTo>
                  <a:cubicBezTo>
                    <a:pt x="368" y="2273"/>
                    <a:pt x="218" y="2290"/>
                    <a:pt x="84" y="2340"/>
                  </a:cubicBezTo>
                  <a:cubicBezTo>
                    <a:pt x="218" y="2390"/>
                    <a:pt x="368" y="2390"/>
                    <a:pt x="519" y="2390"/>
                  </a:cubicBezTo>
                  <a:cubicBezTo>
                    <a:pt x="569" y="2390"/>
                    <a:pt x="602" y="2373"/>
                    <a:pt x="635" y="2373"/>
                  </a:cubicBezTo>
                  <a:cubicBezTo>
                    <a:pt x="702" y="2356"/>
                    <a:pt x="752" y="2323"/>
                    <a:pt x="769" y="2273"/>
                  </a:cubicBezTo>
                  <a:cubicBezTo>
                    <a:pt x="803" y="2173"/>
                    <a:pt x="786" y="2056"/>
                    <a:pt x="752" y="1972"/>
                  </a:cubicBezTo>
                  <a:cubicBezTo>
                    <a:pt x="686" y="1788"/>
                    <a:pt x="635" y="1605"/>
                    <a:pt x="569" y="1404"/>
                  </a:cubicBezTo>
                  <a:cubicBezTo>
                    <a:pt x="321" y="629"/>
                    <a:pt x="74" y="0"/>
                    <a:pt x="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19" name="Google Shape;3319;p59"/>
            <p:cNvSpPr/>
            <p:nvPr/>
          </p:nvSpPr>
          <p:spPr>
            <a:xfrm>
              <a:off x="5085317" y="2231326"/>
              <a:ext cx="47178" cy="24807"/>
            </a:xfrm>
            <a:custGeom>
              <a:avLst/>
              <a:gdLst/>
              <a:ahLst/>
              <a:cxnLst/>
              <a:rect l="l" t="t" r="r" b="b"/>
              <a:pathLst>
                <a:path w="1472" h="774" extrusionOk="0">
                  <a:moveTo>
                    <a:pt x="168" y="0"/>
                  </a:moveTo>
                  <a:cubicBezTo>
                    <a:pt x="168" y="0"/>
                    <a:pt x="1" y="468"/>
                    <a:pt x="586" y="719"/>
                  </a:cubicBezTo>
                  <a:cubicBezTo>
                    <a:pt x="674" y="756"/>
                    <a:pt x="767" y="774"/>
                    <a:pt x="859" y="774"/>
                  </a:cubicBezTo>
                  <a:cubicBezTo>
                    <a:pt x="1096" y="774"/>
                    <a:pt x="1327" y="656"/>
                    <a:pt x="1471" y="451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20" name="Google Shape;3320;p59"/>
            <p:cNvSpPr/>
            <p:nvPr/>
          </p:nvSpPr>
          <p:spPr>
            <a:xfrm>
              <a:off x="5038749" y="2302541"/>
              <a:ext cx="80349" cy="43524"/>
            </a:xfrm>
            <a:custGeom>
              <a:avLst/>
              <a:gdLst/>
              <a:ahLst/>
              <a:cxnLst/>
              <a:rect l="l" t="t" r="r" b="b"/>
              <a:pathLst>
                <a:path w="2507" h="1358" extrusionOk="0">
                  <a:moveTo>
                    <a:pt x="0" y="1"/>
                  </a:moveTo>
                  <a:cubicBezTo>
                    <a:pt x="0" y="1"/>
                    <a:pt x="505" y="1357"/>
                    <a:pt x="2327" y="1357"/>
                  </a:cubicBezTo>
                  <a:cubicBezTo>
                    <a:pt x="2380" y="1357"/>
                    <a:pt x="2434" y="1356"/>
                    <a:pt x="2490" y="1354"/>
                  </a:cubicBezTo>
                  <a:lnTo>
                    <a:pt x="2506" y="853"/>
                  </a:lnTo>
                  <a:cubicBezTo>
                    <a:pt x="1604" y="819"/>
                    <a:pt x="735" y="519"/>
                    <a:pt x="0" y="1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21" name="Google Shape;3321;p59"/>
            <p:cNvSpPr/>
            <p:nvPr/>
          </p:nvSpPr>
          <p:spPr>
            <a:xfrm>
              <a:off x="4955194" y="2021335"/>
              <a:ext cx="231914" cy="175217"/>
            </a:xfrm>
            <a:custGeom>
              <a:avLst/>
              <a:gdLst/>
              <a:ahLst/>
              <a:cxnLst/>
              <a:rect l="l" t="t" r="r" b="b"/>
              <a:pathLst>
                <a:path w="7236" h="5467" extrusionOk="0">
                  <a:moveTo>
                    <a:pt x="3835" y="1"/>
                  </a:moveTo>
                  <a:cubicBezTo>
                    <a:pt x="3145" y="1"/>
                    <a:pt x="2453" y="80"/>
                    <a:pt x="1772" y="237"/>
                  </a:cubicBezTo>
                  <a:cubicBezTo>
                    <a:pt x="1772" y="237"/>
                    <a:pt x="101" y="855"/>
                    <a:pt x="34" y="1740"/>
                  </a:cubicBezTo>
                  <a:cubicBezTo>
                    <a:pt x="1" y="2475"/>
                    <a:pt x="17" y="3227"/>
                    <a:pt x="84" y="3946"/>
                  </a:cubicBezTo>
                  <a:lnTo>
                    <a:pt x="218" y="5466"/>
                  </a:lnTo>
                  <a:lnTo>
                    <a:pt x="836" y="5466"/>
                  </a:lnTo>
                  <a:lnTo>
                    <a:pt x="886" y="3428"/>
                  </a:lnTo>
                  <a:cubicBezTo>
                    <a:pt x="886" y="3428"/>
                    <a:pt x="2022" y="2609"/>
                    <a:pt x="2039" y="1373"/>
                  </a:cubicBezTo>
                  <a:cubicBezTo>
                    <a:pt x="2345" y="1326"/>
                    <a:pt x="3328" y="1198"/>
                    <a:pt x="4465" y="1198"/>
                  </a:cubicBezTo>
                  <a:cubicBezTo>
                    <a:pt x="5380" y="1198"/>
                    <a:pt x="6394" y="1281"/>
                    <a:pt x="7235" y="1556"/>
                  </a:cubicBezTo>
                  <a:lnTo>
                    <a:pt x="7219" y="1122"/>
                  </a:lnTo>
                  <a:cubicBezTo>
                    <a:pt x="7219" y="838"/>
                    <a:pt x="7052" y="587"/>
                    <a:pt x="6784" y="504"/>
                  </a:cubicBezTo>
                  <a:cubicBezTo>
                    <a:pt x="5834" y="167"/>
                    <a:pt x="4837" y="1"/>
                    <a:pt x="38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22" name="Google Shape;3322;p59"/>
            <p:cNvSpPr/>
            <p:nvPr/>
          </p:nvSpPr>
          <p:spPr>
            <a:xfrm>
              <a:off x="4922247" y="2143509"/>
              <a:ext cx="43684" cy="72433"/>
            </a:xfrm>
            <a:custGeom>
              <a:avLst/>
              <a:gdLst/>
              <a:ahLst/>
              <a:cxnLst/>
              <a:rect l="l" t="t" r="r" b="b"/>
              <a:pathLst>
                <a:path w="1363" h="2260" extrusionOk="0">
                  <a:moveTo>
                    <a:pt x="1045" y="0"/>
                  </a:moveTo>
                  <a:cubicBezTo>
                    <a:pt x="678" y="0"/>
                    <a:pt x="93" y="151"/>
                    <a:pt x="43" y="1153"/>
                  </a:cubicBezTo>
                  <a:cubicBezTo>
                    <a:pt x="0" y="2079"/>
                    <a:pt x="548" y="2259"/>
                    <a:pt x="951" y="2259"/>
                  </a:cubicBezTo>
                  <a:cubicBezTo>
                    <a:pt x="1180" y="2259"/>
                    <a:pt x="1363" y="2201"/>
                    <a:pt x="1363" y="2189"/>
                  </a:cubicBezTo>
                  <a:cubicBezTo>
                    <a:pt x="1363" y="2156"/>
                    <a:pt x="1346" y="852"/>
                    <a:pt x="1329" y="301"/>
                  </a:cubicBezTo>
                  <a:cubicBezTo>
                    <a:pt x="1329" y="134"/>
                    <a:pt x="1212" y="17"/>
                    <a:pt x="1045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23" name="Google Shape;3323;p59"/>
            <p:cNvSpPr/>
            <p:nvPr/>
          </p:nvSpPr>
          <p:spPr>
            <a:xfrm>
              <a:off x="4934843" y="2158477"/>
              <a:ext cx="20929" cy="40543"/>
            </a:xfrm>
            <a:custGeom>
              <a:avLst/>
              <a:gdLst/>
              <a:ahLst/>
              <a:cxnLst/>
              <a:rect l="l" t="t" r="r" b="b"/>
              <a:pathLst>
                <a:path w="653" h="1265" extrusionOk="0">
                  <a:moveTo>
                    <a:pt x="402" y="1"/>
                  </a:moveTo>
                  <a:cubicBezTo>
                    <a:pt x="285" y="18"/>
                    <a:pt x="184" y="101"/>
                    <a:pt x="134" y="218"/>
                  </a:cubicBezTo>
                  <a:cubicBezTo>
                    <a:pt x="67" y="335"/>
                    <a:pt x="34" y="469"/>
                    <a:pt x="34" y="619"/>
                  </a:cubicBezTo>
                  <a:cubicBezTo>
                    <a:pt x="1" y="870"/>
                    <a:pt x="134" y="1120"/>
                    <a:pt x="368" y="1254"/>
                  </a:cubicBezTo>
                  <a:cubicBezTo>
                    <a:pt x="399" y="1260"/>
                    <a:pt x="429" y="1264"/>
                    <a:pt x="459" y="1264"/>
                  </a:cubicBezTo>
                  <a:cubicBezTo>
                    <a:pt x="511" y="1264"/>
                    <a:pt x="560" y="1252"/>
                    <a:pt x="602" y="1221"/>
                  </a:cubicBezTo>
                  <a:cubicBezTo>
                    <a:pt x="636" y="1187"/>
                    <a:pt x="652" y="1154"/>
                    <a:pt x="652" y="1154"/>
                  </a:cubicBezTo>
                  <a:cubicBezTo>
                    <a:pt x="636" y="1154"/>
                    <a:pt x="619" y="1171"/>
                    <a:pt x="585" y="1187"/>
                  </a:cubicBezTo>
                  <a:cubicBezTo>
                    <a:pt x="552" y="1196"/>
                    <a:pt x="519" y="1200"/>
                    <a:pt x="485" y="1200"/>
                  </a:cubicBezTo>
                  <a:cubicBezTo>
                    <a:pt x="452" y="1200"/>
                    <a:pt x="418" y="1196"/>
                    <a:pt x="385" y="1187"/>
                  </a:cubicBezTo>
                  <a:cubicBezTo>
                    <a:pt x="201" y="1054"/>
                    <a:pt x="101" y="836"/>
                    <a:pt x="134" y="619"/>
                  </a:cubicBezTo>
                  <a:cubicBezTo>
                    <a:pt x="134" y="486"/>
                    <a:pt x="151" y="369"/>
                    <a:pt x="218" y="268"/>
                  </a:cubicBezTo>
                  <a:cubicBezTo>
                    <a:pt x="251" y="168"/>
                    <a:pt x="318" y="101"/>
                    <a:pt x="402" y="68"/>
                  </a:cubicBezTo>
                  <a:cubicBezTo>
                    <a:pt x="468" y="68"/>
                    <a:pt x="535" y="101"/>
                    <a:pt x="552" y="151"/>
                  </a:cubicBezTo>
                  <a:cubicBezTo>
                    <a:pt x="569" y="185"/>
                    <a:pt x="569" y="218"/>
                    <a:pt x="569" y="218"/>
                  </a:cubicBezTo>
                  <a:cubicBezTo>
                    <a:pt x="569" y="221"/>
                    <a:pt x="570" y="222"/>
                    <a:pt x="571" y="222"/>
                  </a:cubicBezTo>
                  <a:cubicBezTo>
                    <a:pt x="579" y="222"/>
                    <a:pt x="599" y="190"/>
                    <a:pt x="585" y="135"/>
                  </a:cubicBezTo>
                  <a:cubicBezTo>
                    <a:pt x="585" y="101"/>
                    <a:pt x="569" y="68"/>
                    <a:pt x="535" y="51"/>
                  </a:cubicBezTo>
                  <a:cubicBezTo>
                    <a:pt x="502" y="18"/>
                    <a:pt x="452" y="1"/>
                    <a:pt x="402" y="1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24" name="Google Shape;3324;p59"/>
            <p:cNvSpPr/>
            <p:nvPr/>
          </p:nvSpPr>
          <p:spPr>
            <a:xfrm>
              <a:off x="5269541" y="2143638"/>
              <a:ext cx="617475" cy="617411"/>
            </a:xfrm>
            <a:custGeom>
              <a:avLst/>
              <a:gdLst/>
              <a:ahLst/>
              <a:cxnLst/>
              <a:rect l="l" t="t" r="r" b="b"/>
              <a:pathLst>
                <a:path w="19266" h="19264" extrusionOk="0">
                  <a:moveTo>
                    <a:pt x="17611" y="1"/>
                  </a:moveTo>
                  <a:cubicBezTo>
                    <a:pt x="17375" y="1"/>
                    <a:pt x="17277" y="464"/>
                    <a:pt x="17277" y="464"/>
                  </a:cubicBezTo>
                  <a:cubicBezTo>
                    <a:pt x="17277" y="464"/>
                    <a:pt x="16380" y="2756"/>
                    <a:pt x="16107" y="2756"/>
                  </a:cubicBezTo>
                  <a:cubicBezTo>
                    <a:pt x="16101" y="2756"/>
                    <a:pt x="16096" y="2755"/>
                    <a:pt x="16091" y="2753"/>
                  </a:cubicBezTo>
                  <a:cubicBezTo>
                    <a:pt x="15840" y="2669"/>
                    <a:pt x="16341" y="1249"/>
                    <a:pt x="16542" y="781"/>
                  </a:cubicBezTo>
                  <a:cubicBezTo>
                    <a:pt x="16719" y="383"/>
                    <a:pt x="16636" y="115"/>
                    <a:pt x="16418" y="115"/>
                  </a:cubicBezTo>
                  <a:cubicBezTo>
                    <a:pt x="16389" y="115"/>
                    <a:pt x="16358" y="120"/>
                    <a:pt x="16325" y="130"/>
                  </a:cubicBezTo>
                  <a:cubicBezTo>
                    <a:pt x="16141" y="180"/>
                    <a:pt x="15489" y="1600"/>
                    <a:pt x="15289" y="2051"/>
                  </a:cubicBezTo>
                  <a:cubicBezTo>
                    <a:pt x="15148" y="2409"/>
                    <a:pt x="14822" y="3246"/>
                    <a:pt x="14557" y="3246"/>
                  </a:cubicBezTo>
                  <a:cubicBezTo>
                    <a:pt x="14475" y="3246"/>
                    <a:pt x="14399" y="3167"/>
                    <a:pt x="14336" y="2970"/>
                  </a:cubicBezTo>
                  <a:cubicBezTo>
                    <a:pt x="14052" y="2135"/>
                    <a:pt x="13534" y="1600"/>
                    <a:pt x="13301" y="1550"/>
                  </a:cubicBezTo>
                  <a:cubicBezTo>
                    <a:pt x="13294" y="1550"/>
                    <a:pt x="13287" y="1549"/>
                    <a:pt x="13280" y="1549"/>
                  </a:cubicBezTo>
                  <a:cubicBezTo>
                    <a:pt x="13027" y="1549"/>
                    <a:pt x="12904" y="1855"/>
                    <a:pt x="13083" y="2035"/>
                  </a:cubicBezTo>
                  <a:cubicBezTo>
                    <a:pt x="13267" y="2268"/>
                    <a:pt x="13401" y="2519"/>
                    <a:pt x="13501" y="2803"/>
                  </a:cubicBezTo>
                  <a:cubicBezTo>
                    <a:pt x="13601" y="3020"/>
                    <a:pt x="13651" y="3254"/>
                    <a:pt x="13668" y="3488"/>
                  </a:cubicBezTo>
                  <a:cubicBezTo>
                    <a:pt x="13718" y="3973"/>
                    <a:pt x="13702" y="4457"/>
                    <a:pt x="13651" y="4925"/>
                  </a:cubicBezTo>
                  <a:lnTo>
                    <a:pt x="8806" y="13614"/>
                  </a:lnTo>
                  <a:lnTo>
                    <a:pt x="1070" y="10690"/>
                  </a:lnTo>
                  <a:lnTo>
                    <a:pt x="1" y="15117"/>
                  </a:lnTo>
                  <a:cubicBezTo>
                    <a:pt x="1" y="15117"/>
                    <a:pt x="9423" y="19264"/>
                    <a:pt x="10700" y="19264"/>
                  </a:cubicBezTo>
                  <a:cubicBezTo>
                    <a:pt x="10750" y="19264"/>
                    <a:pt x="10787" y="19258"/>
                    <a:pt x="10811" y="19244"/>
                  </a:cubicBezTo>
                  <a:cubicBezTo>
                    <a:pt x="12248" y="18459"/>
                    <a:pt x="16759" y="5827"/>
                    <a:pt x="16759" y="5827"/>
                  </a:cubicBezTo>
                  <a:cubicBezTo>
                    <a:pt x="17428" y="4975"/>
                    <a:pt x="18062" y="4073"/>
                    <a:pt x="18631" y="3154"/>
                  </a:cubicBezTo>
                  <a:cubicBezTo>
                    <a:pt x="19265" y="2018"/>
                    <a:pt x="19165" y="1951"/>
                    <a:pt x="19015" y="1901"/>
                  </a:cubicBezTo>
                  <a:cubicBezTo>
                    <a:pt x="19003" y="1897"/>
                    <a:pt x="18991" y="1895"/>
                    <a:pt x="18978" y="1895"/>
                  </a:cubicBezTo>
                  <a:cubicBezTo>
                    <a:pt x="18629" y="1895"/>
                    <a:pt x="18002" y="3413"/>
                    <a:pt x="17790" y="3413"/>
                  </a:cubicBezTo>
                  <a:cubicBezTo>
                    <a:pt x="17761" y="3413"/>
                    <a:pt x="17740" y="3385"/>
                    <a:pt x="17728" y="3321"/>
                  </a:cubicBezTo>
                  <a:cubicBezTo>
                    <a:pt x="17645" y="2770"/>
                    <a:pt x="19015" y="848"/>
                    <a:pt x="18597" y="731"/>
                  </a:cubicBezTo>
                  <a:cubicBezTo>
                    <a:pt x="18578" y="725"/>
                    <a:pt x="18558" y="722"/>
                    <a:pt x="18538" y="722"/>
                  </a:cubicBezTo>
                  <a:cubicBezTo>
                    <a:pt x="18005" y="722"/>
                    <a:pt x="17257" y="2793"/>
                    <a:pt x="17177" y="2970"/>
                  </a:cubicBezTo>
                  <a:cubicBezTo>
                    <a:pt x="17147" y="3031"/>
                    <a:pt x="17093" y="3056"/>
                    <a:pt x="17040" y="3056"/>
                  </a:cubicBezTo>
                  <a:cubicBezTo>
                    <a:pt x="16946" y="3056"/>
                    <a:pt x="16856" y="2977"/>
                    <a:pt x="16910" y="2870"/>
                  </a:cubicBezTo>
                  <a:cubicBezTo>
                    <a:pt x="17027" y="2636"/>
                    <a:pt x="18213" y="180"/>
                    <a:pt x="17678" y="13"/>
                  </a:cubicBezTo>
                  <a:cubicBezTo>
                    <a:pt x="17655" y="4"/>
                    <a:pt x="17632" y="1"/>
                    <a:pt x="17611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25" name="Google Shape;3325;p59"/>
            <p:cNvSpPr/>
            <p:nvPr/>
          </p:nvSpPr>
          <p:spPr>
            <a:xfrm>
              <a:off x="4655847" y="2397313"/>
              <a:ext cx="801699" cy="763687"/>
            </a:xfrm>
            <a:custGeom>
              <a:avLst/>
              <a:gdLst/>
              <a:ahLst/>
              <a:cxnLst/>
              <a:rect l="l" t="t" r="r" b="b"/>
              <a:pathLst>
                <a:path w="25014" h="23828" extrusionOk="0">
                  <a:moveTo>
                    <a:pt x="14687" y="1"/>
                  </a:moveTo>
                  <a:cubicBezTo>
                    <a:pt x="13986" y="218"/>
                    <a:pt x="12916" y="653"/>
                    <a:pt x="12515" y="736"/>
                  </a:cubicBezTo>
                  <a:cubicBezTo>
                    <a:pt x="12481" y="743"/>
                    <a:pt x="12442" y="746"/>
                    <a:pt x="12397" y="746"/>
                  </a:cubicBezTo>
                  <a:cubicBezTo>
                    <a:pt x="11861" y="746"/>
                    <a:pt x="10570" y="313"/>
                    <a:pt x="9691" y="51"/>
                  </a:cubicBezTo>
                  <a:cubicBezTo>
                    <a:pt x="7486" y="168"/>
                    <a:pt x="6133" y="1137"/>
                    <a:pt x="4111" y="2658"/>
                  </a:cubicBezTo>
                  <a:lnTo>
                    <a:pt x="0" y="5916"/>
                  </a:lnTo>
                  <a:lnTo>
                    <a:pt x="4863" y="10878"/>
                  </a:lnTo>
                  <a:lnTo>
                    <a:pt x="6366" y="9742"/>
                  </a:lnTo>
                  <a:cubicBezTo>
                    <a:pt x="6450" y="11998"/>
                    <a:pt x="6534" y="12014"/>
                    <a:pt x="6650" y="14320"/>
                  </a:cubicBezTo>
                  <a:lnTo>
                    <a:pt x="6751" y="23209"/>
                  </a:lnTo>
                  <a:lnTo>
                    <a:pt x="20485" y="23827"/>
                  </a:lnTo>
                  <a:lnTo>
                    <a:pt x="19616" y="14938"/>
                  </a:lnTo>
                  <a:lnTo>
                    <a:pt x="19199" y="7954"/>
                  </a:lnTo>
                  <a:lnTo>
                    <a:pt x="23142" y="9859"/>
                  </a:lnTo>
                  <a:lnTo>
                    <a:pt x="25013" y="4295"/>
                  </a:lnTo>
                  <a:cubicBezTo>
                    <a:pt x="22858" y="3226"/>
                    <a:pt x="21337" y="2591"/>
                    <a:pt x="20168" y="1856"/>
                  </a:cubicBezTo>
                  <a:cubicBezTo>
                    <a:pt x="17419" y="144"/>
                    <a:pt x="16203" y="11"/>
                    <a:pt x="15400" y="11"/>
                  </a:cubicBezTo>
                  <a:cubicBezTo>
                    <a:pt x="15253" y="11"/>
                    <a:pt x="15120" y="16"/>
                    <a:pt x="14994" y="16"/>
                  </a:cubicBezTo>
                  <a:cubicBezTo>
                    <a:pt x="14888" y="16"/>
                    <a:pt x="14787" y="12"/>
                    <a:pt x="14687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26" name="Google Shape;3326;p59"/>
            <p:cNvSpPr/>
            <p:nvPr/>
          </p:nvSpPr>
          <p:spPr>
            <a:xfrm>
              <a:off x="4959489" y="2361994"/>
              <a:ext cx="95349" cy="61600"/>
            </a:xfrm>
            <a:custGeom>
              <a:avLst/>
              <a:gdLst/>
              <a:ahLst/>
              <a:cxnLst/>
              <a:rect l="l" t="t" r="r" b="b"/>
              <a:pathLst>
                <a:path w="2975" h="1922" extrusionOk="0">
                  <a:moveTo>
                    <a:pt x="0" y="0"/>
                  </a:moveTo>
                  <a:lnTo>
                    <a:pt x="34" y="1420"/>
                  </a:lnTo>
                  <a:lnTo>
                    <a:pt x="2974" y="1922"/>
                  </a:lnTo>
                  <a:cubicBezTo>
                    <a:pt x="2456" y="2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27" name="Google Shape;3327;p59"/>
            <p:cNvSpPr/>
            <p:nvPr/>
          </p:nvSpPr>
          <p:spPr>
            <a:xfrm>
              <a:off x="5054806" y="2359847"/>
              <a:ext cx="72850" cy="63747"/>
            </a:xfrm>
            <a:custGeom>
              <a:avLst/>
              <a:gdLst/>
              <a:ahLst/>
              <a:cxnLst/>
              <a:rect l="l" t="t" r="r" b="b"/>
              <a:pathLst>
                <a:path w="2273" h="1989" extrusionOk="0">
                  <a:moveTo>
                    <a:pt x="2056" y="0"/>
                  </a:moveTo>
                  <a:cubicBezTo>
                    <a:pt x="2056" y="0"/>
                    <a:pt x="418" y="134"/>
                    <a:pt x="0" y="1989"/>
                  </a:cubicBezTo>
                  <a:lnTo>
                    <a:pt x="2273" y="1387"/>
                  </a:lnTo>
                  <a:lnTo>
                    <a:pt x="2056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28" name="Google Shape;3328;p59"/>
            <p:cNvSpPr/>
            <p:nvPr/>
          </p:nvSpPr>
          <p:spPr>
            <a:xfrm>
              <a:off x="5134065" y="2563332"/>
              <a:ext cx="62145" cy="82497"/>
            </a:xfrm>
            <a:custGeom>
              <a:avLst/>
              <a:gdLst/>
              <a:ahLst/>
              <a:cxnLst/>
              <a:rect l="l" t="t" r="r" b="b"/>
              <a:pathLst>
                <a:path w="1939" h="2574" extrusionOk="0">
                  <a:moveTo>
                    <a:pt x="34" y="84"/>
                  </a:moveTo>
                  <a:lnTo>
                    <a:pt x="34" y="84"/>
                  </a:lnTo>
                  <a:cubicBezTo>
                    <a:pt x="201" y="101"/>
                    <a:pt x="385" y="118"/>
                    <a:pt x="552" y="118"/>
                  </a:cubicBezTo>
                  <a:cubicBezTo>
                    <a:pt x="855" y="118"/>
                    <a:pt x="1281" y="133"/>
                    <a:pt x="1771" y="134"/>
                  </a:cubicBezTo>
                  <a:lnTo>
                    <a:pt x="1771" y="134"/>
                  </a:lnTo>
                  <a:cubicBezTo>
                    <a:pt x="1773" y="642"/>
                    <a:pt x="1787" y="1236"/>
                    <a:pt x="1788" y="1860"/>
                  </a:cubicBezTo>
                  <a:lnTo>
                    <a:pt x="1788" y="1860"/>
                  </a:lnTo>
                  <a:cubicBezTo>
                    <a:pt x="1754" y="1881"/>
                    <a:pt x="1726" y="1897"/>
                    <a:pt x="1688" y="1922"/>
                  </a:cubicBezTo>
                  <a:lnTo>
                    <a:pt x="1025" y="2396"/>
                  </a:lnTo>
                  <a:lnTo>
                    <a:pt x="1025" y="2396"/>
                  </a:lnTo>
                  <a:lnTo>
                    <a:pt x="117" y="1832"/>
                  </a:lnTo>
                  <a:lnTo>
                    <a:pt x="117" y="1832"/>
                  </a:lnTo>
                  <a:cubicBezTo>
                    <a:pt x="115" y="1323"/>
                    <a:pt x="83" y="908"/>
                    <a:pt x="67" y="602"/>
                  </a:cubicBezTo>
                  <a:cubicBezTo>
                    <a:pt x="67" y="435"/>
                    <a:pt x="67" y="251"/>
                    <a:pt x="34" y="84"/>
                  </a:cubicBezTo>
                  <a:close/>
                  <a:moveTo>
                    <a:pt x="1838" y="1"/>
                  </a:moveTo>
                  <a:cubicBezTo>
                    <a:pt x="1287" y="1"/>
                    <a:pt x="819" y="34"/>
                    <a:pt x="501" y="51"/>
                  </a:cubicBezTo>
                  <a:cubicBezTo>
                    <a:pt x="351" y="51"/>
                    <a:pt x="201" y="51"/>
                    <a:pt x="34" y="84"/>
                  </a:cubicBezTo>
                  <a:cubicBezTo>
                    <a:pt x="17" y="235"/>
                    <a:pt x="0" y="402"/>
                    <a:pt x="17" y="552"/>
                  </a:cubicBezTo>
                  <a:cubicBezTo>
                    <a:pt x="0" y="869"/>
                    <a:pt x="0" y="1321"/>
                    <a:pt x="0" y="1889"/>
                  </a:cubicBezTo>
                  <a:lnTo>
                    <a:pt x="0" y="1922"/>
                  </a:lnTo>
                  <a:lnTo>
                    <a:pt x="17" y="1939"/>
                  </a:lnTo>
                  <a:lnTo>
                    <a:pt x="986" y="2557"/>
                  </a:lnTo>
                  <a:lnTo>
                    <a:pt x="1036" y="2574"/>
                  </a:lnTo>
                  <a:lnTo>
                    <a:pt x="1070" y="2540"/>
                  </a:lnTo>
                  <a:cubicBezTo>
                    <a:pt x="1304" y="2390"/>
                    <a:pt x="1537" y="2223"/>
                    <a:pt x="1771" y="2056"/>
                  </a:cubicBezTo>
                  <a:lnTo>
                    <a:pt x="1905" y="1956"/>
                  </a:lnTo>
                  <a:lnTo>
                    <a:pt x="1938" y="1939"/>
                  </a:lnTo>
                  <a:lnTo>
                    <a:pt x="1938" y="1889"/>
                  </a:lnTo>
                  <a:cubicBezTo>
                    <a:pt x="1922" y="1220"/>
                    <a:pt x="1922" y="602"/>
                    <a:pt x="1905" y="67"/>
                  </a:cubicBezTo>
                  <a:lnTo>
                    <a:pt x="190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29" name="Google Shape;3329;p59"/>
            <p:cNvSpPr/>
            <p:nvPr/>
          </p:nvSpPr>
          <p:spPr>
            <a:xfrm>
              <a:off x="5134065" y="2577274"/>
              <a:ext cx="57850" cy="4840"/>
            </a:xfrm>
            <a:custGeom>
              <a:avLst/>
              <a:gdLst/>
              <a:ahLst/>
              <a:cxnLst/>
              <a:rect l="l" t="t" r="r" b="b"/>
              <a:pathLst>
                <a:path w="1805" h="151" extrusionOk="0">
                  <a:moveTo>
                    <a:pt x="903" y="0"/>
                  </a:moveTo>
                  <a:cubicBezTo>
                    <a:pt x="401" y="0"/>
                    <a:pt x="0" y="33"/>
                    <a:pt x="0" y="67"/>
                  </a:cubicBezTo>
                  <a:cubicBezTo>
                    <a:pt x="0" y="117"/>
                    <a:pt x="401" y="150"/>
                    <a:pt x="903" y="150"/>
                  </a:cubicBezTo>
                  <a:cubicBezTo>
                    <a:pt x="1404" y="150"/>
                    <a:pt x="1805" y="117"/>
                    <a:pt x="1805" y="84"/>
                  </a:cubicBezTo>
                  <a:cubicBezTo>
                    <a:pt x="1805" y="33"/>
                    <a:pt x="1404" y="0"/>
                    <a:pt x="9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30" name="Google Shape;3330;p59"/>
            <p:cNvSpPr/>
            <p:nvPr/>
          </p:nvSpPr>
          <p:spPr>
            <a:xfrm>
              <a:off x="5053203" y="2423562"/>
              <a:ext cx="5929" cy="85189"/>
            </a:xfrm>
            <a:custGeom>
              <a:avLst/>
              <a:gdLst/>
              <a:ahLst/>
              <a:cxnLst/>
              <a:rect l="l" t="t" r="r" b="b"/>
              <a:pathLst>
                <a:path w="185" h="2658" extrusionOk="0">
                  <a:moveTo>
                    <a:pt x="84" y="1"/>
                  </a:moveTo>
                  <a:cubicBezTo>
                    <a:pt x="34" y="1"/>
                    <a:pt x="0" y="602"/>
                    <a:pt x="17" y="1337"/>
                  </a:cubicBezTo>
                  <a:cubicBezTo>
                    <a:pt x="17" y="2073"/>
                    <a:pt x="67" y="2657"/>
                    <a:pt x="117" y="2657"/>
                  </a:cubicBezTo>
                  <a:cubicBezTo>
                    <a:pt x="151" y="2657"/>
                    <a:pt x="184" y="2073"/>
                    <a:pt x="167" y="1337"/>
                  </a:cubicBezTo>
                  <a:cubicBezTo>
                    <a:pt x="167" y="585"/>
                    <a:pt x="117" y="1"/>
                    <a:pt x="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31" name="Google Shape;3331;p59"/>
            <p:cNvSpPr/>
            <p:nvPr/>
          </p:nvSpPr>
          <p:spPr>
            <a:xfrm>
              <a:off x="5066055" y="2434075"/>
              <a:ext cx="13397" cy="11826"/>
            </a:xfrm>
            <a:custGeom>
              <a:avLst/>
              <a:gdLst/>
              <a:ahLst/>
              <a:cxnLst/>
              <a:rect l="l" t="t" r="r" b="b"/>
              <a:pathLst>
                <a:path w="418" h="369" extrusionOk="0">
                  <a:moveTo>
                    <a:pt x="244" y="0"/>
                  </a:moveTo>
                  <a:cubicBezTo>
                    <a:pt x="212" y="0"/>
                    <a:pt x="192" y="14"/>
                    <a:pt x="201" y="24"/>
                  </a:cubicBezTo>
                  <a:cubicBezTo>
                    <a:pt x="201" y="40"/>
                    <a:pt x="234" y="57"/>
                    <a:pt x="251" y="107"/>
                  </a:cubicBezTo>
                  <a:cubicBezTo>
                    <a:pt x="268" y="157"/>
                    <a:pt x="268" y="207"/>
                    <a:pt x="217" y="207"/>
                  </a:cubicBezTo>
                  <a:cubicBezTo>
                    <a:pt x="206" y="210"/>
                    <a:pt x="196" y="212"/>
                    <a:pt x="187" y="212"/>
                  </a:cubicBezTo>
                  <a:cubicBezTo>
                    <a:pt x="145" y="212"/>
                    <a:pt x="134" y="179"/>
                    <a:pt x="134" y="124"/>
                  </a:cubicBezTo>
                  <a:cubicBezTo>
                    <a:pt x="134" y="90"/>
                    <a:pt x="167" y="57"/>
                    <a:pt x="167" y="40"/>
                  </a:cubicBezTo>
                  <a:cubicBezTo>
                    <a:pt x="167" y="27"/>
                    <a:pt x="155" y="19"/>
                    <a:pt x="137" y="19"/>
                  </a:cubicBezTo>
                  <a:cubicBezTo>
                    <a:pt x="108" y="19"/>
                    <a:pt x="64" y="39"/>
                    <a:pt x="34" y="90"/>
                  </a:cubicBezTo>
                  <a:cubicBezTo>
                    <a:pt x="0" y="157"/>
                    <a:pt x="0" y="207"/>
                    <a:pt x="34" y="274"/>
                  </a:cubicBezTo>
                  <a:cubicBezTo>
                    <a:pt x="76" y="338"/>
                    <a:pt x="143" y="369"/>
                    <a:pt x="209" y="369"/>
                  </a:cubicBezTo>
                  <a:cubicBezTo>
                    <a:pt x="297" y="369"/>
                    <a:pt x="382" y="313"/>
                    <a:pt x="401" y="207"/>
                  </a:cubicBezTo>
                  <a:cubicBezTo>
                    <a:pt x="418" y="141"/>
                    <a:pt x="385" y="74"/>
                    <a:pt x="334" y="40"/>
                  </a:cubicBezTo>
                  <a:cubicBezTo>
                    <a:pt x="304" y="10"/>
                    <a:pt x="270" y="0"/>
                    <a:pt x="2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32" name="Google Shape;3332;p59"/>
            <p:cNvSpPr/>
            <p:nvPr/>
          </p:nvSpPr>
          <p:spPr>
            <a:xfrm>
              <a:off x="5069260" y="2468272"/>
              <a:ext cx="13942" cy="12115"/>
            </a:xfrm>
            <a:custGeom>
              <a:avLst/>
              <a:gdLst/>
              <a:ahLst/>
              <a:cxnLst/>
              <a:rect l="l" t="t" r="r" b="b"/>
              <a:pathLst>
                <a:path w="435" h="378" extrusionOk="0">
                  <a:moveTo>
                    <a:pt x="151" y="0"/>
                  </a:moveTo>
                  <a:cubicBezTo>
                    <a:pt x="128" y="0"/>
                    <a:pt x="85" y="18"/>
                    <a:pt x="51" y="76"/>
                  </a:cubicBezTo>
                  <a:cubicBezTo>
                    <a:pt x="17" y="126"/>
                    <a:pt x="1" y="193"/>
                    <a:pt x="34" y="243"/>
                  </a:cubicBezTo>
                  <a:cubicBezTo>
                    <a:pt x="69" y="331"/>
                    <a:pt x="146" y="377"/>
                    <a:pt x="225" y="377"/>
                  </a:cubicBezTo>
                  <a:cubicBezTo>
                    <a:pt x="297" y="377"/>
                    <a:pt x="371" y="339"/>
                    <a:pt x="418" y="260"/>
                  </a:cubicBezTo>
                  <a:cubicBezTo>
                    <a:pt x="435" y="210"/>
                    <a:pt x="435" y="143"/>
                    <a:pt x="418" y="93"/>
                  </a:cubicBezTo>
                  <a:cubicBezTo>
                    <a:pt x="387" y="30"/>
                    <a:pt x="343" y="13"/>
                    <a:pt x="314" y="13"/>
                  </a:cubicBezTo>
                  <a:cubicBezTo>
                    <a:pt x="296" y="13"/>
                    <a:pt x="285" y="20"/>
                    <a:pt x="285" y="26"/>
                  </a:cubicBezTo>
                  <a:cubicBezTo>
                    <a:pt x="268" y="43"/>
                    <a:pt x="301" y="76"/>
                    <a:pt x="301" y="126"/>
                  </a:cubicBezTo>
                  <a:cubicBezTo>
                    <a:pt x="301" y="176"/>
                    <a:pt x="285" y="226"/>
                    <a:pt x="218" y="226"/>
                  </a:cubicBezTo>
                  <a:cubicBezTo>
                    <a:pt x="168" y="210"/>
                    <a:pt x="134" y="176"/>
                    <a:pt x="151" y="109"/>
                  </a:cubicBezTo>
                  <a:cubicBezTo>
                    <a:pt x="151" y="59"/>
                    <a:pt x="184" y="43"/>
                    <a:pt x="168" y="9"/>
                  </a:cubicBezTo>
                  <a:cubicBezTo>
                    <a:pt x="168" y="4"/>
                    <a:pt x="161" y="0"/>
                    <a:pt x="1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33" name="Google Shape;3333;p59"/>
            <p:cNvSpPr/>
            <p:nvPr/>
          </p:nvSpPr>
          <p:spPr>
            <a:xfrm>
              <a:off x="4961636" y="2397858"/>
              <a:ext cx="74997" cy="54132"/>
            </a:xfrm>
            <a:custGeom>
              <a:avLst/>
              <a:gdLst/>
              <a:ahLst/>
              <a:cxnLst/>
              <a:rect l="l" t="t" r="r" b="b"/>
              <a:pathLst>
                <a:path w="2340" h="1689" extrusionOk="0">
                  <a:moveTo>
                    <a:pt x="2189" y="1"/>
                  </a:moveTo>
                  <a:cubicBezTo>
                    <a:pt x="2055" y="34"/>
                    <a:pt x="1938" y="134"/>
                    <a:pt x="1888" y="268"/>
                  </a:cubicBezTo>
                  <a:cubicBezTo>
                    <a:pt x="1838" y="452"/>
                    <a:pt x="1788" y="652"/>
                    <a:pt x="1754" y="836"/>
                  </a:cubicBezTo>
                  <a:cubicBezTo>
                    <a:pt x="1727" y="1014"/>
                    <a:pt x="1688" y="1215"/>
                    <a:pt x="1648" y="1410"/>
                  </a:cubicBezTo>
                  <a:lnTo>
                    <a:pt x="1648" y="1410"/>
                  </a:lnTo>
                  <a:lnTo>
                    <a:pt x="1571" y="1354"/>
                  </a:lnTo>
                  <a:cubicBezTo>
                    <a:pt x="691" y="735"/>
                    <a:pt x="65" y="100"/>
                    <a:pt x="4" y="100"/>
                  </a:cubicBezTo>
                  <a:cubicBezTo>
                    <a:pt x="2" y="100"/>
                    <a:pt x="1" y="100"/>
                    <a:pt x="0" y="101"/>
                  </a:cubicBezTo>
                  <a:cubicBezTo>
                    <a:pt x="100" y="285"/>
                    <a:pt x="234" y="435"/>
                    <a:pt x="384" y="569"/>
                  </a:cubicBezTo>
                  <a:cubicBezTo>
                    <a:pt x="719" y="903"/>
                    <a:pt x="1086" y="1204"/>
                    <a:pt x="1470" y="1488"/>
                  </a:cubicBezTo>
                  <a:cubicBezTo>
                    <a:pt x="1537" y="1521"/>
                    <a:pt x="1604" y="1571"/>
                    <a:pt x="1654" y="1605"/>
                  </a:cubicBezTo>
                  <a:lnTo>
                    <a:pt x="1754" y="1688"/>
                  </a:lnTo>
                  <a:lnTo>
                    <a:pt x="1788" y="1555"/>
                  </a:lnTo>
                  <a:cubicBezTo>
                    <a:pt x="1821" y="1321"/>
                    <a:pt x="1855" y="1087"/>
                    <a:pt x="1888" y="870"/>
                  </a:cubicBezTo>
                  <a:cubicBezTo>
                    <a:pt x="1922" y="669"/>
                    <a:pt x="1938" y="485"/>
                    <a:pt x="1988" y="301"/>
                  </a:cubicBezTo>
                  <a:cubicBezTo>
                    <a:pt x="2022" y="201"/>
                    <a:pt x="2089" y="101"/>
                    <a:pt x="2206" y="51"/>
                  </a:cubicBezTo>
                  <a:cubicBezTo>
                    <a:pt x="2239" y="42"/>
                    <a:pt x="2268" y="42"/>
                    <a:pt x="2291" y="42"/>
                  </a:cubicBezTo>
                  <a:cubicBezTo>
                    <a:pt x="2309" y="42"/>
                    <a:pt x="2323" y="42"/>
                    <a:pt x="2333" y="38"/>
                  </a:cubicBezTo>
                  <a:lnTo>
                    <a:pt x="2333" y="38"/>
                  </a:lnTo>
                  <a:cubicBezTo>
                    <a:pt x="2337" y="43"/>
                    <a:pt x="2339" y="47"/>
                    <a:pt x="2339" y="51"/>
                  </a:cubicBezTo>
                  <a:lnTo>
                    <a:pt x="2339" y="34"/>
                  </a:lnTo>
                  <a:cubicBezTo>
                    <a:pt x="2337" y="36"/>
                    <a:pt x="2335" y="37"/>
                    <a:pt x="2333" y="38"/>
                  </a:cubicBezTo>
                  <a:lnTo>
                    <a:pt x="2333" y="38"/>
                  </a:lnTo>
                  <a:cubicBezTo>
                    <a:pt x="2316" y="21"/>
                    <a:pt x="2268" y="1"/>
                    <a:pt x="21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34" name="Google Shape;3334;p59"/>
            <p:cNvSpPr/>
            <p:nvPr/>
          </p:nvSpPr>
          <p:spPr>
            <a:xfrm>
              <a:off x="5068203" y="2394653"/>
              <a:ext cx="63203" cy="59998"/>
            </a:xfrm>
            <a:custGeom>
              <a:avLst/>
              <a:gdLst/>
              <a:ahLst/>
              <a:cxnLst/>
              <a:rect l="l" t="t" r="r" b="b"/>
              <a:pathLst>
                <a:path w="1972" h="1872" extrusionOk="0">
                  <a:moveTo>
                    <a:pt x="50" y="0"/>
                  </a:moveTo>
                  <a:cubicBezTo>
                    <a:pt x="0" y="17"/>
                    <a:pt x="551" y="685"/>
                    <a:pt x="685" y="1705"/>
                  </a:cubicBezTo>
                  <a:lnTo>
                    <a:pt x="702" y="1872"/>
                  </a:lnTo>
                  <a:lnTo>
                    <a:pt x="819" y="1755"/>
                  </a:lnTo>
                  <a:cubicBezTo>
                    <a:pt x="819" y="1738"/>
                    <a:pt x="836" y="1738"/>
                    <a:pt x="852" y="1721"/>
                  </a:cubicBezTo>
                  <a:cubicBezTo>
                    <a:pt x="1638" y="970"/>
                    <a:pt x="1972" y="134"/>
                    <a:pt x="1938" y="134"/>
                  </a:cubicBezTo>
                  <a:lnTo>
                    <a:pt x="1922" y="134"/>
                  </a:lnTo>
                  <a:cubicBezTo>
                    <a:pt x="1921" y="133"/>
                    <a:pt x="1920" y="133"/>
                    <a:pt x="1919" y="133"/>
                  </a:cubicBezTo>
                  <a:cubicBezTo>
                    <a:pt x="1874" y="133"/>
                    <a:pt x="1513" y="851"/>
                    <a:pt x="809" y="1534"/>
                  </a:cubicBezTo>
                  <a:lnTo>
                    <a:pt x="809" y="1534"/>
                  </a:lnTo>
                  <a:cubicBezTo>
                    <a:pt x="733" y="1141"/>
                    <a:pt x="593" y="773"/>
                    <a:pt x="401" y="418"/>
                  </a:cubicBezTo>
                  <a:cubicBezTo>
                    <a:pt x="318" y="251"/>
                    <a:pt x="201" y="117"/>
                    <a:pt x="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35" name="Google Shape;3335;p59"/>
            <p:cNvSpPr/>
            <p:nvPr/>
          </p:nvSpPr>
          <p:spPr>
            <a:xfrm>
              <a:off x="4846481" y="2484041"/>
              <a:ext cx="30031" cy="39710"/>
            </a:xfrm>
            <a:custGeom>
              <a:avLst/>
              <a:gdLst/>
              <a:ahLst/>
              <a:cxnLst/>
              <a:rect l="l" t="t" r="r" b="b"/>
              <a:pathLst>
                <a:path w="937" h="1239" extrusionOk="0">
                  <a:moveTo>
                    <a:pt x="38" y="1"/>
                  </a:moveTo>
                  <a:cubicBezTo>
                    <a:pt x="36" y="1"/>
                    <a:pt x="35" y="1"/>
                    <a:pt x="34" y="2"/>
                  </a:cubicBezTo>
                  <a:cubicBezTo>
                    <a:pt x="1" y="35"/>
                    <a:pt x="168" y="319"/>
                    <a:pt x="402" y="670"/>
                  </a:cubicBezTo>
                  <a:cubicBezTo>
                    <a:pt x="644" y="994"/>
                    <a:pt x="856" y="1239"/>
                    <a:pt x="899" y="1239"/>
                  </a:cubicBezTo>
                  <a:cubicBezTo>
                    <a:pt x="901" y="1239"/>
                    <a:pt x="902" y="1239"/>
                    <a:pt x="903" y="1238"/>
                  </a:cubicBezTo>
                  <a:cubicBezTo>
                    <a:pt x="936" y="1221"/>
                    <a:pt x="769" y="921"/>
                    <a:pt x="535" y="570"/>
                  </a:cubicBezTo>
                  <a:cubicBezTo>
                    <a:pt x="309" y="246"/>
                    <a:pt x="82" y="1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36" name="Google Shape;3336;p59"/>
            <p:cNvSpPr/>
            <p:nvPr/>
          </p:nvSpPr>
          <p:spPr>
            <a:xfrm>
              <a:off x="4783823" y="2573492"/>
              <a:ext cx="26826" cy="55767"/>
            </a:xfrm>
            <a:custGeom>
              <a:avLst/>
              <a:gdLst/>
              <a:ahLst/>
              <a:cxnLst/>
              <a:rect l="l" t="t" r="r" b="b"/>
              <a:pathLst>
                <a:path w="837" h="1740" extrusionOk="0">
                  <a:moveTo>
                    <a:pt x="801" y="1"/>
                  </a:moveTo>
                  <a:cubicBezTo>
                    <a:pt x="760" y="1"/>
                    <a:pt x="548" y="378"/>
                    <a:pt x="352" y="836"/>
                  </a:cubicBezTo>
                  <a:cubicBezTo>
                    <a:pt x="135" y="1321"/>
                    <a:pt x="1" y="1722"/>
                    <a:pt x="34" y="1739"/>
                  </a:cubicBezTo>
                  <a:cubicBezTo>
                    <a:pt x="35" y="1739"/>
                    <a:pt x="36" y="1739"/>
                    <a:pt x="37" y="1739"/>
                  </a:cubicBezTo>
                  <a:cubicBezTo>
                    <a:pt x="76" y="1739"/>
                    <a:pt x="273" y="1377"/>
                    <a:pt x="485" y="903"/>
                  </a:cubicBezTo>
                  <a:cubicBezTo>
                    <a:pt x="703" y="435"/>
                    <a:pt x="836" y="18"/>
                    <a:pt x="803" y="1"/>
                  </a:cubicBezTo>
                  <a:cubicBezTo>
                    <a:pt x="802" y="1"/>
                    <a:pt x="801" y="1"/>
                    <a:pt x="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37" name="Google Shape;3337;p59"/>
            <p:cNvSpPr/>
            <p:nvPr/>
          </p:nvSpPr>
          <p:spPr>
            <a:xfrm>
              <a:off x="4862538" y="2625349"/>
              <a:ext cx="39133" cy="42466"/>
            </a:xfrm>
            <a:custGeom>
              <a:avLst/>
              <a:gdLst/>
              <a:ahLst/>
              <a:cxnLst/>
              <a:rect l="l" t="t" r="r" b="b"/>
              <a:pathLst>
                <a:path w="1221" h="1325" extrusionOk="0">
                  <a:moveTo>
                    <a:pt x="42" y="1"/>
                  </a:moveTo>
                  <a:cubicBezTo>
                    <a:pt x="39" y="1"/>
                    <a:pt x="36" y="2"/>
                    <a:pt x="34" y="4"/>
                  </a:cubicBezTo>
                  <a:cubicBezTo>
                    <a:pt x="1" y="21"/>
                    <a:pt x="235" y="338"/>
                    <a:pt x="552" y="706"/>
                  </a:cubicBezTo>
                  <a:cubicBezTo>
                    <a:pt x="860" y="1062"/>
                    <a:pt x="1137" y="1325"/>
                    <a:pt x="1184" y="1325"/>
                  </a:cubicBezTo>
                  <a:cubicBezTo>
                    <a:pt x="1185" y="1325"/>
                    <a:pt x="1186" y="1324"/>
                    <a:pt x="1187" y="1324"/>
                  </a:cubicBezTo>
                  <a:cubicBezTo>
                    <a:pt x="1221" y="1290"/>
                    <a:pt x="987" y="973"/>
                    <a:pt x="669" y="605"/>
                  </a:cubicBezTo>
                  <a:cubicBezTo>
                    <a:pt x="370" y="259"/>
                    <a:pt x="100" y="1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38" name="Google Shape;3338;p59"/>
            <p:cNvSpPr/>
            <p:nvPr/>
          </p:nvSpPr>
          <p:spPr>
            <a:xfrm>
              <a:off x="4925740" y="2557339"/>
              <a:ext cx="37531" cy="30800"/>
            </a:xfrm>
            <a:custGeom>
              <a:avLst/>
              <a:gdLst/>
              <a:ahLst/>
              <a:cxnLst/>
              <a:rect l="l" t="t" r="r" b="b"/>
              <a:pathLst>
                <a:path w="1171" h="961" extrusionOk="0">
                  <a:moveTo>
                    <a:pt x="1142" y="0"/>
                  </a:moveTo>
                  <a:cubicBezTo>
                    <a:pt x="1080" y="0"/>
                    <a:pt x="829" y="189"/>
                    <a:pt x="535" y="422"/>
                  </a:cubicBezTo>
                  <a:cubicBezTo>
                    <a:pt x="235" y="689"/>
                    <a:pt x="1" y="923"/>
                    <a:pt x="34" y="956"/>
                  </a:cubicBezTo>
                  <a:cubicBezTo>
                    <a:pt x="37" y="959"/>
                    <a:pt x="41" y="960"/>
                    <a:pt x="46" y="960"/>
                  </a:cubicBezTo>
                  <a:cubicBezTo>
                    <a:pt x="110" y="960"/>
                    <a:pt x="358" y="785"/>
                    <a:pt x="636" y="538"/>
                  </a:cubicBezTo>
                  <a:cubicBezTo>
                    <a:pt x="953" y="288"/>
                    <a:pt x="1170" y="37"/>
                    <a:pt x="1153" y="4"/>
                  </a:cubicBezTo>
                  <a:cubicBezTo>
                    <a:pt x="1151" y="1"/>
                    <a:pt x="1147" y="0"/>
                    <a:pt x="1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39" name="Google Shape;3339;p59"/>
            <p:cNvSpPr/>
            <p:nvPr/>
          </p:nvSpPr>
          <p:spPr>
            <a:xfrm>
              <a:off x="4956797" y="2474938"/>
              <a:ext cx="26826" cy="33941"/>
            </a:xfrm>
            <a:custGeom>
              <a:avLst/>
              <a:gdLst/>
              <a:ahLst/>
              <a:cxnLst/>
              <a:rect l="l" t="t" r="r" b="b"/>
              <a:pathLst>
                <a:path w="837" h="1059" extrusionOk="0">
                  <a:moveTo>
                    <a:pt x="55" y="1"/>
                  </a:moveTo>
                  <a:cubicBezTo>
                    <a:pt x="53" y="1"/>
                    <a:pt x="52" y="1"/>
                    <a:pt x="51" y="2"/>
                  </a:cubicBezTo>
                  <a:cubicBezTo>
                    <a:pt x="1" y="18"/>
                    <a:pt x="118" y="302"/>
                    <a:pt x="335" y="603"/>
                  </a:cubicBezTo>
                  <a:cubicBezTo>
                    <a:pt x="535" y="880"/>
                    <a:pt x="735" y="1058"/>
                    <a:pt x="792" y="1058"/>
                  </a:cubicBezTo>
                  <a:cubicBezTo>
                    <a:pt x="796" y="1058"/>
                    <a:pt x="800" y="1057"/>
                    <a:pt x="803" y="1054"/>
                  </a:cubicBezTo>
                  <a:cubicBezTo>
                    <a:pt x="836" y="1038"/>
                    <a:pt x="669" y="804"/>
                    <a:pt x="452" y="503"/>
                  </a:cubicBezTo>
                  <a:cubicBezTo>
                    <a:pt x="258" y="229"/>
                    <a:pt x="96" y="1"/>
                    <a:pt x="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40" name="Google Shape;3340;p59"/>
            <p:cNvSpPr/>
            <p:nvPr/>
          </p:nvSpPr>
          <p:spPr>
            <a:xfrm>
              <a:off x="4949842" y="2725473"/>
              <a:ext cx="50383" cy="34518"/>
            </a:xfrm>
            <a:custGeom>
              <a:avLst/>
              <a:gdLst/>
              <a:ahLst/>
              <a:cxnLst/>
              <a:rect l="l" t="t" r="r" b="b"/>
              <a:pathLst>
                <a:path w="1572" h="1077" extrusionOk="0">
                  <a:moveTo>
                    <a:pt x="1542" y="0"/>
                  </a:moveTo>
                  <a:cubicBezTo>
                    <a:pt x="1472" y="0"/>
                    <a:pt x="1117" y="163"/>
                    <a:pt x="719" y="439"/>
                  </a:cubicBezTo>
                  <a:cubicBezTo>
                    <a:pt x="301" y="739"/>
                    <a:pt x="0" y="1040"/>
                    <a:pt x="34" y="1074"/>
                  </a:cubicBezTo>
                  <a:cubicBezTo>
                    <a:pt x="36" y="1076"/>
                    <a:pt x="39" y="1077"/>
                    <a:pt x="43" y="1077"/>
                  </a:cubicBezTo>
                  <a:cubicBezTo>
                    <a:pt x="108" y="1077"/>
                    <a:pt x="427" y="839"/>
                    <a:pt x="819" y="572"/>
                  </a:cubicBezTo>
                  <a:cubicBezTo>
                    <a:pt x="1237" y="272"/>
                    <a:pt x="1571" y="38"/>
                    <a:pt x="1554" y="4"/>
                  </a:cubicBezTo>
                  <a:cubicBezTo>
                    <a:pt x="1553" y="1"/>
                    <a:pt x="1549" y="0"/>
                    <a:pt x="15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41" name="Google Shape;3341;p59"/>
            <p:cNvSpPr/>
            <p:nvPr/>
          </p:nvSpPr>
          <p:spPr>
            <a:xfrm>
              <a:off x="4985193" y="2631759"/>
              <a:ext cx="36441" cy="31890"/>
            </a:xfrm>
            <a:custGeom>
              <a:avLst/>
              <a:gdLst/>
              <a:ahLst/>
              <a:cxnLst/>
              <a:rect l="l" t="t" r="r" b="b"/>
              <a:pathLst>
                <a:path w="1137" h="995" extrusionOk="0">
                  <a:moveTo>
                    <a:pt x="45" y="1"/>
                  </a:moveTo>
                  <a:cubicBezTo>
                    <a:pt x="40" y="1"/>
                    <a:pt x="36" y="2"/>
                    <a:pt x="34" y="4"/>
                  </a:cubicBezTo>
                  <a:cubicBezTo>
                    <a:pt x="0" y="38"/>
                    <a:pt x="217" y="288"/>
                    <a:pt x="518" y="556"/>
                  </a:cubicBezTo>
                  <a:cubicBezTo>
                    <a:pt x="795" y="817"/>
                    <a:pt x="1030" y="994"/>
                    <a:pt x="1091" y="994"/>
                  </a:cubicBezTo>
                  <a:cubicBezTo>
                    <a:pt x="1096" y="994"/>
                    <a:pt x="1100" y="993"/>
                    <a:pt x="1103" y="990"/>
                  </a:cubicBezTo>
                  <a:cubicBezTo>
                    <a:pt x="1136" y="973"/>
                    <a:pt x="919" y="723"/>
                    <a:pt x="618" y="439"/>
                  </a:cubicBezTo>
                  <a:cubicBezTo>
                    <a:pt x="355" y="191"/>
                    <a:pt x="106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42" name="Google Shape;3342;p59"/>
            <p:cNvSpPr/>
            <p:nvPr/>
          </p:nvSpPr>
          <p:spPr>
            <a:xfrm>
              <a:off x="5070863" y="2549871"/>
              <a:ext cx="20384" cy="44005"/>
            </a:xfrm>
            <a:custGeom>
              <a:avLst/>
              <a:gdLst/>
              <a:ahLst/>
              <a:cxnLst/>
              <a:rect l="l" t="t" r="r" b="b"/>
              <a:pathLst>
                <a:path w="636" h="1373" extrusionOk="0">
                  <a:moveTo>
                    <a:pt x="595" y="0"/>
                  </a:moveTo>
                  <a:cubicBezTo>
                    <a:pt x="547" y="0"/>
                    <a:pt x="360" y="274"/>
                    <a:pt x="218" y="638"/>
                  </a:cubicBezTo>
                  <a:cubicBezTo>
                    <a:pt x="67" y="1022"/>
                    <a:pt x="1" y="1356"/>
                    <a:pt x="51" y="1373"/>
                  </a:cubicBezTo>
                  <a:cubicBezTo>
                    <a:pt x="84" y="1373"/>
                    <a:pt x="218" y="1072"/>
                    <a:pt x="368" y="688"/>
                  </a:cubicBezTo>
                  <a:cubicBezTo>
                    <a:pt x="519" y="320"/>
                    <a:pt x="636" y="20"/>
                    <a:pt x="602" y="3"/>
                  </a:cubicBezTo>
                  <a:cubicBezTo>
                    <a:pt x="600" y="1"/>
                    <a:pt x="598" y="0"/>
                    <a:pt x="5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43" name="Google Shape;3343;p59"/>
            <p:cNvSpPr/>
            <p:nvPr/>
          </p:nvSpPr>
          <p:spPr>
            <a:xfrm>
              <a:off x="5063363" y="2737364"/>
              <a:ext cx="33236" cy="36569"/>
            </a:xfrm>
            <a:custGeom>
              <a:avLst/>
              <a:gdLst/>
              <a:ahLst/>
              <a:cxnLst/>
              <a:rect l="l" t="t" r="r" b="b"/>
              <a:pathLst>
                <a:path w="1037" h="1141" extrusionOk="0">
                  <a:moveTo>
                    <a:pt x="38" y="0"/>
                  </a:moveTo>
                  <a:cubicBezTo>
                    <a:pt x="36" y="0"/>
                    <a:pt x="35" y="0"/>
                    <a:pt x="34" y="1"/>
                  </a:cubicBezTo>
                  <a:cubicBezTo>
                    <a:pt x="1" y="18"/>
                    <a:pt x="134" y="335"/>
                    <a:pt x="418" y="653"/>
                  </a:cubicBezTo>
                  <a:cubicBezTo>
                    <a:pt x="666" y="947"/>
                    <a:pt x="943" y="1141"/>
                    <a:pt x="995" y="1141"/>
                  </a:cubicBezTo>
                  <a:cubicBezTo>
                    <a:pt x="999" y="1141"/>
                    <a:pt x="1002" y="1139"/>
                    <a:pt x="1003" y="1137"/>
                  </a:cubicBezTo>
                  <a:cubicBezTo>
                    <a:pt x="1037" y="1104"/>
                    <a:pt x="803" y="853"/>
                    <a:pt x="535" y="552"/>
                  </a:cubicBezTo>
                  <a:cubicBezTo>
                    <a:pt x="276" y="260"/>
                    <a:pt x="80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44" name="Google Shape;3344;p59"/>
            <p:cNvSpPr/>
            <p:nvPr/>
          </p:nvSpPr>
          <p:spPr>
            <a:xfrm>
              <a:off x="5093362" y="2651598"/>
              <a:ext cx="39133" cy="36120"/>
            </a:xfrm>
            <a:custGeom>
              <a:avLst/>
              <a:gdLst/>
              <a:ahLst/>
              <a:cxnLst/>
              <a:rect l="l" t="t" r="r" b="b"/>
              <a:pathLst>
                <a:path w="1221" h="1127" extrusionOk="0">
                  <a:moveTo>
                    <a:pt x="43" y="0"/>
                  </a:moveTo>
                  <a:cubicBezTo>
                    <a:pt x="39" y="0"/>
                    <a:pt x="36" y="1"/>
                    <a:pt x="34" y="4"/>
                  </a:cubicBezTo>
                  <a:cubicBezTo>
                    <a:pt x="0" y="37"/>
                    <a:pt x="234" y="321"/>
                    <a:pt x="552" y="622"/>
                  </a:cubicBezTo>
                  <a:cubicBezTo>
                    <a:pt x="848" y="918"/>
                    <a:pt x="1114" y="1126"/>
                    <a:pt x="1176" y="1126"/>
                  </a:cubicBezTo>
                  <a:cubicBezTo>
                    <a:pt x="1181" y="1126"/>
                    <a:pt x="1184" y="1125"/>
                    <a:pt x="1187" y="1123"/>
                  </a:cubicBezTo>
                  <a:cubicBezTo>
                    <a:pt x="1220" y="1090"/>
                    <a:pt x="986" y="822"/>
                    <a:pt x="669" y="505"/>
                  </a:cubicBezTo>
                  <a:cubicBezTo>
                    <a:pt x="372" y="223"/>
                    <a:pt x="104" y="0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45" name="Google Shape;3345;p59"/>
            <p:cNvSpPr/>
            <p:nvPr/>
          </p:nvSpPr>
          <p:spPr>
            <a:xfrm>
              <a:off x="5179032" y="2753293"/>
              <a:ext cx="45543" cy="35608"/>
            </a:xfrm>
            <a:custGeom>
              <a:avLst/>
              <a:gdLst/>
              <a:ahLst/>
              <a:cxnLst/>
              <a:rect l="l" t="t" r="r" b="b"/>
              <a:pathLst>
                <a:path w="1421" h="1111" extrusionOk="0">
                  <a:moveTo>
                    <a:pt x="1393" y="1"/>
                  </a:moveTo>
                  <a:cubicBezTo>
                    <a:pt x="1325" y="1"/>
                    <a:pt x="988" y="164"/>
                    <a:pt x="636" y="440"/>
                  </a:cubicBezTo>
                  <a:cubicBezTo>
                    <a:pt x="251" y="757"/>
                    <a:pt x="1" y="1074"/>
                    <a:pt x="34" y="1108"/>
                  </a:cubicBezTo>
                  <a:cubicBezTo>
                    <a:pt x="36" y="1110"/>
                    <a:pt x="39" y="1111"/>
                    <a:pt x="42" y="1111"/>
                  </a:cubicBezTo>
                  <a:cubicBezTo>
                    <a:pt x="102" y="1111"/>
                    <a:pt x="389" y="857"/>
                    <a:pt x="736" y="573"/>
                  </a:cubicBezTo>
                  <a:cubicBezTo>
                    <a:pt x="1104" y="272"/>
                    <a:pt x="1421" y="39"/>
                    <a:pt x="1404" y="5"/>
                  </a:cubicBezTo>
                  <a:cubicBezTo>
                    <a:pt x="1403" y="2"/>
                    <a:pt x="1399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46" name="Google Shape;3346;p59"/>
            <p:cNvSpPr/>
            <p:nvPr/>
          </p:nvSpPr>
          <p:spPr>
            <a:xfrm>
              <a:off x="5175827" y="2677815"/>
              <a:ext cx="46633" cy="35063"/>
            </a:xfrm>
            <a:custGeom>
              <a:avLst/>
              <a:gdLst/>
              <a:ahLst/>
              <a:cxnLst/>
              <a:rect l="l" t="t" r="r" b="b"/>
              <a:pathLst>
                <a:path w="1455" h="1094" extrusionOk="0">
                  <a:moveTo>
                    <a:pt x="1413" y="1"/>
                  </a:moveTo>
                  <a:cubicBezTo>
                    <a:pt x="1358" y="1"/>
                    <a:pt x="1044" y="209"/>
                    <a:pt x="686" y="489"/>
                  </a:cubicBezTo>
                  <a:cubicBezTo>
                    <a:pt x="285" y="773"/>
                    <a:pt x="1" y="1057"/>
                    <a:pt x="34" y="1090"/>
                  </a:cubicBezTo>
                  <a:cubicBezTo>
                    <a:pt x="35" y="1093"/>
                    <a:pt x="38" y="1094"/>
                    <a:pt x="42" y="1094"/>
                  </a:cubicBezTo>
                  <a:cubicBezTo>
                    <a:pt x="96" y="1094"/>
                    <a:pt x="411" y="886"/>
                    <a:pt x="769" y="606"/>
                  </a:cubicBezTo>
                  <a:cubicBezTo>
                    <a:pt x="1153" y="305"/>
                    <a:pt x="1454" y="38"/>
                    <a:pt x="1421" y="4"/>
                  </a:cubicBezTo>
                  <a:cubicBezTo>
                    <a:pt x="1420" y="2"/>
                    <a:pt x="1417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47" name="Google Shape;3347;p59"/>
            <p:cNvSpPr/>
            <p:nvPr/>
          </p:nvSpPr>
          <p:spPr>
            <a:xfrm>
              <a:off x="5231529" y="2564422"/>
              <a:ext cx="8589" cy="51440"/>
            </a:xfrm>
            <a:custGeom>
              <a:avLst/>
              <a:gdLst/>
              <a:ahLst/>
              <a:cxnLst/>
              <a:rect l="l" t="t" r="r" b="b"/>
              <a:pathLst>
                <a:path w="268" h="1605" extrusionOk="0">
                  <a:moveTo>
                    <a:pt x="100" y="0"/>
                  </a:moveTo>
                  <a:cubicBezTo>
                    <a:pt x="50" y="0"/>
                    <a:pt x="0" y="368"/>
                    <a:pt x="34" y="819"/>
                  </a:cubicBezTo>
                  <a:cubicBezTo>
                    <a:pt x="66" y="1260"/>
                    <a:pt x="179" y="1605"/>
                    <a:pt x="215" y="1605"/>
                  </a:cubicBezTo>
                  <a:cubicBezTo>
                    <a:pt x="216" y="1605"/>
                    <a:pt x="217" y="1604"/>
                    <a:pt x="217" y="1604"/>
                  </a:cubicBezTo>
                  <a:cubicBezTo>
                    <a:pt x="268" y="1604"/>
                    <a:pt x="234" y="1236"/>
                    <a:pt x="184" y="802"/>
                  </a:cubicBezTo>
                  <a:cubicBezTo>
                    <a:pt x="151" y="368"/>
                    <a:pt x="134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48" name="Google Shape;3348;p59"/>
            <p:cNvSpPr/>
            <p:nvPr/>
          </p:nvSpPr>
          <p:spPr>
            <a:xfrm>
              <a:off x="5157077" y="2594902"/>
              <a:ext cx="19326" cy="31697"/>
            </a:xfrm>
            <a:custGeom>
              <a:avLst/>
              <a:gdLst/>
              <a:ahLst/>
              <a:cxnLst/>
              <a:rect l="l" t="t" r="r" b="b"/>
              <a:pathLst>
                <a:path w="603" h="989" extrusionOk="0">
                  <a:moveTo>
                    <a:pt x="564" y="0"/>
                  </a:moveTo>
                  <a:cubicBezTo>
                    <a:pt x="524" y="0"/>
                    <a:pt x="379" y="196"/>
                    <a:pt x="235" y="453"/>
                  </a:cubicBezTo>
                  <a:cubicBezTo>
                    <a:pt x="84" y="737"/>
                    <a:pt x="1" y="971"/>
                    <a:pt x="34" y="987"/>
                  </a:cubicBezTo>
                  <a:cubicBezTo>
                    <a:pt x="35" y="988"/>
                    <a:pt x="37" y="988"/>
                    <a:pt x="39" y="988"/>
                  </a:cubicBezTo>
                  <a:cubicBezTo>
                    <a:pt x="79" y="988"/>
                    <a:pt x="224" y="793"/>
                    <a:pt x="368" y="536"/>
                  </a:cubicBezTo>
                  <a:cubicBezTo>
                    <a:pt x="519" y="252"/>
                    <a:pt x="602" y="18"/>
                    <a:pt x="569" y="1"/>
                  </a:cubicBezTo>
                  <a:cubicBezTo>
                    <a:pt x="567" y="1"/>
                    <a:pt x="566" y="0"/>
                    <a:pt x="5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49" name="Google Shape;3349;p59"/>
            <p:cNvSpPr/>
            <p:nvPr/>
          </p:nvSpPr>
          <p:spPr>
            <a:xfrm>
              <a:off x="5131373" y="2466285"/>
              <a:ext cx="48780" cy="31986"/>
            </a:xfrm>
            <a:custGeom>
              <a:avLst/>
              <a:gdLst/>
              <a:ahLst/>
              <a:cxnLst/>
              <a:rect l="l" t="t" r="r" b="b"/>
              <a:pathLst>
                <a:path w="1522" h="998" extrusionOk="0">
                  <a:moveTo>
                    <a:pt x="31" y="0"/>
                  </a:moveTo>
                  <a:cubicBezTo>
                    <a:pt x="25" y="0"/>
                    <a:pt x="20" y="2"/>
                    <a:pt x="17" y="4"/>
                  </a:cubicBezTo>
                  <a:cubicBezTo>
                    <a:pt x="1" y="38"/>
                    <a:pt x="301" y="288"/>
                    <a:pt x="719" y="572"/>
                  </a:cubicBezTo>
                  <a:cubicBezTo>
                    <a:pt x="1078" y="812"/>
                    <a:pt x="1398" y="998"/>
                    <a:pt x="1484" y="998"/>
                  </a:cubicBezTo>
                  <a:cubicBezTo>
                    <a:pt x="1494" y="998"/>
                    <a:pt x="1501" y="995"/>
                    <a:pt x="1504" y="990"/>
                  </a:cubicBezTo>
                  <a:cubicBezTo>
                    <a:pt x="1521" y="957"/>
                    <a:pt x="1204" y="706"/>
                    <a:pt x="803" y="439"/>
                  </a:cubicBezTo>
                  <a:cubicBezTo>
                    <a:pt x="418" y="177"/>
                    <a:pt x="104" y="0"/>
                    <a:pt x="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50" name="Google Shape;3350;p59"/>
            <p:cNvSpPr/>
            <p:nvPr/>
          </p:nvSpPr>
          <p:spPr>
            <a:xfrm>
              <a:off x="5192973" y="2436318"/>
              <a:ext cx="49838" cy="27146"/>
            </a:xfrm>
            <a:custGeom>
              <a:avLst/>
              <a:gdLst/>
              <a:ahLst/>
              <a:cxnLst/>
              <a:rect l="l" t="t" r="r" b="b"/>
              <a:pathLst>
                <a:path w="1555" h="847" extrusionOk="0">
                  <a:moveTo>
                    <a:pt x="28" y="0"/>
                  </a:moveTo>
                  <a:cubicBezTo>
                    <a:pt x="23" y="0"/>
                    <a:pt x="19" y="1"/>
                    <a:pt x="17" y="4"/>
                  </a:cubicBezTo>
                  <a:cubicBezTo>
                    <a:pt x="0" y="37"/>
                    <a:pt x="284" y="321"/>
                    <a:pt x="719" y="555"/>
                  </a:cubicBezTo>
                  <a:cubicBezTo>
                    <a:pt x="1078" y="756"/>
                    <a:pt x="1425" y="846"/>
                    <a:pt x="1525" y="846"/>
                  </a:cubicBezTo>
                  <a:cubicBezTo>
                    <a:pt x="1542" y="846"/>
                    <a:pt x="1552" y="844"/>
                    <a:pt x="1554" y="839"/>
                  </a:cubicBezTo>
                  <a:lnTo>
                    <a:pt x="1537" y="839"/>
                  </a:lnTo>
                  <a:cubicBezTo>
                    <a:pt x="1554" y="789"/>
                    <a:pt x="1203" y="639"/>
                    <a:pt x="785" y="421"/>
                  </a:cubicBezTo>
                  <a:cubicBezTo>
                    <a:pt x="397" y="204"/>
                    <a:pt x="95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51" name="Google Shape;3351;p59"/>
            <p:cNvSpPr/>
            <p:nvPr/>
          </p:nvSpPr>
          <p:spPr>
            <a:xfrm>
              <a:off x="5249734" y="2500514"/>
              <a:ext cx="43396" cy="18012"/>
            </a:xfrm>
            <a:custGeom>
              <a:avLst/>
              <a:gdLst/>
              <a:ahLst/>
              <a:cxnLst/>
              <a:rect l="l" t="t" r="r" b="b"/>
              <a:pathLst>
                <a:path w="1354" h="562" extrusionOk="0">
                  <a:moveTo>
                    <a:pt x="1263" y="1"/>
                  </a:moveTo>
                  <a:cubicBezTo>
                    <a:pt x="1143" y="1"/>
                    <a:pt x="894" y="48"/>
                    <a:pt x="619" y="156"/>
                  </a:cubicBezTo>
                  <a:cubicBezTo>
                    <a:pt x="251" y="306"/>
                    <a:pt x="0" y="524"/>
                    <a:pt x="17" y="557"/>
                  </a:cubicBezTo>
                  <a:cubicBezTo>
                    <a:pt x="20" y="560"/>
                    <a:pt x="26" y="562"/>
                    <a:pt x="33" y="562"/>
                  </a:cubicBezTo>
                  <a:cubicBezTo>
                    <a:pt x="105" y="562"/>
                    <a:pt x="368" y="426"/>
                    <a:pt x="685" y="290"/>
                  </a:cubicBezTo>
                  <a:cubicBezTo>
                    <a:pt x="1036" y="156"/>
                    <a:pt x="1354" y="73"/>
                    <a:pt x="1337" y="22"/>
                  </a:cubicBezTo>
                  <a:cubicBezTo>
                    <a:pt x="1337" y="8"/>
                    <a:pt x="1310" y="1"/>
                    <a:pt x="1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52" name="Google Shape;3352;p59"/>
            <p:cNvSpPr/>
            <p:nvPr/>
          </p:nvSpPr>
          <p:spPr>
            <a:xfrm>
              <a:off x="5324410" y="2543493"/>
              <a:ext cx="26569" cy="59517"/>
            </a:xfrm>
            <a:custGeom>
              <a:avLst/>
              <a:gdLst/>
              <a:ahLst/>
              <a:cxnLst/>
              <a:rect l="l" t="t" r="r" b="b"/>
              <a:pathLst>
                <a:path w="829" h="1857" extrusionOk="0">
                  <a:moveTo>
                    <a:pt x="776" y="1"/>
                  </a:moveTo>
                  <a:cubicBezTo>
                    <a:pt x="734" y="1"/>
                    <a:pt x="490" y="364"/>
                    <a:pt x="294" y="870"/>
                  </a:cubicBezTo>
                  <a:cubicBezTo>
                    <a:pt x="86" y="1365"/>
                    <a:pt x="1" y="1798"/>
                    <a:pt x="37" y="1851"/>
                  </a:cubicBezTo>
                  <a:lnTo>
                    <a:pt x="37" y="1851"/>
                  </a:lnTo>
                  <a:cubicBezTo>
                    <a:pt x="96" y="1803"/>
                    <a:pt x="239" y="1407"/>
                    <a:pt x="427" y="937"/>
                  </a:cubicBezTo>
                  <a:cubicBezTo>
                    <a:pt x="628" y="419"/>
                    <a:pt x="828" y="18"/>
                    <a:pt x="778" y="1"/>
                  </a:cubicBezTo>
                  <a:cubicBezTo>
                    <a:pt x="777" y="1"/>
                    <a:pt x="777" y="1"/>
                    <a:pt x="776" y="1"/>
                  </a:cubicBezTo>
                  <a:close/>
                  <a:moveTo>
                    <a:pt x="37" y="1851"/>
                  </a:moveTo>
                  <a:cubicBezTo>
                    <a:pt x="33" y="1854"/>
                    <a:pt x="29" y="1856"/>
                    <a:pt x="26" y="1856"/>
                  </a:cubicBezTo>
                  <a:lnTo>
                    <a:pt x="43" y="1856"/>
                  </a:lnTo>
                  <a:cubicBezTo>
                    <a:pt x="41" y="1855"/>
                    <a:pt x="39" y="1854"/>
                    <a:pt x="37" y="18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53" name="Google Shape;3353;p59"/>
            <p:cNvSpPr/>
            <p:nvPr/>
          </p:nvSpPr>
          <p:spPr>
            <a:xfrm>
              <a:off x="5386267" y="2590639"/>
              <a:ext cx="8621" cy="53043"/>
            </a:xfrm>
            <a:custGeom>
              <a:avLst/>
              <a:gdLst/>
              <a:ahLst/>
              <a:cxnLst/>
              <a:rect l="l" t="t" r="r" b="b"/>
              <a:pathLst>
                <a:path w="269" h="1655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17"/>
                    <a:pt x="1" y="385"/>
                    <a:pt x="51" y="836"/>
                  </a:cubicBezTo>
                  <a:cubicBezTo>
                    <a:pt x="101" y="1287"/>
                    <a:pt x="185" y="1655"/>
                    <a:pt x="218" y="1655"/>
                  </a:cubicBezTo>
                  <a:cubicBezTo>
                    <a:pt x="268" y="1655"/>
                    <a:pt x="252" y="1271"/>
                    <a:pt x="201" y="819"/>
                  </a:cubicBezTo>
                  <a:cubicBezTo>
                    <a:pt x="151" y="368"/>
                    <a:pt x="85" y="1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54" name="Google Shape;3354;p59"/>
            <p:cNvSpPr/>
            <p:nvPr/>
          </p:nvSpPr>
          <p:spPr>
            <a:xfrm>
              <a:off x="4710461" y="2557435"/>
              <a:ext cx="12884" cy="44517"/>
            </a:xfrm>
            <a:custGeom>
              <a:avLst/>
              <a:gdLst/>
              <a:ahLst/>
              <a:cxnLst/>
              <a:rect l="l" t="t" r="r" b="b"/>
              <a:pathLst>
                <a:path w="402" h="1389" extrusionOk="0">
                  <a:moveTo>
                    <a:pt x="352" y="1"/>
                  </a:moveTo>
                  <a:lnTo>
                    <a:pt x="352" y="1"/>
                  </a:lnTo>
                  <a:cubicBezTo>
                    <a:pt x="318" y="1"/>
                    <a:pt x="218" y="302"/>
                    <a:pt x="118" y="686"/>
                  </a:cubicBezTo>
                  <a:cubicBezTo>
                    <a:pt x="34" y="1053"/>
                    <a:pt x="1" y="1371"/>
                    <a:pt x="51" y="1388"/>
                  </a:cubicBezTo>
                  <a:cubicBezTo>
                    <a:pt x="52" y="1388"/>
                    <a:pt x="53" y="1388"/>
                    <a:pt x="54" y="1388"/>
                  </a:cubicBezTo>
                  <a:cubicBezTo>
                    <a:pt x="90" y="1388"/>
                    <a:pt x="187" y="1093"/>
                    <a:pt x="285" y="719"/>
                  </a:cubicBezTo>
                  <a:cubicBezTo>
                    <a:pt x="368" y="335"/>
                    <a:pt x="402" y="18"/>
                    <a:pt x="3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55" name="Google Shape;3355;p59"/>
            <p:cNvSpPr/>
            <p:nvPr/>
          </p:nvSpPr>
          <p:spPr>
            <a:xfrm>
              <a:off x="4775266" y="2687366"/>
              <a:ext cx="47690" cy="14647"/>
            </a:xfrm>
            <a:custGeom>
              <a:avLst/>
              <a:gdLst/>
              <a:ahLst/>
              <a:cxnLst/>
              <a:rect l="l" t="t" r="r" b="b"/>
              <a:pathLst>
                <a:path w="1488" h="457" extrusionOk="0">
                  <a:moveTo>
                    <a:pt x="40" y="0"/>
                  </a:moveTo>
                  <a:cubicBezTo>
                    <a:pt x="27" y="0"/>
                    <a:pt x="19" y="3"/>
                    <a:pt x="17" y="7"/>
                  </a:cubicBezTo>
                  <a:cubicBezTo>
                    <a:pt x="0" y="40"/>
                    <a:pt x="301" y="224"/>
                    <a:pt x="719" y="341"/>
                  </a:cubicBezTo>
                  <a:cubicBezTo>
                    <a:pt x="1003" y="424"/>
                    <a:pt x="1262" y="457"/>
                    <a:pt x="1395" y="457"/>
                  </a:cubicBezTo>
                  <a:cubicBezTo>
                    <a:pt x="1450" y="457"/>
                    <a:pt x="1483" y="451"/>
                    <a:pt x="1488" y="441"/>
                  </a:cubicBezTo>
                  <a:cubicBezTo>
                    <a:pt x="1488" y="391"/>
                    <a:pt x="1153" y="308"/>
                    <a:pt x="769" y="191"/>
                  </a:cubicBezTo>
                  <a:cubicBezTo>
                    <a:pt x="421" y="89"/>
                    <a:pt x="124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56" name="Google Shape;3356;p59"/>
            <p:cNvSpPr/>
            <p:nvPr/>
          </p:nvSpPr>
          <p:spPr>
            <a:xfrm>
              <a:off x="4904331" y="2430004"/>
              <a:ext cx="34838" cy="19999"/>
            </a:xfrm>
            <a:custGeom>
              <a:avLst/>
              <a:gdLst/>
              <a:ahLst/>
              <a:cxnLst/>
              <a:rect l="l" t="t" r="r" b="b"/>
              <a:pathLst>
                <a:path w="1087" h="624" extrusionOk="0">
                  <a:moveTo>
                    <a:pt x="1025" y="1"/>
                  </a:moveTo>
                  <a:cubicBezTo>
                    <a:pt x="935" y="1"/>
                    <a:pt x="720" y="70"/>
                    <a:pt x="485" y="201"/>
                  </a:cubicBezTo>
                  <a:cubicBezTo>
                    <a:pt x="184" y="368"/>
                    <a:pt x="0" y="585"/>
                    <a:pt x="34" y="618"/>
                  </a:cubicBezTo>
                  <a:cubicBezTo>
                    <a:pt x="37" y="622"/>
                    <a:pt x="42" y="623"/>
                    <a:pt x="48" y="623"/>
                  </a:cubicBezTo>
                  <a:cubicBezTo>
                    <a:pt x="109" y="623"/>
                    <a:pt x="311" y="486"/>
                    <a:pt x="568" y="334"/>
                  </a:cubicBezTo>
                  <a:cubicBezTo>
                    <a:pt x="836" y="167"/>
                    <a:pt x="1086" y="50"/>
                    <a:pt x="1070" y="17"/>
                  </a:cubicBezTo>
                  <a:cubicBezTo>
                    <a:pt x="1066" y="6"/>
                    <a:pt x="1050" y="1"/>
                    <a:pt x="10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57" name="Google Shape;3357;p59"/>
            <p:cNvSpPr/>
            <p:nvPr/>
          </p:nvSpPr>
          <p:spPr>
            <a:xfrm>
              <a:off x="4776868" y="2516539"/>
              <a:ext cx="41280" cy="10641"/>
            </a:xfrm>
            <a:custGeom>
              <a:avLst/>
              <a:gdLst/>
              <a:ahLst/>
              <a:cxnLst/>
              <a:rect l="l" t="t" r="r" b="b"/>
              <a:pathLst>
                <a:path w="1288" h="332" extrusionOk="0">
                  <a:moveTo>
                    <a:pt x="97" y="0"/>
                  </a:moveTo>
                  <a:cubicBezTo>
                    <a:pt x="41" y="0"/>
                    <a:pt x="6" y="8"/>
                    <a:pt x="1" y="24"/>
                  </a:cubicBezTo>
                  <a:cubicBezTo>
                    <a:pt x="1" y="57"/>
                    <a:pt x="285" y="157"/>
                    <a:pt x="636" y="241"/>
                  </a:cubicBezTo>
                  <a:cubicBezTo>
                    <a:pt x="874" y="298"/>
                    <a:pt x="1082" y="331"/>
                    <a:pt x="1195" y="331"/>
                  </a:cubicBezTo>
                  <a:cubicBezTo>
                    <a:pt x="1249" y="331"/>
                    <a:pt x="1282" y="324"/>
                    <a:pt x="1287" y="308"/>
                  </a:cubicBezTo>
                  <a:cubicBezTo>
                    <a:pt x="1287" y="274"/>
                    <a:pt x="1020" y="174"/>
                    <a:pt x="669" y="91"/>
                  </a:cubicBezTo>
                  <a:cubicBezTo>
                    <a:pt x="431" y="34"/>
                    <a:pt x="215" y="0"/>
                    <a:pt x="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58" name="Google Shape;3358;p59"/>
            <p:cNvSpPr/>
            <p:nvPr/>
          </p:nvSpPr>
          <p:spPr>
            <a:xfrm>
              <a:off x="4973399" y="2390326"/>
              <a:ext cx="26281" cy="20416"/>
            </a:xfrm>
            <a:custGeom>
              <a:avLst/>
              <a:gdLst/>
              <a:ahLst/>
              <a:cxnLst/>
              <a:rect l="l" t="t" r="r" b="b"/>
              <a:pathLst>
                <a:path w="820" h="637" extrusionOk="0">
                  <a:moveTo>
                    <a:pt x="57" y="0"/>
                  </a:moveTo>
                  <a:cubicBezTo>
                    <a:pt x="55" y="0"/>
                    <a:pt x="53" y="1"/>
                    <a:pt x="51" y="2"/>
                  </a:cubicBezTo>
                  <a:cubicBezTo>
                    <a:pt x="1" y="35"/>
                    <a:pt x="118" y="236"/>
                    <a:pt x="335" y="419"/>
                  </a:cubicBezTo>
                  <a:cubicBezTo>
                    <a:pt x="519" y="564"/>
                    <a:pt x="692" y="636"/>
                    <a:pt x="766" y="636"/>
                  </a:cubicBezTo>
                  <a:cubicBezTo>
                    <a:pt x="786" y="636"/>
                    <a:pt x="799" y="631"/>
                    <a:pt x="803" y="620"/>
                  </a:cubicBezTo>
                  <a:cubicBezTo>
                    <a:pt x="819" y="587"/>
                    <a:pt x="652" y="470"/>
                    <a:pt x="435" y="303"/>
                  </a:cubicBezTo>
                  <a:cubicBezTo>
                    <a:pt x="245" y="144"/>
                    <a:pt x="100" y="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59" name="Google Shape;3359;p59"/>
            <p:cNvSpPr/>
            <p:nvPr/>
          </p:nvSpPr>
          <p:spPr>
            <a:xfrm>
              <a:off x="5094420" y="2383756"/>
              <a:ext cx="21986" cy="20095"/>
            </a:xfrm>
            <a:custGeom>
              <a:avLst/>
              <a:gdLst/>
              <a:ahLst/>
              <a:cxnLst/>
              <a:rect l="l" t="t" r="r" b="b"/>
              <a:pathLst>
                <a:path w="686" h="627" extrusionOk="0">
                  <a:moveTo>
                    <a:pt x="636" y="1"/>
                  </a:moveTo>
                  <a:cubicBezTo>
                    <a:pt x="580" y="1"/>
                    <a:pt x="433" y="109"/>
                    <a:pt x="285" y="257"/>
                  </a:cubicBezTo>
                  <a:cubicBezTo>
                    <a:pt x="118" y="424"/>
                    <a:pt x="1" y="591"/>
                    <a:pt x="34" y="624"/>
                  </a:cubicBezTo>
                  <a:cubicBezTo>
                    <a:pt x="37" y="626"/>
                    <a:pt x="40" y="626"/>
                    <a:pt x="43" y="626"/>
                  </a:cubicBezTo>
                  <a:cubicBezTo>
                    <a:pt x="90" y="626"/>
                    <a:pt x="231" y="528"/>
                    <a:pt x="402" y="357"/>
                  </a:cubicBezTo>
                  <a:cubicBezTo>
                    <a:pt x="569" y="190"/>
                    <a:pt x="686" y="23"/>
                    <a:pt x="652" y="6"/>
                  </a:cubicBezTo>
                  <a:cubicBezTo>
                    <a:pt x="649" y="2"/>
                    <a:pt x="643" y="1"/>
                    <a:pt x="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60" name="Google Shape;3360;p59"/>
            <p:cNvSpPr/>
            <p:nvPr/>
          </p:nvSpPr>
          <p:spPr>
            <a:xfrm>
              <a:off x="4313137" y="4261437"/>
              <a:ext cx="186371" cy="311622"/>
            </a:xfrm>
            <a:custGeom>
              <a:avLst/>
              <a:gdLst/>
              <a:ahLst/>
              <a:cxnLst/>
              <a:rect l="l" t="t" r="r" b="b"/>
              <a:pathLst>
                <a:path w="5815" h="9723" extrusionOk="0">
                  <a:moveTo>
                    <a:pt x="3241" y="0"/>
                  </a:moveTo>
                  <a:lnTo>
                    <a:pt x="0" y="1755"/>
                  </a:lnTo>
                  <a:lnTo>
                    <a:pt x="150" y="2055"/>
                  </a:lnTo>
                  <a:cubicBezTo>
                    <a:pt x="835" y="3409"/>
                    <a:pt x="3693" y="8906"/>
                    <a:pt x="4461" y="9624"/>
                  </a:cubicBezTo>
                  <a:cubicBezTo>
                    <a:pt x="4531" y="9692"/>
                    <a:pt x="4586" y="9722"/>
                    <a:pt x="4627" y="9722"/>
                  </a:cubicBezTo>
                  <a:cubicBezTo>
                    <a:pt x="5092" y="9722"/>
                    <a:pt x="3910" y="5865"/>
                    <a:pt x="3910" y="5865"/>
                  </a:cubicBezTo>
                  <a:lnTo>
                    <a:pt x="5815" y="4779"/>
                  </a:lnTo>
                  <a:lnTo>
                    <a:pt x="3241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61" name="Google Shape;3361;p59"/>
            <p:cNvSpPr/>
            <p:nvPr/>
          </p:nvSpPr>
          <p:spPr>
            <a:xfrm>
              <a:off x="4313137" y="4316051"/>
              <a:ext cx="157750" cy="258163"/>
            </a:xfrm>
            <a:custGeom>
              <a:avLst/>
              <a:gdLst/>
              <a:ahLst/>
              <a:cxnLst/>
              <a:rect l="l" t="t" r="r" b="b"/>
              <a:pathLst>
                <a:path w="4922" h="8055" extrusionOk="0">
                  <a:moveTo>
                    <a:pt x="117" y="1"/>
                  </a:moveTo>
                  <a:lnTo>
                    <a:pt x="0" y="51"/>
                  </a:lnTo>
                  <a:cubicBezTo>
                    <a:pt x="1170" y="2574"/>
                    <a:pt x="4261" y="8004"/>
                    <a:pt x="4595" y="8054"/>
                  </a:cubicBezTo>
                  <a:cubicBezTo>
                    <a:pt x="4598" y="8054"/>
                    <a:pt x="4601" y="8055"/>
                    <a:pt x="4605" y="8055"/>
                  </a:cubicBezTo>
                  <a:cubicBezTo>
                    <a:pt x="4921" y="8055"/>
                    <a:pt x="4528" y="6433"/>
                    <a:pt x="4528" y="6433"/>
                  </a:cubicBezTo>
                  <a:cubicBezTo>
                    <a:pt x="4461" y="6326"/>
                    <a:pt x="4311" y="6294"/>
                    <a:pt x="4156" y="6294"/>
                  </a:cubicBezTo>
                  <a:cubicBezTo>
                    <a:pt x="3923" y="6294"/>
                    <a:pt x="3676" y="6367"/>
                    <a:pt x="3676" y="6367"/>
                  </a:cubicBez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62" name="Google Shape;3362;p59"/>
            <p:cNvSpPr/>
            <p:nvPr/>
          </p:nvSpPr>
          <p:spPr>
            <a:xfrm>
              <a:off x="4315252" y="4313391"/>
              <a:ext cx="146244" cy="256528"/>
            </a:xfrm>
            <a:custGeom>
              <a:avLst/>
              <a:gdLst/>
              <a:ahLst/>
              <a:cxnLst/>
              <a:rect l="l" t="t" r="r" b="b"/>
              <a:pathLst>
                <a:path w="4563" h="8004" extrusionOk="0">
                  <a:moveTo>
                    <a:pt x="1" y="0"/>
                  </a:moveTo>
                  <a:cubicBezTo>
                    <a:pt x="18" y="33"/>
                    <a:pt x="34" y="67"/>
                    <a:pt x="51" y="84"/>
                  </a:cubicBezTo>
                  <a:cubicBezTo>
                    <a:pt x="51" y="50"/>
                    <a:pt x="34" y="33"/>
                    <a:pt x="1" y="0"/>
                  </a:cubicBezTo>
                  <a:close/>
                  <a:moveTo>
                    <a:pt x="51" y="84"/>
                  </a:moveTo>
                  <a:lnTo>
                    <a:pt x="51" y="84"/>
                  </a:lnTo>
                  <a:cubicBezTo>
                    <a:pt x="84" y="167"/>
                    <a:pt x="118" y="251"/>
                    <a:pt x="168" y="334"/>
                  </a:cubicBezTo>
                  <a:cubicBezTo>
                    <a:pt x="285" y="568"/>
                    <a:pt x="435" y="869"/>
                    <a:pt x="619" y="1220"/>
                  </a:cubicBezTo>
                  <a:cubicBezTo>
                    <a:pt x="1020" y="1972"/>
                    <a:pt x="1571" y="2991"/>
                    <a:pt x="2206" y="4110"/>
                  </a:cubicBezTo>
                  <a:cubicBezTo>
                    <a:pt x="2841" y="5213"/>
                    <a:pt x="3443" y="6216"/>
                    <a:pt x="3877" y="6934"/>
                  </a:cubicBezTo>
                  <a:lnTo>
                    <a:pt x="4412" y="7786"/>
                  </a:lnTo>
                  <a:cubicBezTo>
                    <a:pt x="4462" y="7870"/>
                    <a:pt x="4512" y="7937"/>
                    <a:pt x="4562" y="8003"/>
                  </a:cubicBezTo>
                  <a:cubicBezTo>
                    <a:pt x="4529" y="7937"/>
                    <a:pt x="4479" y="7853"/>
                    <a:pt x="4429" y="7770"/>
                  </a:cubicBezTo>
                  <a:cubicBezTo>
                    <a:pt x="4295" y="7536"/>
                    <a:pt x="4128" y="7252"/>
                    <a:pt x="3911" y="6917"/>
                  </a:cubicBezTo>
                  <a:cubicBezTo>
                    <a:pt x="3493" y="6182"/>
                    <a:pt x="2891" y="5196"/>
                    <a:pt x="2256" y="4077"/>
                  </a:cubicBezTo>
                  <a:cubicBezTo>
                    <a:pt x="1622" y="2957"/>
                    <a:pt x="1070" y="1938"/>
                    <a:pt x="669" y="1203"/>
                  </a:cubicBezTo>
                  <a:lnTo>
                    <a:pt x="185" y="318"/>
                  </a:lnTo>
                  <a:lnTo>
                    <a:pt x="51" y="8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63" name="Google Shape;3363;p59"/>
            <p:cNvSpPr/>
            <p:nvPr/>
          </p:nvSpPr>
          <p:spPr>
            <a:xfrm>
              <a:off x="4428805" y="4516940"/>
              <a:ext cx="32146" cy="5320"/>
            </a:xfrm>
            <a:custGeom>
              <a:avLst/>
              <a:gdLst/>
              <a:ahLst/>
              <a:cxnLst/>
              <a:rect l="l" t="t" r="r" b="b"/>
              <a:pathLst>
                <a:path w="1003" h="166" extrusionOk="0">
                  <a:moveTo>
                    <a:pt x="491" y="0"/>
                  </a:moveTo>
                  <a:cubicBezTo>
                    <a:pt x="319" y="0"/>
                    <a:pt x="147" y="50"/>
                    <a:pt x="0" y="149"/>
                  </a:cubicBezTo>
                  <a:cubicBezTo>
                    <a:pt x="148" y="94"/>
                    <a:pt x="306" y="69"/>
                    <a:pt x="465" y="69"/>
                  </a:cubicBezTo>
                  <a:cubicBezTo>
                    <a:pt x="648" y="69"/>
                    <a:pt x="833" y="103"/>
                    <a:pt x="1003" y="165"/>
                  </a:cubicBezTo>
                  <a:cubicBezTo>
                    <a:pt x="849" y="55"/>
                    <a:pt x="670" y="0"/>
                    <a:pt x="4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64" name="Google Shape;3364;p59"/>
            <p:cNvSpPr/>
            <p:nvPr/>
          </p:nvSpPr>
          <p:spPr>
            <a:xfrm>
              <a:off x="4425568" y="4462423"/>
              <a:ext cx="17724" cy="2756"/>
            </a:xfrm>
            <a:custGeom>
              <a:avLst/>
              <a:gdLst/>
              <a:ahLst/>
              <a:cxnLst/>
              <a:rect l="l" t="t" r="r" b="b"/>
              <a:pathLst>
                <a:path w="553" h="86" extrusionOk="0">
                  <a:moveTo>
                    <a:pt x="166" y="1"/>
                  </a:moveTo>
                  <a:cubicBezTo>
                    <a:pt x="113" y="1"/>
                    <a:pt x="60" y="9"/>
                    <a:pt x="1" y="28"/>
                  </a:cubicBezTo>
                  <a:cubicBezTo>
                    <a:pt x="84" y="62"/>
                    <a:pt x="185" y="79"/>
                    <a:pt x="268" y="79"/>
                  </a:cubicBezTo>
                  <a:cubicBezTo>
                    <a:pt x="298" y="83"/>
                    <a:pt x="325" y="85"/>
                    <a:pt x="353" y="85"/>
                  </a:cubicBezTo>
                  <a:cubicBezTo>
                    <a:pt x="419" y="85"/>
                    <a:pt x="481" y="74"/>
                    <a:pt x="552" y="62"/>
                  </a:cubicBezTo>
                  <a:cubicBezTo>
                    <a:pt x="490" y="24"/>
                    <a:pt x="417" y="5"/>
                    <a:pt x="350" y="5"/>
                  </a:cubicBezTo>
                  <a:cubicBezTo>
                    <a:pt x="328" y="5"/>
                    <a:pt x="306" y="8"/>
                    <a:pt x="285" y="12"/>
                  </a:cubicBezTo>
                  <a:cubicBezTo>
                    <a:pt x="243" y="5"/>
                    <a:pt x="205" y="1"/>
                    <a:pt x="1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65" name="Google Shape;3365;p59"/>
            <p:cNvSpPr/>
            <p:nvPr/>
          </p:nvSpPr>
          <p:spPr>
            <a:xfrm>
              <a:off x="4425055" y="4447039"/>
              <a:ext cx="14487" cy="5256"/>
            </a:xfrm>
            <a:custGeom>
              <a:avLst/>
              <a:gdLst/>
              <a:ahLst/>
              <a:cxnLst/>
              <a:rect l="l" t="t" r="r" b="b"/>
              <a:pathLst>
                <a:path w="452" h="164" extrusionOk="0">
                  <a:moveTo>
                    <a:pt x="30" y="1"/>
                  </a:moveTo>
                  <a:cubicBezTo>
                    <a:pt x="15" y="1"/>
                    <a:pt x="5" y="3"/>
                    <a:pt x="0" y="7"/>
                  </a:cubicBezTo>
                  <a:cubicBezTo>
                    <a:pt x="0" y="24"/>
                    <a:pt x="100" y="74"/>
                    <a:pt x="217" y="107"/>
                  </a:cubicBezTo>
                  <a:cubicBezTo>
                    <a:pt x="305" y="145"/>
                    <a:pt x="383" y="164"/>
                    <a:pt x="424" y="164"/>
                  </a:cubicBezTo>
                  <a:cubicBezTo>
                    <a:pt x="438" y="164"/>
                    <a:pt x="447" y="162"/>
                    <a:pt x="451" y="158"/>
                  </a:cubicBezTo>
                  <a:cubicBezTo>
                    <a:pt x="451" y="141"/>
                    <a:pt x="351" y="91"/>
                    <a:pt x="234" y="41"/>
                  </a:cubicBezTo>
                  <a:cubicBezTo>
                    <a:pt x="148" y="16"/>
                    <a:pt x="72" y="1"/>
                    <a:pt x="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66" name="Google Shape;3366;p59"/>
            <p:cNvSpPr/>
            <p:nvPr/>
          </p:nvSpPr>
          <p:spPr>
            <a:xfrm>
              <a:off x="4435215" y="4431174"/>
              <a:ext cx="9134" cy="16153"/>
            </a:xfrm>
            <a:custGeom>
              <a:avLst/>
              <a:gdLst/>
              <a:ahLst/>
              <a:cxnLst/>
              <a:rect l="l" t="t" r="r" b="b"/>
              <a:pathLst>
                <a:path w="285" h="504" extrusionOk="0">
                  <a:moveTo>
                    <a:pt x="1" y="1"/>
                  </a:moveTo>
                  <a:cubicBezTo>
                    <a:pt x="17" y="101"/>
                    <a:pt x="51" y="185"/>
                    <a:pt x="118" y="268"/>
                  </a:cubicBezTo>
                  <a:cubicBezTo>
                    <a:pt x="180" y="393"/>
                    <a:pt x="257" y="504"/>
                    <a:pt x="281" y="504"/>
                  </a:cubicBezTo>
                  <a:cubicBezTo>
                    <a:pt x="282" y="504"/>
                    <a:pt x="284" y="503"/>
                    <a:pt x="285" y="502"/>
                  </a:cubicBezTo>
                  <a:cubicBezTo>
                    <a:pt x="268" y="402"/>
                    <a:pt x="218" y="318"/>
                    <a:pt x="168" y="235"/>
                  </a:cubicBezTo>
                  <a:cubicBezTo>
                    <a:pt x="84" y="101"/>
                    <a:pt x="17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67" name="Google Shape;3367;p59"/>
            <p:cNvSpPr/>
            <p:nvPr/>
          </p:nvSpPr>
          <p:spPr>
            <a:xfrm>
              <a:off x="4443773" y="4422617"/>
              <a:ext cx="9134" cy="18845"/>
            </a:xfrm>
            <a:custGeom>
              <a:avLst/>
              <a:gdLst/>
              <a:ahLst/>
              <a:cxnLst/>
              <a:rect l="l" t="t" r="r" b="b"/>
              <a:pathLst>
                <a:path w="285" h="588" extrusionOk="0">
                  <a:moveTo>
                    <a:pt x="1" y="1"/>
                  </a:moveTo>
                  <a:cubicBezTo>
                    <a:pt x="1" y="118"/>
                    <a:pt x="18" y="235"/>
                    <a:pt x="84" y="335"/>
                  </a:cubicBezTo>
                  <a:cubicBezTo>
                    <a:pt x="146" y="490"/>
                    <a:pt x="252" y="587"/>
                    <a:pt x="280" y="587"/>
                  </a:cubicBezTo>
                  <a:cubicBezTo>
                    <a:pt x="282" y="587"/>
                    <a:pt x="284" y="587"/>
                    <a:pt x="285" y="585"/>
                  </a:cubicBezTo>
                  <a:cubicBezTo>
                    <a:pt x="235" y="485"/>
                    <a:pt x="201" y="402"/>
                    <a:pt x="135" y="301"/>
                  </a:cubicBezTo>
                  <a:cubicBezTo>
                    <a:pt x="101" y="201"/>
                    <a:pt x="51" y="10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68" name="Google Shape;3368;p59"/>
            <p:cNvSpPr/>
            <p:nvPr/>
          </p:nvSpPr>
          <p:spPr>
            <a:xfrm>
              <a:off x="4440023" y="4461141"/>
              <a:ext cx="29486" cy="24166"/>
            </a:xfrm>
            <a:custGeom>
              <a:avLst/>
              <a:gdLst/>
              <a:ahLst/>
              <a:cxnLst/>
              <a:rect l="l" t="t" r="r" b="b"/>
              <a:pathLst>
                <a:path w="920" h="754" extrusionOk="0">
                  <a:moveTo>
                    <a:pt x="176" y="73"/>
                  </a:moveTo>
                  <a:cubicBezTo>
                    <a:pt x="235" y="73"/>
                    <a:pt x="293" y="77"/>
                    <a:pt x="352" y="85"/>
                  </a:cubicBezTo>
                  <a:cubicBezTo>
                    <a:pt x="469" y="102"/>
                    <a:pt x="569" y="152"/>
                    <a:pt x="669" y="236"/>
                  </a:cubicBezTo>
                  <a:cubicBezTo>
                    <a:pt x="770" y="336"/>
                    <a:pt x="836" y="469"/>
                    <a:pt x="853" y="620"/>
                  </a:cubicBezTo>
                  <a:cubicBezTo>
                    <a:pt x="842" y="664"/>
                    <a:pt x="809" y="687"/>
                    <a:pt x="768" y="687"/>
                  </a:cubicBezTo>
                  <a:cubicBezTo>
                    <a:pt x="747" y="687"/>
                    <a:pt x="725" y="681"/>
                    <a:pt x="703" y="670"/>
                  </a:cubicBezTo>
                  <a:cubicBezTo>
                    <a:pt x="653" y="637"/>
                    <a:pt x="586" y="586"/>
                    <a:pt x="536" y="536"/>
                  </a:cubicBezTo>
                  <a:cubicBezTo>
                    <a:pt x="452" y="453"/>
                    <a:pt x="352" y="369"/>
                    <a:pt x="268" y="269"/>
                  </a:cubicBezTo>
                  <a:cubicBezTo>
                    <a:pt x="205" y="190"/>
                    <a:pt x="156" y="122"/>
                    <a:pt x="123" y="74"/>
                  </a:cubicBezTo>
                  <a:lnTo>
                    <a:pt x="123" y="74"/>
                  </a:lnTo>
                  <a:cubicBezTo>
                    <a:pt x="141" y="73"/>
                    <a:pt x="159" y="73"/>
                    <a:pt x="176" y="73"/>
                  </a:cubicBezTo>
                  <a:close/>
                  <a:moveTo>
                    <a:pt x="69" y="0"/>
                  </a:moveTo>
                  <a:cubicBezTo>
                    <a:pt x="68" y="0"/>
                    <a:pt x="68" y="1"/>
                    <a:pt x="68" y="2"/>
                  </a:cubicBezTo>
                  <a:cubicBezTo>
                    <a:pt x="74" y="19"/>
                    <a:pt x="81" y="37"/>
                    <a:pt x="89" y="55"/>
                  </a:cubicBezTo>
                  <a:lnTo>
                    <a:pt x="89" y="55"/>
                  </a:lnTo>
                  <a:cubicBezTo>
                    <a:pt x="30" y="71"/>
                    <a:pt x="1" y="85"/>
                    <a:pt x="1" y="85"/>
                  </a:cubicBezTo>
                  <a:cubicBezTo>
                    <a:pt x="33" y="81"/>
                    <a:pt x="65" y="77"/>
                    <a:pt x="98" y="75"/>
                  </a:cubicBezTo>
                  <a:lnTo>
                    <a:pt x="98" y="75"/>
                  </a:lnTo>
                  <a:cubicBezTo>
                    <a:pt x="134" y="151"/>
                    <a:pt x="184" y="227"/>
                    <a:pt x="235" y="302"/>
                  </a:cubicBezTo>
                  <a:cubicBezTo>
                    <a:pt x="318" y="403"/>
                    <a:pt x="402" y="503"/>
                    <a:pt x="502" y="586"/>
                  </a:cubicBezTo>
                  <a:cubicBezTo>
                    <a:pt x="552" y="637"/>
                    <a:pt x="619" y="687"/>
                    <a:pt x="686" y="720"/>
                  </a:cubicBezTo>
                  <a:cubicBezTo>
                    <a:pt x="719" y="753"/>
                    <a:pt x="770" y="753"/>
                    <a:pt x="820" y="753"/>
                  </a:cubicBezTo>
                  <a:cubicBezTo>
                    <a:pt x="870" y="737"/>
                    <a:pt x="903" y="687"/>
                    <a:pt x="920" y="637"/>
                  </a:cubicBezTo>
                  <a:cubicBezTo>
                    <a:pt x="903" y="319"/>
                    <a:pt x="653" y="68"/>
                    <a:pt x="352" y="35"/>
                  </a:cubicBezTo>
                  <a:cubicBezTo>
                    <a:pt x="317" y="28"/>
                    <a:pt x="283" y="24"/>
                    <a:pt x="248" y="24"/>
                  </a:cubicBezTo>
                  <a:cubicBezTo>
                    <a:pt x="201" y="24"/>
                    <a:pt x="154" y="32"/>
                    <a:pt x="106" y="50"/>
                  </a:cubicBezTo>
                  <a:lnTo>
                    <a:pt x="106" y="50"/>
                  </a:lnTo>
                  <a:cubicBezTo>
                    <a:pt x="84" y="18"/>
                    <a:pt x="72" y="0"/>
                    <a:pt x="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69" name="Google Shape;3369;p59"/>
            <p:cNvSpPr/>
            <p:nvPr/>
          </p:nvSpPr>
          <p:spPr>
            <a:xfrm>
              <a:off x="4442170" y="4441815"/>
              <a:ext cx="16121" cy="22082"/>
            </a:xfrm>
            <a:custGeom>
              <a:avLst/>
              <a:gdLst/>
              <a:ahLst/>
              <a:cxnLst/>
              <a:rect l="l" t="t" r="r" b="b"/>
              <a:pathLst>
                <a:path w="503" h="689" extrusionOk="0">
                  <a:moveTo>
                    <a:pt x="344" y="1"/>
                  </a:moveTo>
                  <a:cubicBezTo>
                    <a:pt x="309" y="1"/>
                    <a:pt x="275" y="13"/>
                    <a:pt x="251" y="37"/>
                  </a:cubicBezTo>
                  <a:cubicBezTo>
                    <a:pt x="201" y="70"/>
                    <a:pt x="168" y="103"/>
                    <a:pt x="151" y="153"/>
                  </a:cubicBezTo>
                  <a:cubicBezTo>
                    <a:pt x="101" y="237"/>
                    <a:pt x="68" y="321"/>
                    <a:pt x="34" y="404"/>
                  </a:cubicBezTo>
                  <a:cubicBezTo>
                    <a:pt x="17" y="488"/>
                    <a:pt x="1" y="571"/>
                    <a:pt x="17" y="655"/>
                  </a:cubicBezTo>
                  <a:cubicBezTo>
                    <a:pt x="34" y="655"/>
                    <a:pt x="34" y="571"/>
                    <a:pt x="84" y="421"/>
                  </a:cubicBezTo>
                  <a:cubicBezTo>
                    <a:pt x="118" y="337"/>
                    <a:pt x="151" y="270"/>
                    <a:pt x="201" y="187"/>
                  </a:cubicBezTo>
                  <a:cubicBezTo>
                    <a:pt x="227" y="136"/>
                    <a:pt x="292" y="65"/>
                    <a:pt x="351" y="65"/>
                  </a:cubicBezTo>
                  <a:cubicBezTo>
                    <a:pt x="369" y="65"/>
                    <a:pt x="386" y="71"/>
                    <a:pt x="402" y="87"/>
                  </a:cubicBezTo>
                  <a:cubicBezTo>
                    <a:pt x="435" y="170"/>
                    <a:pt x="418" y="287"/>
                    <a:pt x="385" y="371"/>
                  </a:cubicBezTo>
                  <a:cubicBezTo>
                    <a:pt x="352" y="438"/>
                    <a:pt x="285" y="504"/>
                    <a:pt x="235" y="571"/>
                  </a:cubicBezTo>
                  <a:cubicBezTo>
                    <a:pt x="168" y="604"/>
                    <a:pt x="101" y="654"/>
                    <a:pt x="35" y="688"/>
                  </a:cubicBezTo>
                  <a:lnTo>
                    <a:pt x="35" y="688"/>
                  </a:lnTo>
                  <a:cubicBezTo>
                    <a:pt x="127" y="684"/>
                    <a:pt x="204" y="652"/>
                    <a:pt x="251" y="605"/>
                  </a:cubicBezTo>
                  <a:cubicBezTo>
                    <a:pt x="335" y="538"/>
                    <a:pt x="385" y="471"/>
                    <a:pt x="435" y="387"/>
                  </a:cubicBezTo>
                  <a:cubicBezTo>
                    <a:pt x="502" y="287"/>
                    <a:pt x="502" y="153"/>
                    <a:pt x="452" y="53"/>
                  </a:cubicBezTo>
                  <a:cubicBezTo>
                    <a:pt x="425" y="17"/>
                    <a:pt x="384" y="1"/>
                    <a:pt x="344" y="1"/>
                  </a:cubicBezTo>
                  <a:close/>
                  <a:moveTo>
                    <a:pt x="35" y="688"/>
                  </a:moveTo>
                  <a:lnTo>
                    <a:pt x="35" y="688"/>
                  </a:lnTo>
                  <a:cubicBezTo>
                    <a:pt x="29" y="688"/>
                    <a:pt x="23" y="688"/>
                    <a:pt x="17" y="688"/>
                  </a:cubicBezTo>
                  <a:lnTo>
                    <a:pt x="34" y="688"/>
                  </a:lnTo>
                  <a:cubicBezTo>
                    <a:pt x="34" y="688"/>
                    <a:pt x="35" y="688"/>
                    <a:pt x="35" y="68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70" name="Google Shape;3370;p59"/>
            <p:cNvSpPr/>
            <p:nvPr/>
          </p:nvSpPr>
          <p:spPr>
            <a:xfrm>
              <a:off x="4346308" y="4292494"/>
              <a:ext cx="29486" cy="79292"/>
            </a:xfrm>
            <a:custGeom>
              <a:avLst/>
              <a:gdLst/>
              <a:ahLst/>
              <a:cxnLst/>
              <a:rect l="l" t="t" r="r" b="b"/>
              <a:pathLst>
                <a:path w="920" h="2474" extrusionOk="0">
                  <a:moveTo>
                    <a:pt x="402" y="0"/>
                  </a:moveTo>
                  <a:cubicBezTo>
                    <a:pt x="385" y="17"/>
                    <a:pt x="485" y="134"/>
                    <a:pt x="586" y="368"/>
                  </a:cubicBezTo>
                  <a:cubicBezTo>
                    <a:pt x="853" y="970"/>
                    <a:pt x="736" y="1688"/>
                    <a:pt x="302" y="2189"/>
                  </a:cubicBezTo>
                  <a:cubicBezTo>
                    <a:pt x="135" y="2373"/>
                    <a:pt x="1" y="2457"/>
                    <a:pt x="18" y="2473"/>
                  </a:cubicBezTo>
                  <a:cubicBezTo>
                    <a:pt x="51" y="2457"/>
                    <a:pt x="84" y="2440"/>
                    <a:pt x="118" y="2406"/>
                  </a:cubicBezTo>
                  <a:cubicBezTo>
                    <a:pt x="185" y="2356"/>
                    <a:pt x="268" y="2289"/>
                    <a:pt x="335" y="2206"/>
                  </a:cubicBezTo>
                  <a:cubicBezTo>
                    <a:pt x="820" y="1705"/>
                    <a:pt x="920" y="970"/>
                    <a:pt x="636" y="351"/>
                  </a:cubicBezTo>
                  <a:cubicBezTo>
                    <a:pt x="586" y="251"/>
                    <a:pt x="536" y="168"/>
                    <a:pt x="469" y="84"/>
                  </a:cubicBezTo>
                  <a:cubicBezTo>
                    <a:pt x="435" y="34"/>
                    <a:pt x="402" y="0"/>
                    <a:pt x="4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71" name="Google Shape;3371;p59"/>
            <p:cNvSpPr/>
            <p:nvPr/>
          </p:nvSpPr>
          <p:spPr>
            <a:xfrm>
              <a:off x="4372013" y="4382971"/>
              <a:ext cx="25223" cy="45030"/>
            </a:xfrm>
            <a:custGeom>
              <a:avLst/>
              <a:gdLst/>
              <a:ahLst/>
              <a:cxnLst/>
              <a:rect l="l" t="t" r="r" b="b"/>
              <a:pathLst>
                <a:path w="787" h="1405" extrusionOk="0">
                  <a:moveTo>
                    <a:pt x="2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168" y="502"/>
                    <a:pt x="435" y="987"/>
                    <a:pt x="770" y="1405"/>
                  </a:cubicBezTo>
                  <a:cubicBezTo>
                    <a:pt x="786" y="1388"/>
                    <a:pt x="602" y="1087"/>
                    <a:pt x="385" y="703"/>
                  </a:cubicBezTo>
                  <a:cubicBezTo>
                    <a:pt x="173" y="328"/>
                    <a:pt x="25" y="1"/>
                    <a:pt x="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72" name="Google Shape;3372;p59"/>
            <p:cNvSpPr/>
            <p:nvPr/>
          </p:nvSpPr>
          <p:spPr>
            <a:xfrm>
              <a:off x="4347943" y="4353004"/>
              <a:ext cx="7500" cy="9230"/>
            </a:xfrm>
            <a:custGeom>
              <a:avLst/>
              <a:gdLst/>
              <a:ahLst/>
              <a:cxnLst/>
              <a:rect l="l" t="t" r="r" b="b"/>
              <a:pathLst>
                <a:path w="234" h="288" extrusionOk="0">
                  <a:moveTo>
                    <a:pt x="217" y="0"/>
                  </a:moveTo>
                  <a:cubicBezTo>
                    <a:pt x="201" y="0"/>
                    <a:pt x="167" y="67"/>
                    <a:pt x="117" y="134"/>
                  </a:cubicBezTo>
                  <a:cubicBezTo>
                    <a:pt x="50" y="201"/>
                    <a:pt x="0" y="268"/>
                    <a:pt x="17" y="285"/>
                  </a:cubicBezTo>
                  <a:cubicBezTo>
                    <a:pt x="19" y="287"/>
                    <a:pt x="22" y="288"/>
                    <a:pt x="26" y="288"/>
                  </a:cubicBezTo>
                  <a:cubicBezTo>
                    <a:pt x="51" y="288"/>
                    <a:pt x="109" y="240"/>
                    <a:pt x="167" y="168"/>
                  </a:cubicBezTo>
                  <a:cubicBezTo>
                    <a:pt x="234" y="84"/>
                    <a:pt x="234" y="0"/>
                    <a:pt x="2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73" name="Google Shape;3373;p59"/>
            <p:cNvSpPr/>
            <p:nvPr/>
          </p:nvSpPr>
          <p:spPr>
            <a:xfrm>
              <a:off x="4316625" y="4291949"/>
              <a:ext cx="54677" cy="80349"/>
            </a:xfrm>
            <a:custGeom>
              <a:avLst/>
              <a:gdLst/>
              <a:ahLst/>
              <a:cxnLst/>
              <a:rect l="l" t="t" r="r" b="b"/>
              <a:pathLst>
                <a:path w="1706" h="2507" extrusionOk="0">
                  <a:moveTo>
                    <a:pt x="1338" y="1"/>
                  </a:moveTo>
                  <a:lnTo>
                    <a:pt x="1" y="769"/>
                  </a:lnTo>
                  <a:lnTo>
                    <a:pt x="953" y="2507"/>
                  </a:lnTo>
                  <a:cubicBezTo>
                    <a:pt x="1321" y="2206"/>
                    <a:pt x="1555" y="1789"/>
                    <a:pt x="1622" y="1321"/>
                  </a:cubicBezTo>
                  <a:cubicBezTo>
                    <a:pt x="1705" y="853"/>
                    <a:pt x="1605" y="385"/>
                    <a:pt x="1338" y="1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74" name="Google Shape;3374;p59"/>
            <p:cNvSpPr/>
            <p:nvPr/>
          </p:nvSpPr>
          <p:spPr>
            <a:xfrm>
              <a:off x="4360534" y="4333710"/>
              <a:ext cx="3782" cy="9166"/>
            </a:xfrm>
            <a:custGeom>
              <a:avLst/>
              <a:gdLst/>
              <a:ahLst/>
              <a:cxnLst/>
              <a:rect l="l" t="t" r="r" b="b"/>
              <a:pathLst>
                <a:path w="118" h="286" extrusionOk="0">
                  <a:moveTo>
                    <a:pt x="101" y="1"/>
                  </a:moveTo>
                  <a:cubicBezTo>
                    <a:pt x="84" y="1"/>
                    <a:pt x="51" y="51"/>
                    <a:pt x="34" y="135"/>
                  </a:cubicBezTo>
                  <a:cubicBezTo>
                    <a:pt x="1" y="218"/>
                    <a:pt x="1" y="285"/>
                    <a:pt x="18" y="285"/>
                  </a:cubicBezTo>
                  <a:cubicBezTo>
                    <a:pt x="34" y="285"/>
                    <a:pt x="68" y="235"/>
                    <a:pt x="101" y="151"/>
                  </a:cubicBezTo>
                  <a:cubicBezTo>
                    <a:pt x="118" y="68"/>
                    <a:pt x="118" y="1"/>
                    <a:pt x="1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75" name="Google Shape;3375;p59"/>
            <p:cNvSpPr/>
            <p:nvPr/>
          </p:nvSpPr>
          <p:spPr>
            <a:xfrm>
              <a:off x="4360534" y="4313839"/>
              <a:ext cx="4295" cy="10352"/>
            </a:xfrm>
            <a:custGeom>
              <a:avLst/>
              <a:gdLst/>
              <a:ahLst/>
              <a:cxnLst/>
              <a:rect l="l" t="t" r="r" b="b"/>
              <a:pathLst>
                <a:path w="134" h="323" extrusionOk="0">
                  <a:moveTo>
                    <a:pt x="24" y="0"/>
                  </a:moveTo>
                  <a:cubicBezTo>
                    <a:pt x="22" y="0"/>
                    <a:pt x="19" y="1"/>
                    <a:pt x="18" y="3"/>
                  </a:cubicBezTo>
                  <a:cubicBezTo>
                    <a:pt x="1" y="19"/>
                    <a:pt x="34" y="86"/>
                    <a:pt x="51" y="170"/>
                  </a:cubicBezTo>
                  <a:cubicBezTo>
                    <a:pt x="68" y="253"/>
                    <a:pt x="68" y="320"/>
                    <a:pt x="84" y="320"/>
                  </a:cubicBezTo>
                  <a:cubicBezTo>
                    <a:pt x="86" y="322"/>
                    <a:pt x="87" y="322"/>
                    <a:pt x="89" y="322"/>
                  </a:cubicBezTo>
                  <a:cubicBezTo>
                    <a:pt x="107" y="322"/>
                    <a:pt x="133" y="245"/>
                    <a:pt x="118" y="153"/>
                  </a:cubicBezTo>
                  <a:cubicBezTo>
                    <a:pt x="103" y="63"/>
                    <a:pt x="48" y="0"/>
                    <a:pt x="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76" name="Google Shape;3376;p59"/>
            <p:cNvSpPr/>
            <p:nvPr/>
          </p:nvSpPr>
          <p:spPr>
            <a:xfrm>
              <a:off x="4356784" y="4300538"/>
              <a:ext cx="2179" cy="5897"/>
            </a:xfrm>
            <a:custGeom>
              <a:avLst/>
              <a:gdLst/>
              <a:ahLst/>
              <a:cxnLst/>
              <a:rect l="l" t="t" r="r" b="b"/>
              <a:pathLst>
                <a:path w="68" h="184" extrusionOk="0">
                  <a:moveTo>
                    <a:pt x="18" y="0"/>
                  </a:moveTo>
                  <a:cubicBezTo>
                    <a:pt x="1" y="17"/>
                    <a:pt x="1" y="50"/>
                    <a:pt x="1" y="100"/>
                  </a:cubicBezTo>
                  <a:cubicBezTo>
                    <a:pt x="18" y="150"/>
                    <a:pt x="34" y="184"/>
                    <a:pt x="51" y="184"/>
                  </a:cubicBezTo>
                  <a:cubicBezTo>
                    <a:pt x="68" y="184"/>
                    <a:pt x="68" y="134"/>
                    <a:pt x="68" y="84"/>
                  </a:cubicBezTo>
                  <a:cubicBezTo>
                    <a:pt x="68" y="33"/>
                    <a:pt x="34" y="0"/>
                    <a:pt x="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77" name="Google Shape;3377;p59"/>
            <p:cNvSpPr/>
            <p:nvPr/>
          </p:nvSpPr>
          <p:spPr>
            <a:xfrm>
              <a:off x="5317744" y="4539375"/>
              <a:ext cx="326141" cy="132206"/>
            </a:xfrm>
            <a:custGeom>
              <a:avLst/>
              <a:gdLst/>
              <a:ahLst/>
              <a:cxnLst/>
              <a:rect l="l" t="t" r="r" b="b"/>
              <a:pathLst>
                <a:path w="10176" h="4125" extrusionOk="0">
                  <a:moveTo>
                    <a:pt x="217" y="0"/>
                  </a:moveTo>
                  <a:lnTo>
                    <a:pt x="0" y="3676"/>
                  </a:lnTo>
                  <a:lnTo>
                    <a:pt x="334" y="3709"/>
                  </a:lnTo>
                  <a:cubicBezTo>
                    <a:pt x="1514" y="3814"/>
                    <a:pt x="5572" y="4125"/>
                    <a:pt x="7759" y="4125"/>
                  </a:cubicBezTo>
                  <a:cubicBezTo>
                    <a:pt x="8360" y="4125"/>
                    <a:pt x="8820" y="4101"/>
                    <a:pt x="9040" y="4044"/>
                  </a:cubicBezTo>
                  <a:cubicBezTo>
                    <a:pt x="10176" y="3743"/>
                    <a:pt x="5564" y="2523"/>
                    <a:pt x="5564" y="2523"/>
                  </a:cubicBezTo>
                  <a:lnTo>
                    <a:pt x="5631" y="33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78" name="Google Shape;3378;p59"/>
            <p:cNvSpPr/>
            <p:nvPr/>
          </p:nvSpPr>
          <p:spPr>
            <a:xfrm>
              <a:off x="5317744" y="4605238"/>
              <a:ext cx="63747" cy="53043"/>
            </a:xfrm>
            <a:custGeom>
              <a:avLst/>
              <a:gdLst/>
              <a:ahLst/>
              <a:cxnLst/>
              <a:rect l="l" t="t" r="r" b="b"/>
              <a:pathLst>
                <a:path w="1989" h="1655" extrusionOk="0">
                  <a:moveTo>
                    <a:pt x="67" y="0"/>
                  </a:moveTo>
                  <a:lnTo>
                    <a:pt x="0" y="1537"/>
                  </a:lnTo>
                  <a:lnTo>
                    <a:pt x="1989" y="1654"/>
                  </a:lnTo>
                  <a:cubicBezTo>
                    <a:pt x="1922" y="1186"/>
                    <a:pt x="1688" y="752"/>
                    <a:pt x="1320" y="451"/>
                  </a:cubicBezTo>
                  <a:cubicBezTo>
                    <a:pt x="969" y="151"/>
                    <a:pt x="51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79" name="Google Shape;3379;p59"/>
            <p:cNvSpPr/>
            <p:nvPr/>
          </p:nvSpPr>
          <p:spPr>
            <a:xfrm>
              <a:off x="5317744" y="4642191"/>
              <a:ext cx="302039" cy="28909"/>
            </a:xfrm>
            <a:custGeom>
              <a:avLst/>
              <a:gdLst/>
              <a:ahLst/>
              <a:cxnLst/>
              <a:rect l="l" t="t" r="r" b="b"/>
              <a:pathLst>
                <a:path w="9424" h="902" extrusionOk="0">
                  <a:moveTo>
                    <a:pt x="7820" y="0"/>
                  </a:moveTo>
                  <a:cubicBezTo>
                    <a:pt x="7486" y="0"/>
                    <a:pt x="7302" y="685"/>
                    <a:pt x="7302" y="685"/>
                  </a:cubicBezTo>
                  <a:lnTo>
                    <a:pt x="0" y="334"/>
                  </a:lnTo>
                  <a:lnTo>
                    <a:pt x="0" y="468"/>
                  </a:lnTo>
                  <a:cubicBezTo>
                    <a:pt x="1914" y="713"/>
                    <a:pt x="5548" y="901"/>
                    <a:pt x="7634" y="901"/>
                  </a:cubicBezTo>
                  <a:cubicBezTo>
                    <a:pt x="8534" y="901"/>
                    <a:pt x="9146" y="866"/>
                    <a:pt x="9207" y="785"/>
                  </a:cubicBezTo>
                  <a:cubicBezTo>
                    <a:pt x="9424" y="535"/>
                    <a:pt x="7820" y="0"/>
                    <a:pt x="7820" y="0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80" name="Google Shape;3380;p59"/>
            <p:cNvSpPr/>
            <p:nvPr/>
          </p:nvSpPr>
          <p:spPr>
            <a:xfrm>
              <a:off x="5315052" y="4652896"/>
              <a:ext cx="298321" cy="13205"/>
            </a:xfrm>
            <a:custGeom>
              <a:avLst/>
              <a:gdLst/>
              <a:ahLst/>
              <a:cxnLst/>
              <a:rect l="l" t="t" r="r" b="b"/>
              <a:pathLst>
                <a:path w="9308" h="412" extrusionOk="0">
                  <a:moveTo>
                    <a:pt x="1" y="0"/>
                  </a:moveTo>
                  <a:cubicBezTo>
                    <a:pt x="34" y="0"/>
                    <a:pt x="68" y="17"/>
                    <a:pt x="101" y="17"/>
                  </a:cubicBezTo>
                  <a:cubicBezTo>
                    <a:pt x="185" y="17"/>
                    <a:pt x="268" y="34"/>
                    <a:pt x="368" y="34"/>
                  </a:cubicBezTo>
                  <a:lnTo>
                    <a:pt x="1371" y="117"/>
                  </a:lnTo>
                  <a:cubicBezTo>
                    <a:pt x="2206" y="184"/>
                    <a:pt x="3359" y="251"/>
                    <a:pt x="4646" y="301"/>
                  </a:cubicBezTo>
                  <a:cubicBezTo>
                    <a:pt x="5932" y="351"/>
                    <a:pt x="7102" y="368"/>
                    <a:pt x="7937" y="385"/>
                  </a:cubicBezTo>
                  <a:lnTo>
                    <a:pt x="8940" y="385"/>
                  </a:lnTo>
                  <a:cubicBezTo>
                    <a:pt x="9040" y="368"/>
                    <a:pt x="9124" y="368"/>
                    <a:pt x="9207" y="368"/>
                  </a:cubicBezTo>
                  <a:cubicBezTo>
                    <a:pt x="9215" y="399"/>
                    <a:pt x="9237" y="412"/>
                    <a:pt x="9259" y="412"/>
                  </a:cubicBezTo>
                  <a:cubicBezTo>
                    <a:pt x="9283" y="412"/>
                    <a:pt x="9307" y="395"/>
                    <a:pt x="9307" y="368"/>
                  </a:cubicBezTo>
                  <a:cubicBezTo>
                    <a:pt x="9307" y="332"/>
                    <a:pt x="9283" y="315"/>
                    <a:pt x="9259" y="315"/>
                  </a:cubicBezTo>
                  <a:cubicBezTo>
                    <a:pt x="9237" y="315"/>
                    <a:pt x="9215" y="328"/>
                    <a:pt x="9207" y="351"/>
                  </a:cubicBezTo>
                  <a:lnTo>
                    <a:pt x="8940" y="351"/>
                  </a:lnTo>
                  <a:lnTo>
                    <a:pt x="7937" y="334"/>
                  </a:lnTo>
                  <a:cubicBezTo>
                    <a:pt x="7102" y="318"/>
                    <a:pt x="5932" y="284"/>
                    <a:pt x="4646" y="234"/>
                  </a:cubicBezTo>
                  <a:cubicBezTo>
                    <a:pt x="3376" y="184"/>
                    <a:pt x="2206" y="134"/>
                    <a:pt x="1371" y="67"/>
                  </a:cubicBezTo>
                  <a:lnTo>
                    <a:pt x="368" y="1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81" name="Google Shape;3381;p59"/>
            <p:cNvSpPr/>
            <p:nvPr/>
          </p:nvSpPr>
          <p:spPr>
            <a:xfrm>
              <a:off x="5551228" y="4640044"/>
              <a:ext cx="18236" cy="26794"/>
            </a:xfrm>
            <a:custGeom>
              <a:avLst/>
              <a:gdLst/>
              <a:ahLst/>
              <a:cxnLst/>
              <a:rect l="l" t="t" r="r" b="b"/>
              <a:pathLst>
                <a:path w="569" h="836" extrusionOk="0">
                  <a:moveTo>
                    <a:pt x="568" y="0"/>
                  </a:moveTo>
                  <a:lnTo>
                    <a:pt x="568" y="0"/>
                  </a:lnTo>
                  <a:cubicBezTo>
                    <a:pt x="234" y="134"/>
                    <a:pt x="0" y="468"/>
                    <a:pt x="17" y="836"/>
                  </a:cubicBezTo>
                  <a:cubicBezTo>
                    <a:pt x="84" y="502"/>
                    <a:pt x="284" y="201"/>
                    <a:pt x="5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82" name="Google Shape;3382;p59"/>
            <p:cNvSpPr/>
            <p:nvPr/>
          </p:nvSpPr>
          <p:spPr>
            <a:xfrm>
              <a:off x="5500333" y="4624436"/>
              <a:ext cx="10769" cy="14070"/>
            </a:xfrm>
            <a:custGeom>
              <a:avLst/>
              <a:gdLst/>
              <a:ahLst/>
              <a:cxnLst/>
              <a:rect l="l" t="t" r="r" b="b"/>
              <a:pathLst>
                <a:path w="336" h="439" extrusionOk="0">
                  <a:moveTo>
                    <a:pt x="313" y="1"/>
                  </a:moveTo>
                  <a:cubicBezTo>
                    <a:pt x="287" y="1"/>
                    <a:pt x="211" y="81"/>
                    <a:pt x="135" y="203"/>
                  </a:cubicBezTo>
                  <a:cubicBezTo>
                    <a:pt x="51" y="320"/>
                    <a:pt x="1" y="437"/>
                    <a:pt x="18" y="437"/>
                  </a:cubicBezTo>
                  <a:cubicBezTo>
                    <a:pt x="19" y="438"/>
                    <a:pt x="20" y="439"/>
                    <a:pt x="22" y="439"/>
                  </a:cubicBezTo>
                  <a:cubicBezTo>
                    <a:pt x="47" y="439"/>
                    <a:pt x="124" y="345"/>
                    <a:pt x="201" y="237"/>
                  </a:cubicBezTo>
                  <a:cubicBezTo>
                    <a:pt x="285" y="120"/>
                    <a:pt x="335" y="3"/>
                    <a:pt x="318" y="3"/>
                  </a:cubicBezTo>
                  <a:cubicBezTo>
                    <a:pt x="317" y="1"/>
                    <a:pt x="315" y="1"/>
                    <a:pt x="3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83" name="Google Shape;3383;p59"/>
            <p:cNvSpPr/>
            <p:nvPr/>
          </p:nvSpPr>
          <p:spPr>
            <a:xfrm>
              <a:off x="5486423" y="4621199"/>
              <a:ext cx="12339" cy="9327"/>
            </a:xfrm>
            <a:custGeom>
              <a:avLst/>
              <a:gdLst/>
              <a:ahLst/>
              <a:cxnLst/>
              <a:rect l="l" t="t" r="r" b="b"/>
              <a:pathLst>
                <a:path w="385" h="291" extrusionOk="0">
                  <a:moveTo>
                    <a:pt x="358" y="0"/>
                  </a:moveTo>
                  <a:cubicBezTo>
                    <a:pt x="330" y="0"/>
                    <a:pt x="255" y="48"/>
                    <a:pt x="168" y="120"/>
                  </a:cubicBezTo>
                  <a:cubicBezTo>
                    <a:pt x="67" y="204"/>
                    <a:pt x="0" y="271"/>
                    <a:pt x="17" y="287"/>
                  </a:cubicBezTo>
                  <a:cubicBezTo>
                    <a:pt x="19" y="290"/>
                    <a:pt x="23" y="291"/>
                    <a:pt x="27" y="291"/>
                  </a:cubicBezTo>
                  <a:cubicBezTo>
                    <a:pt x="56" y="291"/>
                    <a:pt x="130" y="243"/>
                    <a:pt x="218" y="171"/>
                  </a:cubicBezTo>
                  <a:cubicBezTo>
                    <a:pt x="318" y="87"/>
                    <a:pt x="385" y="3"/>
                    <a:pt x="368" y="3"/>
                  </a:cubicBezTo>
                  <a:cubicBezTo>
                    <a:pt x="366" y="1"/>
                    <a:pt x="363" y="0"/>
                    <a:pt x="3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84" name="Google Shape;3384;p59"/>
            <p:cNvSpPr/>
            <p:nvPr/>
          </p:nvSpPr>
          <p:spPr>
            <a:xfrm>
              <a:off x="5475718" y="4601488"/>
              <a:ext cx="20897" cy="3814"/>
            </a:xfrm>
            <a:custGeom>
              <a:avLst/>
              <a:gdLst/>
              <a:ahLst/>
              <a:cxnLst/>
              <a:rect l="l" t="t" r="r" b="b"/>
              <a:pathLst>
                <a:path w="652" h="119" extrusionOk="0">
                  <a:moveTo>
                    <a:pt x="0" y="0"/>
                  </a:moveTo>
                  <a:lnTo>
                    <a:pt x="0" y="17"/>
                  </a:lnTo>
                  <a:cubicBezTo>
                    <a:pt x="130" y="82"/>
                    <a:pt x="273" y="119"/>
                    <a:pt x="417" y="119"/>
                  </a:cubicBezTo>
                  <a:cubicBezTo>
                    <a:pt x="496" y="119"/>
                    <a:pt x="575" y="107"/>
                    <a:pt x="652" y="84"/>
                  </a:cubicBezTo>
                  <a:cubicBezTo>
                    <a:pt x="552" y="67"/>
                    <a:pt x="435" y="50"/>
                    <a:pt x="334" y="50"/>
                  </a:cubicBezTo>
                  <a:cubicBezTo>
                    <a:pt x="218" y="17"/>
                    <a:pt x="117" y="1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85" name="Google Shape;3385;p59"/>
            <p:cNvSpPr/>
            <p:nvPr/>
          </p:nvSpPr>
          <p:spPr>
            <a:xfrm>
              <a:off x="5507320" y="4608539"/>
              <a:ext cx="33749" cy="18140"/>
            </a:xfrm>
            <a:custGeom>
              <a:avLst/>
              <a:gdLst/>
              <a:ahLst/>
              <a:cxnLst/>
              <a:rect l="l" t="t" r="r" b="b"/>
              <a:pathLst>
                <a:path w="1053" h="566" extrusionOk="0">
                  <a:moveTo>
                    <a:pt x="673" y="64"/>
                  </a:moveTo>
                  <a:cubicBezTo>
                    <a:pt x="767" y="64"/>
                    <a:pt x="863" y="87"/>
                    <a:pt x="953" y="131"/>
                  </a:cubicBezTo>
                  <a:cubicBezTo>
                    <a:pt x="1003" y="181"/>
                    <a:pt x="986" y="231"/>
                    <a:pt x="919" y="265"/>
                  </a:cubicBezTo>
                  <a:cubicBezTo>
                    <a:pt x="852" y="298"/>
                    <a:pt x="785" y="332"/>
                    <a:pt x="719" y="348"/>
                  </a:cubicBezTo>
                  <a:cubicBezTo>
                    <a:pt x="602" y="382"/>
                    <a:pt x="468" y="415"/>
                    <a:pt x="351" y="432"/>
                  </a:cubicBezTo>
                  <a:cubicBezTo>
                    <a:pt x="242" y="449"/>
                    <a:pt x="154" y="453"/>
                    <a:pt x="93" y="455"/>
                  </a:cubicBezTo>
                  <a:lnTo>
                    <a:pt x="93" y="455"/>
                  </a:lnTo>
                  <a:cubicBezTo>
                    <a:pt x="128" y="384"/>
                    <a:pt x="173" y="321"/>
                    <a:pt x="217" y="265"/>
                  </a:cubicBezTo>
                  <a:cubicBezTo>
                    <a:pt x="301" y="181"/>
                    <a:pt x="418" y="114"/>
                    <a:pt x="535" y="81"/>
                  </a:cubicBezTo>
                  <a:cubicBezTo>
                    <a:pt x="579" y="70"/>
                    <a:pt x="626" y="64"/>
                    <a:pt x="673" y="64"/>
                  </a:cubicBezTo>
                  <a:close/>
                  <a:moveTo>
                    <a:pt x="680" y="1"/>
                  </a:moveTo>
                  <a:cubicBezTo>
                    <a:pt x="495" y="1"/>
                    <a:pt x="312" y="82"/>
                    <a:pt x="184" y="231"/>
                  </a:cubicBezTo>
                  <a:cubicBezTo>
                    <a:pt x="136" y="296"/>
                    <a:pt x="88" y="375"/>
                    <a:pt x="69" y="456"/>
                  </a:cubicBezTo>
                  <a:lnTo>
                    <a:pt x="69" y="456"/>
                  </a:lnTo>
                  <a:cubicBezTo>
                    <a:pt x="24" y="457"/>
                    <a:pt x="0" y="458"/>
                    <a:pt x="0" y="465"/>
                  </a:cubicBezTo>
                  <a:cubicBezTo>
                    <a:pt x="22" y="468"/>
                    <a:pt x="43" y="471"/>
                    <a:pt x="65" y="474"/>
                  </a:cubicBezTo>
                  <a:lnTo>
                    <a:pt x="65" y="474"/>
                  </a:lnTo>
                  <a:cubicBezTo>
                    <a:pt x="50" y="535"/>
                    <a:pt x="50" y="566"/>
                    <a:pt x="50" y="566"/>
                  </a:cubicBezTo>
                  <a:cubicBezTo>
                    <a:pt x="59" y="535"/>
                    <a:pt x="70" y="505"/>
                    <a:pt x="83" y="477"/>
                  </a:cubicBezTo>
                  <a:lnTo>
                    <a:pt x="83" y="477"/>
                  </a:lnTo>
                  <a:cubicBezTo>
                    <a:pt x="138" y="484"/>
                    <a:pt x="193" y="489"/>
                    <a:pt x="248" y="489"/>
                  </a:cubicBezTo>
                  <a:cubicBezTo>
                    <a:pt x="282" y="489"/>
                    <a:pt x="317" y="487"/>
                    <a:pt x="351" y="482"/>
                  </a:cubicBezTo>
                  <a:cubicBezTo>
                    <a:pt x="485" y="465"/>
                    <a:pt x="602" y="449"/>
                    <a:pt x="735" y="415"/>
                  </a:cubicBezTo>
                  <a:cubicBezTo>
                    <a:pt x="802" y="382"/>
                    <a:pt x="886" y="365"/>
                    <a:pt x="953" y="332"/>
                  </a:cubicBezTo>
                  <a:cubicBezTo>
                    <a:pt x="986" y="298"/>
                    <a:pt x="1019" y="265"/>
                    <a:pt x="1036" y="215"/>
                  </a:cubicBezTo>
                  <a:cubicBezTo>
                    <a:pt x="1053" y="165"/>
                    <a:pt x="1036" y="114"/>
                    <a:pt x="986" y="81"/>
                  </a:cubicBezTo>
                  <a:cubicBezTo>
                    <a:pt x="889" y="27"/>
                    <a:pt x="784" y="1"/>
                    <a:pt x="6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86" name="Google Shape;3386;p59"/>
            <p:cNvSpPr/>
            <p:nvPr/>
          </p:nvSpPr>
          <p:spPr>
            <a:xfrm>
              <a:off x="5496070" y="4602001"/>
              <a:ext cx="16089" cy="21986"/>
            </a:xfrm>
            <a:custGeom>
              <a:avLst/>
              <a:gdLst/>
              <a:ahLst/>
              <a:cxnLst/>
              <a:rect l="l" t="t" r="r" b="b"/>
              <a:pathLst>
                <a:path w="502" h="686" extrusionOk="0">
                  <a:moveTo>
                    <a:pt x="117" y="1"/>
                  </a:moveTo>
                  <a:cubicBezTo>
                    <a:pt x="50" y="1"/>
                    <a:pt x="0" y="84"/>
                    <a:pt x="0" y="151"/>
                  </a:cubicBezTo>
                  <a:cubicBezTo>
                    <a:pt x="17" y="218"/>
                    <a:pt x="34" y="268"/>
                    <a:pt x="67" y="318"/>
                  </a:cubicBezTo>
                  <a:cubicBezTo>
                    <a:pt x="100" y="385"/>
                    <a:pt x="151" y="469"/>
                    <a:pt x="217" y="536"/>
                  </a:cubicBezTo>
                  <a:cubicBezTo>
                    <a:pt x="268" y="602"/>
                    <a:pt x="334" y="653"/>
                    <a:pt x="418" y="686"/>
                  </a:cubicBezTo>
                  <a:cubicBezTo>
                    <a:pt x="418" y="669"/>
                    <a:pt x="351" y="619"/>
                    <a:pt x="251" y="502"/>
                  </a:cubicBezTo>
                  <a:cubicBezTo>
                    <a:pt x="201" y="435"/>
                    <a:pt x="151" y="369"/>
                    <a:pt x="117" y="285"/>
                  </a:cubicBezTo>
                  <a:cubicBezTo>
                    <a:pt x="67" y="201"/>
                    <a:pt x="34" y="68"/>
                    <a:pt x="134" y="68"/>
                  </a:cubicBezTo>
                  <a:cubicBezTo>
                    <a:pt x="140" y="67"/>
                    <a:pt x="146" y="66"/>
                    <a:pt x="153" y="66"/>
                  </a:cubicBezTo>
                  <a:cubicBezTo>
                    <a:pt x="230" y="66"/>
                    <a:pt x="305" y="156"/>
                    <a:pt x="351" y="218"/>
                  </a:cubicBezTo>
                  <a:cubicBezTo>
                    <a:pt x="401" y="285"/>
                    <a:pt x="435" y="369"/>
                    <a:pt x="451" y="452"/>
                  </a:cubicBezTo>
                  <a:cubicBezTo>
                    <a:pt x="451" y="536"/>
                    <a:pt x="451" y="619"/>
                    <a:pt x="451" y="686"/>
                  </a:cubicBezTo>
                  <a:cubicBezTo>
                    <a:pt x="485" y="619"/>
                    <a:pt x="501" y="536"/>
                    <a:pt x="501" y="452"/>
                  </a:cubicBezTo>
                  <a:cubicBezTo>
                    <a:pt x="485" y="352"/>
                    <a:pt x="451" y="268"/>
                    <a:pt x="401" y="185"/>
                  </a:cubicBezTo>
                  <a:cubicBezTo>
                    <a:pt x="351" y="84"/>
                    <a:pt x="251" y="1"/>
                    <a:pt x="1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87" name="Google Shape;3387;p59"/>
            <p:cNvSpPr/>
            <p:nvPr/>
          </p:nvSpPr>
          <p:spPr>
            <a:xfrm>
              <a:off x="5320404" y="4604148"/>
              <a:ext cx="61087" cy="53043"/>
            </a:xfrm>
            <a:custGeom>
              <a:avLst/>
              <a:gdLst/>
              <a:ahLst/>
              <a:cxnLst/>
              <a:rect l="l" t="t" r="r" b="b"/>
              <a:pathLst>
                <a:path w="1906" h="1655" extrusionOk="0">
                  <a:moveTo>
                    <a:pt x="118" y="1"/>
                  </a:moveTo>
                  <a:cubicBezTo>
                    <a:pt x="84" y="1"/>
                    <a:pt x="51" y="17"/>
                    <a:pt x="1" y="34"/>
                  </a:cubicBezTo>
                  <a:lnTo>
                    <a:pt x="18" y="34"/>
                  </a:lnTo>
                  <a:cubicBezTo>
                    <a:pt x="18" y="34"/>
                    <a:pt x="55" y="30"/>
                    <a:pt x="124" y="30"/>
                  </a:cubicBezTo>
                  <a:cubicBezTo>
                    <a:pt x="193" y="30"/>
                    <a:pt x="293" y="34"/>
                    <a:pt x="419" y="51"/>
                  </a:cubicBezTo>
                  <a:cubicBezTo>
                    <a:pt x="1070" y="151"/>
                    <a:pt x="1605" y="619"/>
                    <a:pt x="1805" y="1254"/>
                  </a:cubicBezTo>
                  <a:cubicBezTo>
                    <a:pt x="1872" y="1488"/>
                    <a:pt x="1872" y="1655"/>
                    <a:pt x="1889" y="1655"/>
                  </a:cubicBezTo>
                  <a:cubicBezTo>
                    <a:pt x="1906" y="1622"/>
                    <a:pt x="1906" y="1571"/>
                    <a:pt x="1906" y="1538"/>
                  </a:cubicBezTo>
                  <a:cubicBezTo>
                    <a:pt x="1889" y="1438"/>
                    <a:pt x="1872" y="1337"/>
                    <a:pt x="1855" y="1237"/>
                  </a:cubicBezTo>
                  <a:cubicBezTo>
                    <a:pt x="1672" y="569"/>
                    <a:pt x="1104" y="84"/>
                    <a:pt x="419" y="17"/>
                  </a:cubicBezTo>
                  <a:cubicBezTo>
                    <a:pt x="318" y="1"/>
                    <a:pt x="218" y="1"/>
                    <a:pt x="1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88" name="Google Shape;3388;p59"/>
            <p:cNvSpPr/>
            <p:nvPr/>
          </p:nvSpPr>
          <p:spPr>
            <a:xfrm>
              <a:off x="5403958" y="4641550"/>
              <a:ext cx="51440" cy="3878"/>
            </a:xfrm>
            <a:custGeom>
              <a:avLst/>
              <a:gdLst/>
              <a:ahLst/>
              <a:cxnLst/>
              <a:rect l="l" t="t" r="r" b="b"/>
              <a:pathLst>
                <a:path w="1605" h="121" extrusionOk="0">
                  <a:moveTo>
                    <a:pt x="21" y="0"/>
                  </a:moveTo>
                  <a:cubicBezTo>
                    <a:pt x="8" y="0"/>
                    <a:pt x="0" y="1"/>
                    <a:pt x="0" y="3"/>
                  </a:cubicBezTo>
                  <a:cubicBezTo>
                    <a:pt x="352" y="80"/>
                    <a:pt x="703" y="121"/>
                    <a:pt x="1054" y="121"/>
                  </a:cubicBezTo>
                  <a:cubicBezTo>
                    <a:pt x="1237" y="121"/>
                    <a:pt x="1421" y="110"/>
                    <a:pt x="1604" y="87"/>
                  </a:cubicBezTo>
                  <a:cubicBezTo>
                    <a:pt x="1604" y="70"/>
                    <a:pt x="1237" y="70"/>
                    <a:pt x="802" y="53"/>
                  </a:cubicBezTo>
                  <a:cubicBezTo>
                    <a:pt x="429" y="39"/>
                    <a:pt x="104" y="0"/>
                    <a:pt x="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89" name="Google Shape;3389;p59"/>
            <p:cNvSpPr/>
            <p:nvPr/>
          </p:nvSpPr>
          <p:spPr>
            <a:xfrm>
              <a:off x="5369152" y="4640461"/>
              <a:ext cx="5929" cy="10320"/>
            </a:xfrm>
            <a:custGeom>
              <a:avLst/>
              <a:gdLst/>
              <a:ahLst/>
              <a:cxnLst/>
              <a:rect l="l" t="t" r="r" b="b"/>
              <a:pathLst>
                <a:path w="185" h="322" extrusionOk="0">
                  <a:moveTo>
                    <a:pt x="26" y="1"/>
                  </a:moveTo>
                  <a:cubicBezTo>
                    <a:pt x="22" y="1"/>
                    <a:pt x="19" y="2"/>
                    <a:pt x="17" y="4"/>
                  </a:cubicBezTo>
                  <a:cubicBezTo>
                    <a:pt x="0" y="4"/>
                    <a:pt x="34" y="71"/>
                    <a:pt x="67" y="154"/>
                  </a:cubicBezTo>
                  <a:cubicBezTo>
                    <a:pt x="101" y="238"/>
                    <a:pt x="117" y="321"/>
                    <a:pt x="151" y="321"/>
                  </a:cubicBezTo>
                  <a:cubicBezTo>
                    <a:pt x="167" y="321"/>
                    <a:pt x="184" y="238"/>
                    <a:pt x="134" y="138"/>
                  </a:cubicBezTo>
                  <a:cubicBezTo>
                    <a:pt x="105" y="50"/>
                    <a:pt x="50" y="1"/>
                    <a:pt x="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90" name="Google Shape;3390;p59"/>
            <p:cNvSpPr/>
            <p:nvPr/>
          </p:nvSpPr>
          <p:spPr>
            <a:xfrm>
              <a:off x="5356845" y="4623827"/>
              <a:ext cx="6987" cy="7147"/>
            </a:xfrm>
            <a:custGeom>
              <a:avLst/>
              <a:gdLst/>
              <a:ahLst/>
              <a:cxnLst/>
              <a:rect l="l" t="t" r="r" b="b"/>
              <a:pathLst>
                <a:path w="218" h="223" extrusionOk="0">
                  <a:moveTo>
                    <a:pt x="28" y="1"/>
                  </a:moveTo>
                  <a:cubicBezTo>
                    <a:pt x="23" y="1"/>
                    <a:pt x="20" y="2"/>
                    <a:pt x="17" y="5"/>
                  </a:cubicBezTo>
                  <a:cubicBezTo>
                    <a:pt x="0" y="5"/>
                    <a:pt x="33" y="72"/>
                    <a:pt x="84" y="122"/>
                  </a:cubicBezTo>
                  <a:cubicBezTo>
                    <a:pt x="150" y="189"/>
                    <a:pt x="201" y="222"/>
                    <a:pt x="217" y="222"/>
                  </a:cubicBezTo>
                  <a:cubicBezTo>
                    <a:pt x="217" y="205"/>
                    <a:pt x="184" y="139"/>
                    <a:pt x="134" y="89"/>
                  </a:cubicBezTo>
                  <a:cubicBezTo>
                    <a:pt x="92" y="33"/>
                    <a:pt x="51" y="1"/>
                    <a:pt x="2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91" name="Google Shape;3391;p59"/>
            <p:cNvSpPr/>
            <p:nvPr/>
          </p:nvSpPr>
          <p:spPr>
            <a:xfrm>
              <a:off x="5338833" y="4614789"/>
              <a:ext cx="10544" cy="4551"/>
            </a:xfrm>
            <a:custGeom>
              <a:avLst/>
              <a:gdLst/>
              <a:ahLst/>
              <a:cxnLst/>
              <a:rect l="l" t="t" r="r" b="b"/>
              <a:pathLst>
                <a:path w="329" h="142" extrusionOk="0">
                  <a:moveTo>
                    <a:pt x="73" y="0"/>
                  </a:moveTo>
                  <a:cubicBezTo>
                    <a:pt x="30" y="0"/>
                    <a:pt x="1" y="10"/>
                    <a:pt x="11" y="20"/>
                  </a:cubicBezTo>
                  <a:lnTo>
                    <a:pt x="11" y="36"/>
                  </a:lnTo>
                  <a:cubicBezTo>
                    <a:pt x="11" y="53"/>
                    <a:pt x="77" y="53"/>
                    <a:pt x="161" y="86"/>
                  </a:cubicBezTo>
                  <a:cubicBezTo>
                    <a:pt x="229" y="114"/>
                    <a:pt x="275" y="141"/>
                    <a:pt x="299" y="141"/>
                  </a:cubicBezTo>
                  <a:cubicBezTo>
                    <a:pt x="304" y="141"/>
                    <a:pt x="308" y="140"/>
                    <a:pt x="311" y="137"/>
                  </a:cubicBezTo>
                  <a:cubicBezTo>
                    <a:pt x="328" y="137"/>
                    <a:pt x="278" y="53"/>
                    <a:pt x="178" y="20"/>
                  </a:cubicBezTo>
                  <a:cubicBezTo>
                    <a:pt x="142" y="6"/>
                    <a:pt x="104" y="0"/>
                    <a:pt x="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92" name="Google Shape;3392;p59"/>
            <p:cNvSpPr/>
            <p:nvPr/>
          </p:nvSpPr>
          <p:spPr>
            <a:xfrm>
              <a:off x="5325756" y="4611263"/>
              <a:ext cx="5384" cy="2981"/>
            </a:xfrm>
            <a:custGeom>
              <a:avLst/>
              <a:gdLst/>
              <a:ahLst/>
              <a:cxnLst/>
              <a:rect l="l" t="t" r="r" b="b"/>
              <a:pathLst>
                <a:path w="168" h="93" extrusionOk="0">
                  <a:moveTo>
                    <a:pt x="39" y="0"/>
                  </a:moveTo>
                  <a:cubicBezTo>
                    <a:pt x="22" y="0"/>
                    <a:pt x="9" y="4"/>
                    <a:pt x="1" y="13"/>
                  </a:cubicBezTo>
                  <a:cubicBezTo>
                    <a:pt x="1" y="29"/>
                    <a:pt x="34" y="63"/>
                    <a:pt x="68" y="80"/>
                  </a:cubicBezTo>
                  <a:cubicBezTo>
                    <a:pt x="93" y="88"/>
                    <a:pt x="118" y="92"/>
                    <a:pt x="137" y="92"/>
                  </a:cubicBezTo>
                  <a:cubicBezTo>
                    <a:pt x="155" y="92"/>
                    <a:pt x="168" y="88"/>
                    <a:pt x="168" y="80"/>
                  </a:cubicBezTo>
                  <a:cubicBezTo>
                    <a:pt x="168" y="63"/>
                    <a:pt x="151" y="29"/>
                    <a:pt x="101" y="13"/>
                  </a:cubicBezTo>
                  <a:cubicBezTo>
                    <a:pt x="76" y="4"/>
                    <a:pt x="55" y="0"/>
                    <a:pt x="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93" name="Google Shape;3393;p59"/>
            <p:cNvSpPr/>
            <p:nvPr/>
          </p:nvSpPr>
          <p:spPr>
            <a:xfrm>
              <a:off x="4361308" y="3309841"/>
              <a:ext cx="879356" cy="1123513"/>
            </a:xfrm>
            <a:custGeom>
              <a:avLst/>
              <a:gdLst/>
              <a:ahLst/>
              <a:cxnLst/>
              <a:rect l="l" t="t" r="r" b="b"/>
              <a:pathLst>
                <a:path w="27437" h="35055" extrusionOk="0">
                  <a:moveTo>
                    <a:pt x="19316" y="0"/>
                  </a:moveTo>
                  <a:cubicBezTo>
                    <a:pt x="19316" y="0"/>
                    <a:pt x="18915" y="10460"/>
                    <a:pt x="17311" y="15890"/>
                  </a:cubicBezTo>
                  <a:cubicBezTo>
                    <a:pt x="15707" y="21320"/>
                    <a:pt x="11396" y="22657"/>
                    <a:pt x="8606" y="24395"/>
                  </a:cubicBezTo>
                  <a:cubicBezTo>
                    <a:pt x="5949" y="26066"/>
                    <a:pt x="1" y="29223"/>
                    <a:pt x="1" y="29223"/>
                  </a:cubicBezTo>
                  <a:lnTo>
                    <a:pt x="3359" y="35055"/>
                  </a:lnTo>
                  <a:cubicBezTo>
                    <a:pt x="3359" y="35055"/>
                    <a:pt x="19784" y="28104"/>
                    <a:pt x="22724" y="21872"/>
                  </a:cubicBezTo>
                  <a:cubicBezTo>
                    <a:pt x="24963" y="17093"/>
                    <a:pt x="27436" y="8288"/>
                    <a:pt x="27436" y="8288"/>
                  </a:cubicBezTo>
                  <a:lnTo>
                    <a:pt x="1931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94" name="Google Shape;3394;p59"/>
            <p:cNvSpPr/>
            <p:nvPr/>
          </p:nvSpPr>
          <p:spPr>
            <a:xfrm>
              <a:off x="4868980" y="3141162"/>
              <a:ext cx="697793" cy="1436257"/>
            </a:xfrm>
            <a:custGeom>
              <a:avLst/>
              <a:gdLst/>
              <a:ahLst/>
              <a:cxnLst/>
              <a:rect l="l" t="t" r="r" b="b"/>
              <a:pathLst>
                <a:path w="21772" h="44813" extrusionOk="0">
                  <a:moveTo>
                    <a:pt x="0" y="0"/>
                  </a:moveTo>
                  <a:cubicBezTo>
                    <a:pt x="0" y="535"/>
                    <a:pt x="67" y="1069"/>
                    <a:pt x="201" y="1587"/>
                  </a:cubicBezTo>
                  <a:cubicBezTo>
                    <a:pt x="585" y="3175"/>
                    <a:pt x="1304" y="4662"/>
                    <a:pt x="2340" y="5915"/>
                  </a:cubicBezTo>
                  <a:lnTo>
                    <a:pt x="14253" y="20869"/>
                  </a:lnTo>
                  <a:lnTo>
                    <a:pt x="13501" y="44461"/>
                  </a:lnTo>
                  <a:lnTo>
                    <a:pt x="20535" y="44812"/>
                  </a:lnTo>
                  <a:lnTo>
                    <a:pt x="21755" y="20351"/>
                  </a:lnTo>
                  <a:cubicBezTo>
                    <a:pt x="21772" y="19900"/>
                    <a:pt x="21688" y="19432"/>
                    <a:pt x="21488" y="19031"/>
                  </a:cubicBezTo>
                  <a:cubicBezTo>
                    <a:pt x="19633" y="15088"/>
                    <a:pt x="12699" y="568"/>
                    <a:pt x="12699" y="56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95" name="Google Shape;3395;p59"/>
            <p:cNvSpPr/>
            <p:nvPr/>
          </p:nvSpPr>
          <p:spPr>
            <a:xfrm>
              <a:off x="4089812" y="2745953"/>
              <a:ext cx="2121197" cy="1624230"/>
            </a:xfrm>
            <a:custGeom>
              <a:avLst/>
              <a:gdLst/>
              <a:ahLst/>
              <a:cxnLst/>
              <a:rect l="l" t="t" r="r" b="b"/>
              <a:pathLst>
                <a:path w="66184" h="50678" extrusionOk="0">
                  <a:moveTo>
                    <a:pt x="62641" y="0"/>
                  </a:moveTo>
                  <a:lnTo>
                    <a:pt x="1" y="4395"/>
                  </a:lnTo>
                  <a:lnTo>
                    <a:pt x="3075" y="50677"/>
                  </a:lnTo>
                  <a:lnTo>
                    <a:pt x="66183" y="46066"/>
                  </a:lnTo>
                  <a:lnTo>
                    <a:pt x="62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96" name="Google Shape;3396;p59"/>
            <p:cNvSpPr/>
            <p:nvPr/>
          </p:nvSpPr>
          <p:spPr>
            <a:xfrm>
              <a:off x="4087120" y="2743806"/>
              <a:ext cx="2123889" cy="1629037"/>
            </a:xfrm>
            <a:custGeom>
              <a:avLst/>
              <a:gdLst/>
              <a:ahLst/>
              <a:cxnLst/>
              <a:rect l="l" t="t" r="r" b="b"/>
              <a:pathLst>
                <a:path w="66268" h="50828" extrusionOk="0">
                  <a:moveTo>
                    <a:pt x="66197" y="45245"/>
                  </a:moveTo>
                  <a:lnTo>
                    <a:pt x="66197" y="45245"/>
                  </a:lnTo>
                  <a:cubicBezTo>
                    <a:pt x="66198" y="45263"/>
                    <a:pt x="66199" y="45280"/>
                    <a:pt x="66200" y="45297"/>
                  </a:cubicBezTo>
                  <a:cubicBezTo>
                    <a:pt x="66201" y="45308"/>
                    <a:pt x="66202" y="45319"/>
                    <a:pt x="66203" y="45329"/>
                  </a:cubicBezTo>
                  <a:lnTo>
                    <a:pt x="66203" y="45329"/>
                  </a:lnTo>
                  <a:cubicBezTo>
                    <a:pt x="66202" y="45313"/>
                    <a:pt x="66201" y="45297"/>
                    <a:pt x="66200" y="45280"/>
                  </a:cubicBezTo>
                  <a:cubicBezTo>
                    <a:pt x="66199" y="45269"/>
                    <a:pt x="66198" y="45257"/>
                    <a:pt x="66197" y="45245"/>
                  </a:cubicBezTo>
                  <a:close/>
                  <a:moveTo>
                    <a:pt x="66203" y="45329"/>
                  </a:moveTo>
                  <a:cubicBezTo>
                    <a:pt x="66236" y="45865"/>
                    <a:pt x="66267" y="46133"/>
                    <a:pt x="66267" y="46133"/>
                  </a:cubicBezTo>
                  <a:cubicBezTo>
                    <a:pt x="66267" y="46133"/>
                    <a:pt x="66251" y="45860"/>
                    <a:pt x="66203" y="45329"/>
                  </a:cubicBezTo>
                  <a:close/>
                  <a:moveTo>
                    <a:pt x="65966" y="46149"/>
                  </a:moveTo>
                  <a:lnTo>
                    <a:pt x="65857" y="46158"/>
                  </a:lnTo>
                  <a:lnTo>
                    <a:pt x="65857" y="46158"/>
                  </a:lnTo>
                  <a:cubicBezTo>
                    <a:pt x="65896" y="46155"/>
                    <a:pt x="65933" y="46152"/>
                    <a:pt x="65966" y="46149"/>
                  </a:cubicBezTo>
                  <a:close/>
                  <a:moveTo>
                    <a:pt x="62708" y="0"/>
                  </a:moveTo>
                  <a:lnTo>
                    <a:pt x="85" y="4378"/>
                  </a:lnTo>
                  <a:lnTo>
                    <a:pt x="1" y="4378"/>
                  </a:lnTo>
                  <a:lnTo>
                    <a:pt x="1" y="4462"/>
                  </a:lnTo>
                  <a:cubicBezTo>
                    <a:pt x="18" y="4562"/>
                    <a:pt x="18" y="4679"/>
                    <a:pt x="34" y="4796"/>
                  </a:cubicBezTo>
                  <a:cubicBezTo>
                    <a:pt x="1120" y="21287"/>
                    <a:pt x="2156" y="36909"/>
                    <a:pt x="3092" y="50744"/>
                  </a:cubicBezTo>
                  <a:lnTo>
                    <a:pt x="3092" y="50828"/>
                  </a:lnTo>
                  <a:lnTo>
                    <a:pt x="3159" y="50811"/>
                  </a:lnTo>
                  <a:cubicBezTo>
                    <a:pt x="21839" y="49441"/>
                    <a:pt x="37629" y="48271"/>
                    <a:pt x="48740" y="47453"/>
                  </a:cubicBezTo>
                  <a:lnTo>
                    <a:pt x="61672" y="46483"/>
                  </a:lnTo>
                  <a:lnTo>
                    <a:pt x="65098" y="46216"/>
                  </a:lnTo>
                  <a:lnTo>
                    <a:pt x="65857" y="46158"/>
                  </a:lnTo>
                  <a:lnTo>
                    <a:pt x="65857" y="46158"/>
                  </a:lnTo>
                  <a:cubicBezTo>
                    <a:pt x="65662" y="46172"/>
                    <a:pt x="65401" y="46186"/>
                    <a:pt x="65081" y="46199"/>
                  </a:cubicBezTo>
                  <a:lnTo>
                    <a:pt x="61639" y="46450"/>
                  </a:lnTo>
                  <a:lnTo>
                    <a:pt x="48690" y="47386"/>
                  </a:lnTo>
                  <a:lnTo>
                    <a:pt x="3221" y="50673"/>
                  </a:lnTo>
                  <a:lnTo>
                    <a:pt x="3221" y="50673"/>
                  </a:lnTo>
                  <a:cubicBezTo>
                    <a:pt x="2303" y="36839"/>
                    <a:pt x="1269" y="21242"/>
                    <a:pt x="185" y="4796"/>
                  </a:cubicBezTo>
                  <a:cubicBezTo>
                    <a:pt x="185" y="4705"/>
                    <a:pt x="175" y="4613"/>
                    <a:pt x="170" y="4522"/>
                  </a:cubicBezTo>
                  <a:lnTo>
                    <a:pt x="170" y="4522"/>
                  </a:lnTo>
                  <a:lnTo>
                    <a:pt x="62662" y="138"/>
                  </a:lnTo>
                  <a:lnTo>
                    <a:pt x="62662" y="138"/>
                  </a:lnTo>
                  <a:cubicBezTo>
                    <a:pt x="63747" y="14049"/>
                    <a:pt x="64647" y="25541"/>
                    <a:pt x="65265" y="33551"/>
                  </a:cubicBezTo>
                  <a:cubicBezTo>
                    <a:pt x="65582" y="37561"/>
                    <a:pt x="65833" y="40702"/>
                    <a:pt x="66000" y="42841"/>
                  </a:cubicBezTo>
                  <a:cubicBezTo>
                    <a:pt x="66082" y="43888"/>
                    <a:pt x="66147" y="44694"/>
                    <a:pt x="66197" y="45245"/>
                  </a:cubicBezTo>
                  <a:lnTo>
                    <a:pt x="66197" y="45245"/>
                  </a:lnTo>
                  <a:cubicBezTo>
                    <a:pt x="66163" y="44695"/>
                    <a:pt x="66098" y="43894"/>
                    <a:pt x="66033" y="42874"/>
                  </a:cubicBezTo>
                  <a:cubicBezTo>
                    <a:pt x="65866" y="40736"/>
                    <a:pt x="65632" y="37595"/>
                    <a:pt x="65332" y="33585"/>
                  </a:cubicBezTo>
                  <a:cubicBezTo>
                    <a:pt x="64713" y="25564"/>
                    <a:pt x="63844" y="14036"/>
                    <a:pt x="62775" y="67"/>
                  </a:cubicBezTo>
                  <a:lnTo>
                    <a:pt x="6277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97" name="Google Shape;3397;p59"/>
            <p:cNvSpPr/>
            <p:nvPr/>
          </p:nvSpPr>
          <p:spPr>
            <a:xfrm>
              <a:off x="5719363" y="2970848"/>
              <a:ext cx="72337" cy="1140147"/>
            </a:xfrm>
            <a:custGeom>
              <a:avLst/>
              <a:gdLst/>
              <a:ahLst/>
              <a:cxnLst/>
              <a:rect l="l" t="t" r="r" b="b"/>
              <a:pathLst>
                <a:path w="2257" h="35574" extrusionOk="0">
                  <a:moveTo>
                    <a:pt x="135" y="1"/>
                  </a:moveTo>
                  <a:cubicBezTo>
                    <a:pt x="135" y="1"/>
                    <a:pt x="135" y="1"/>
                    <a:pt x="134" y="1"/>
                  </a:cubicBezTo>
                  <a:cubicBezTo>
                    <a:pt x="1" y="1"/>
                    <a:pt x="352" y="7971"/>
                    <a:pt x="903" y="17795"/>
                  </a:cubicBezTo>
                  <a:cubicBezTo>
                    <a:pt x="1454" y="27620"/>
                    <a:pt x="2006" y="35573"/>
                    <a:pt x="2139" y="35573"/>
                  </a:cubicBezTo>
                  <a:cubicBezTo>
                    <a:pt x="2256" y="35557"/>
                    <a:pt x="1922" y="27587"/>
                    <a:pt x="1371" y="17762"/>
                  </a:cubicBezTo>
                  <a:cubicBezTo>
                    <a:pt x="820" y="7948"/>
                    <a:pt x="269" y="1"/>
                    <a:pt x="1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98" name="Google Shape;3398;p59"/>
            <p:cNvSpPr/>
            <p:nvPr/>
          </p:nvSpPr>
          <p:spPr>
            <a:xfrm>
              <a:off x="5539979" y="2967643"/>
              <a:ext cx="72305" cy="1140115"/>
            </a:xfrm>
            <a:custGeom>
              <a:avLst/>
              <a:gdLst/>
              <a:ahLst/>
              <a:cxnLst/>
              <a:rect l="l" t="t" r="r" b="b"/>
              <a:pathLst>
                <a:path w="2256" h="35573" extrusionOk="0">
                  <a:moveTo>
                    <a:pt x="134" y="1"/>
                  </a:moveTo>
                  <a:cubicBezTo>
                    <a:pt x="134" y="1"/>
                    <a:pt x="134" y="1"/>
                    <a:pt x="134" y="1"/>
                  </a:cubicBezTo>
                  <a:cubicBezTo>
                    <a:pt x="0" y="1"/>
                    <a:pt x="351" y="7971"/>
                    <a:pt x="903" y="17795"/>
                  </a:cubicBezTo>
                  <a:cubicBezTo>
                    <a:pt x="1437" y="27620"/>
                    <a:pt x="2005" y="35573"/>
                    <a:pt x="2122" y="35573"/>
                  </a:cubicBezTo>
                  <a:cubicBezTo>
                    <a:pt x="2256" y="35573"/>
                    <a:pt x="1922" y="27603"/>
                    <a:pt x="1370" y="17778"/>
                  </a:cubicBezTo>
                  <a:cubicBezTo>
                    <a:pt x="820" y="7964"/>
                    <a:pt x="269" y="1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99" name="Google Shape;3399;p59"/>
            <p:cNvSpPr/>
            <p:nvPr/>
          </p:nvSpPr>
          <p:spPr>
            <a:xfrm>
              <a:off x="4990001" y="2975688"/>
              <a:ext cx="72337" cy="1140115"/>
            </a:xfrm>
            <a:custGeom>
              <a:avLst/>
              <a:gdLst/>
              <a:ahLst/>
              <a:cxnLst/>
              <a:rect l="l" t="t" r="r" b="b"/>
              <a:pathLst>
                <a:path w="2257" h="35573" extrusionOk="0">
                  <a:moveTo>
                    <a:pt x="135" y="0"/>
                  </a:moveTo>
                  <a:cubicBezTo>
                    <a:pt x="135" y="0"/>
                    <a:pt x="134" y="0"/>
                    <a:pt x="134" y="0"/>
                  </a:cubicBezTo>
                  <a:cubicBezTo>
                    <a:pt x="1" y="0"/>
                    <a:pt x="352" y="7970"/>
                    <a:pt x="903" y="17795"/>
                  </a:cubicBezTo>
                  <a:cubicBezTo>
                    <a:pt x="1454" y="27609"/>
                    <a:pt x="2005" y="35573"/>
                    <a:pt x="2122" y="35573"/>
                  </a:cubicBezTo>
                  <a:cubicBezTo>
                    <a:pt x="2122" y="35573"/>
                    <a:pt x="2123" y="35573"/>
                    <a:pt x="2123" y="35573"/>
                  </a:cubicBezTo>
                  <a:cubicBezTo>
                    <a:pt x="2256" y="35573"/>
                    <a:pt x="1922" y="27603"/>
                    <a:pt x="1371" y="17778"/>
                  </a:cubicBezTo>
                  <a:cubicBezTo>
                    <a:pt x="820" y="7964"/>
                    <a:pt x="269" y="0"/>
                    <a:pt x="1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00" name="Google Shape;3400;p59"/>
            <p:cNvSpPr/>
            <p:nvPr/>
          </p:nvSpPr>
          <p:spPr>
            <a:xfrm>
              <a:off x="5164032" y="2968188"/>
              <a:ext cx="72337" cy="1140115"/>
            </a:xfrm>
            <a:custGeom>
              <a:avLst/>
              <a:gdLst/>
              <a:ahLst/>
              <a:cxnLst/>
              <a:rect l="l" t="t" r="r" b="b"/>
              <a:pathLst>
                <a:path w="2257" h="35573" extrusionOk="0">
                  <a:moveTo>
                    <a:pt x="118" y="0"/>
                  </a:moveTo>
                  <a:cubicBezTo>
                    <a:pt x="1" y="0"/>
                    <a:pt x="335" y="7987"/>
                    <a:pt x="886" y="17795"/>
                  </a:cubicBezTo>
                  <a:cubicBezTo>
                    <a:pt x="1437" y="27626"/>
                    <a:pt x="1988" y="35573"/>
                    <a:pt x="2122" y="35573"/>
                  </a:cubicBezTo>
                  <a:cubicBezTo>
                    <a:pt x="2123" y="35573"/>
                    <a:pt x="2123" y="35573"/>
                    <a:pt x="2123" y="35573"/>
                  </a:cubicBezTo>
                  <a:cubicBezTo>
                    <a:pt x="2257" y="35573"/>
                    <a:pt x="1906" y="27603"/>
                    <a:pt x="1354" y="17778"/>
                  </a:cubicBezTo>
                  <a:cubicBezTo>
                    <a:pt x="803" y="7954"/>
                    <a:pt x="252" y="0"/>
                    <a:pt x="1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01" name="Google Shape;3401;p59"/>
            <p:cNvSpPr/>
            <p:nvPr/>
          </p:nvSpPr>
          <p:spPr>
            <a:xfrm>
              <a:off x="5337551" y="2960688"/>
              <a:ext cx="72337" cy="1140660"/>
            </a:xfrm>
            <a:custGeom>
              <a:avLst/>
              <a:gdLst/>
              <a:ahLst/>
              <a:cxnLst/>
              <a:rect l="l" t="t" r="r" b="b"/>
              <a:pathLst>
                <a:path w="2257" h="35590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17"/>
                    <a:pt x="335" y="7987"/>
                    <a:pt x="886" y="17812"/>
                  </a:cubicBezTo>
                  <a:cubicBezTo>
                    <a:pt x="1437" y="27636"/>
                    <a:pt x="1989" y="35589"/>
                    <a:pt x="2122" y="35589"/>
                  </a:cubicBezTo>
                  <a:cubicBezTo>
                    <a:pt x="2256" y="35573"/>
                    <a:pt x="1905" y="27603"/>
                    <a:pt x="1371" y="17778"/>
                  </a:cubicBezTo>
                  <a:cubicBezTo>
                    <a:pt x="819" y="7954"/>
                    <a:pt x="268" y="0"/>
                    <a:pt x="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02" name="Google Shape;3402;p59"/>
            <p:cNvSpPr/>
            <p:nvPr/>
          </p:nvSpPr>
          <p:spPr>
            <a:xfrm>
              <a:off x="4796675" y="3000847"/>
              <a:ext cx="72337" cy="1140659"/>
            </a:xfrm>
            <a:custGeom>
              <a:avLst/>
              <a:gdLst/>
              <a:ahLst/>
              <a:cxnLst/>
              <a:rect l="l" t="t" r="r" b="b"/>
              <a:pathLst>
                <a:path w="2257" h="35590" extrusionOk="0">
                  <a:moveTo>
                    <a:pt x="135" y="0"/>
                  </a:moveTo>
                  <a:cubicBezTo>
                    <a:pt x="1" y="17"/>
                    <a:pt x="352" y="7987"/>
                    <a:pt x="903" y="17812"/>
                  </a:cubicBezTo>
                  <a:cubicBezTo>
                    <a:pt x="1454" y="27636"/>
                    <a:pt x="2006" y="35590"/>
                    <a:pt x="2140" y="35590"/>
                  </a:cubicBezTo>
                  <a:cubicBezTo>
                    <a:pt x="2256" y="35573"/>
                    <a:pt x="1922" y="27603"/>
                    <a:pt x="1371" y="17778"/>
                  </a:cubicBezTo>
                  <a:cubicBezTo>
                    <a:pt x="820" y="7954"/>
                    <a:pt x="268" y="0"/>
                    <a:pt x="1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03" name="Google Shape;3403;p59"/>
            <p:cNvSpPr/>
            <p:nvPr/>
          </p:nvSpPr>
          <p:spPr>
            <a:xfrm>
              <a:off x="4606587" y="3012641"/>
              <a:ext cx="72305" cy="1140115"/>
            </a:xfrm>
            <a:custGeom>
              <a:avLst/>
              <a:gdLst/>
              <a:ahLst/>
              <a:cxnLst/>
              <a:rect l="l" t="t" r="r" b="b"/>
              <a:pathLst>
                <a:path w="2256" h="35573" extrusionOk="0">
                  <a:moveTo>
                    <a:pt x="13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0" y="0"/>
                    <a:pt x="334" y="7970"/>
                    <a:pt x="886" y="17795"/>
                  </a:cubicBezTo>
                  <a:cubicBezTo>
                    <a:pt x="1437" y="27619"/>
                    <a:pt x="1989" y="35572"/>
                    <a:pt x="2122" y="35572"/>
                  </a:cubicBezTo>
                  <a:cubicBezTo>
                    <a:pt x="2256" y="35572"/>
                    <a:pt x="1905" y="27603"/>
                    <a:pt x="1354" y="17778"/>
                  </a:cubicBezTo>
                  <a:cubicBezTo>
                    <a:pt x="803" y="7964"/>
                    <a:pt x="252" y="0"/>
                    <a:pt x="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04" name="Google Shape;3404;p59"/>
            <p:cNvSpPr/>
            <p:nvPr/>
          </p:nvSpPr>
          <p:spPr>
            <a:xfrm>
              <a:off x="4415953" y="3023859"/>
              <a:ext cx="72305" cy="1140147"/>
            </a:xfrm>
            <a:custGeom>
              <a:avLst/>
              <a:gdLst/>
              <a:ahLst/>
              <a:cxnLst/>
              <a:rect l="l" t="t" r="r" b="b"/>
              <a:pathLst>
                <a:path w="2256" h="35574" extrusionOk="0">
                  <a:moveTo>
                    <a:pt x="134" y="1"/>
                  </a:moveTo>
                  <a:cubicBezTo>
                    <a:pt x="0" y="1"/>
                    <a:pt x="351" y="7988"/>
                    <a:pt x="902" y="17796"/>
                  </a:cubicBezTo>
                  <a:cubicBezTo>
                    <a:pt x="1453" y="27627"/>
                    <a:pt x="2004" y="35573"/>
                    <a:pt x="2122" y="35573"/>
                  </a:cubicBezTo>
                  <a:cubicBezTo>
                    <a:pt x="2122" y="35573"/>
                    <a:pt x="2122" y="35573"/>
                    <a:pt x="2122" y="35573"/>
                  </a:cubicBezTo>
                  <a:cubicBezTo>
                    <a:pt x="2256" y="35573"/>
                    <a:pt x="1922" y="27603"/>
                    <a:pt x="1370" y="17779"/>
                  </a:cubicBezTo>
                  <a:cubicBezTo>
                    <a:pt x="819" y="7954"/>
                    <a:pt x="267" y="1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05" name="Google Shape;3405;p59"/>
            <p:cNvSpPr/>
            <p:nvPr/>
          </p:nvSpPr>
          <p:spPr>
            <a:xfrm>
              <a:off x="4444862" y="2600831"/>
              <a:ext cx="626578" cy="660486"/>
            </a:xfrm>
            <a:custGeom>
              <a:avLst/>
              <a:gdLst/>
              <a:ahLst/>
              <a:cxnLst/>
              <a:rect l="l" t="t" r="r" b="b"/>
              <a:pathLst>
                <a:path w="19550" h="20608" extrusionOk="0">
                  <a:moveTo>
                    <a:pt x="7018" y="0"/>
                  </a:moveTo>
                  <a:cubicBezTo>
                    <a:pt x="7018" y="0"/>
                    <a:pt x="0" y="5146"/>
                    <a:pt x="1337" y="9240"/>
                  </a:cubicBezTo>
                  <a:cubicBezTo>
                    <a:pt x="2924" y="14169"/>
                    <a:pt x="14119" y="18129"/>
                    <a:pt x="14119" y="18129"/>
                  </a:cubicBezTo>
                  <a:cubicBezTo>
                    <a:pt x="15005" y="18847"/>
                    <a:pt x="15974" y="19633"/>
                    <a:pt x="16525" y="20000"/>
                  </a:cubicBezTo>
                  <a:cubicBezTo>
                    <a:pt x="17257" y="20468"/>
                    <a:pt x="17563" y="20608"/>
                    <a:pt x="17697" y="20608"/>
                  </a:cubicBezTo>
                  <a:cubicBezTo>
                    <a:pt x="17783" y="20608"/>
                    <a:pt x="17799" y="20550"/>
                    <a:pt x="17812" y="20485"/>
                  </a:cubicBezTo>
                  <a:cubicBezTo>
                    <a:pt x="17895" y="20017"/>
                    <a:pt x="15723" y="19031"/>
                    <a:pt x="16258" y="18931"/>
                  </a:cubicBezTo>
                  <a:cubicBezTo>
                    <a:pt x="16271" y="18929"/>
                    <a:pt x="16285" y="18928"/>
                    <a:pt x="16300" y="18928"/>
                  </a:cubicBezTo>
                  <a:cubicBezTo>
                    <a:pt x="16814" y="18928"/>
                    <a:pt x="18346" y="20106"/>
                    <a:pt x="18782" y="20106"/>
                  </a:cubicBezTo>
                  <a:cubicBezTo>
                    <a:pt x="18848" y="20106"/>
                    <a:pt x="18889" y="20079"/>
                    <a:pt x="18898" y="20017"/>
                  </a:cubicBezTo>
                  <a:cubicBezTo>
                    <a:pt x="18998" y="19382"/>
                    <a:pt x="16726" y="18396"/>
                    <a:pt x="16525" y="18296"/>
                  </a:cubicBezTo>
                  <a:cubicBezTo>
                    <a:pt x="16366" y="18209"/>
                    <a:pt x="16395" y="17959"/>
                    <a:pt x="16514" y="17959"/>
                  </a:cubicBezTo>
                  <a:cubicBezTo>
                    <a:pt x="16532" y="17959"/>
                    <a:pt x="16553" y="17965"/>
                    <a:pt x="16575" y="17979"/>
                  </a:cubicBezTo>
                  <a:cubicBezTo>
                    <a:pt x="16782" y="18103"/>
                    <a:pt x="18575" y="19117"/>
                    <a:pt x="19239" y="19117"/>
                  </a:cubicBezTo>
                  <a:cubicBezTo>
                    <a:pt x="19378" y="19117"/>
                    <a:pt x="19468" y="19072"/>
                    <a:pt x="19483" y="18964"/>
                  </a:cubicBezTo>
                  <a:cubicBezTo>
                    <a:pt x="19549" y="18613"/>
                    <a:pt x="18998" y="18463"/>
                    <a:pt x="18998" y="18463"/>
                  </a:cubicBezTo>
                  <a:cubicBezTo>
                    <a:pt x="18998" y="18463"/>
                    <a:pt x="16542" y="17310"/>
                    <a:pt x="16592" y="17026"/>
                  </a:cubicBezTo>
                  <a:cubicBezTo>
                    <a:pt x="16601" y="16971"/>
                    <a:pt x="16658" y="16947"/>
                    <a:pt x="16749" y="16947"/>
                  </a:cubicBezTo>
                  <a:cubicBezTo>
                    <a:pt x="17146" y="16947"/>
                    <a:pt x="18185" y="17407"/>
                    <a:pt x="18580" y="17611"/>
                  </a:cubicBezTo>
                  <a:cubicBezTo>
                    <a:pt x="18743" y="17695"/>
                    <a:pt x="18880" y="17732"/>
                    <a:pt x="18985" y="17732"/>
                  </a:cubicBezTo>
                  <a:cubicBezTo>
                    <a:pt x="19194" y="17732"/>
                    <a:pt x="19282" y="17588"/>
                    <a:pt x="19215" y="17377"/>
                  </a:cubicBezTo>
                  <a:cubicBezTo>
                    <a:pt x="19132" y="17143"/>
                    <a:pt x="17661" y="16341"/>
                    <a:pt x="17177" y="16107"/>
                  </a:cubicBezTo>
                  <a:cubicBezTo>
                    <a:pt x="16692" y="15873"/>
                    <a:pt x="15372" y="15255"/>
                    <a:pt x="16157" y="14954"/>
                  </a:cubicBezTo>
                  <a:cubicBezTo>
                    <a:pt x="16943" y="14670"/>
                    <a:pt x="17394" y="14069"/>
                    <a:pt x="17411" y="13785"/>
                  </a:cubicBezTo>
                  <a:cubicBezTo>
                    <a:pt x="17422" y="13584"/>
                    <a:pt x="17260" y="13426"/>
                    <a:pt x="17104" y="13426"/>
                  </a:cubicBezTo>
                  <a:cubicBezTo>
                    <a:pt x="17039" y="13426"/>
                    <a:pt x="16975" y="13453"/>
                    <a:pt x="16926" y="13517"/>
                  </a:cubicBezTo>
                  <a:cubicBezTo>
                    <a:pt x="16726" y="13718"/>
                    <a:pt x="16475" y="13885"/>
                    <a:pt x="16224" y="14002"/>
                  </a:cubicBezTo>
                  <a:cubicBezTo>
                    <a:pt x="16041" y="14085"/>
                    <a:pt x="15840" y="14152"/>
                    <a:pt x="15656" y="14169"/>
                  </a:cubicBezTo>
                  <a:cubicBezTo>
                    <a:pt x="14604" y="13517"/>
                    <a:pt x="7152" y="8906"/>
                    <a:pt x="7118" y="8087"/>
                  </a:cubicBezTo>
                  <a:cubicBezTo>
                    <a:pt x="7085" y="7202"/>
                    <a:pt x="10878" y="3943"/>
                    <a:pt x="10878" y="3943"/>
                  </a:cubicBezTo>
                  <a:lnTo>
                    <a:pt x="7018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06" name="Google Shape;3406;p59"/>
            <p:cNvSpPr/>
            <p:nvPr/>
          </p:nvSpPr>
          <p:spPr>
            <a:xfrm>
              <a:off x="5056953" y="2120177"/>
              <a:ext cx="28300" cy="7115"/>
            </a:xfrm>
            <a:custGeom>
              <a:avLst/>
              <a:gdLst/>
              <a:ahLst/>
              <a:cxnLst/>
              <a:rect l="l" t="t" r="r" b="b"/>
              <a:pathLst>
                <a:path w="883" h="222" extrusionOk="0">
                  <a:moveTo>
                    <a:pt x="569" y="1"/>
                  </a:moveTo>
                  <a:cubicBezTo>
                    <a:pt x="527" y="1"/>
                    <a:pt x="482" y="3"/>
                    <a:pt x="435" y="10"/>
                  </a:cubicBezTo>
                  <a:cubicBezTo>
                    <a:pt x="167" y="43"/>
                    <a:pt x="0" y="177"/>
                    <a:pt x="34" y="210"/>
                  </a:cubicBezTo>
                  <a:cubicBezTo>
                    <a:pt x="38" y="218"/>
                    <a:pt x="50" y="221"/>
                    <a:pt x="71" y="221"/>
                  </a:cubicBezTo>
                  <a:cubicBezTo>
                    <a:pt x="138" y="221"/>
                    <a:pt x="285" y="186"/>
                    <a:pt x="451" y="160"/>
                  </a:cubicBezTo>
                  <a:cubicBezTo>
                    <a:pt x="669" y="127"/>
                    <a:pt x="852" y="127"/>
                    <a:pt x="869" y="93"/>
                  </a:cubicBezTo>
                  <a:cubicBezTo>
                    <a:pt x="883" y="52"/>
                    <a:pt x="753" y="1"/>
                    <a:pt x="5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07" name="Google Shape;3407;p59"/>
            <p:cNvSpPr/>
            <p:nvPr/>
          </p:nvSpPr>
          <p:spPr>
            <a:xfrm>
              <a:off x="5149161" y="2110915"/>
              <a:ext cx="24550" cy="7948"/>
            </a:xfrm>
            <a:custGeom>
              <a:avLst/>
              <a:gdLst/>
              <a:ahLst/>
              <a:cxnLst/>
              <a:rect l="l" t="t" r="r" b="b"/>
              <a:pathLst>
                <a:path w="766" h="248" extrusionOk="0">
                  <a:moveTo>
                    <a:pt x="272" y="1"/>
                  </a:moveTo>
                  <a:cubicBezTo>
                    <a:pt x="107" y="1"/>
                    <a:pt x="0" y="74"/>
                    <a:pt x="14" y="115"/>
                  </a:cubicBezTo>
                  <a:cubicBezTo>
                    <a:pt x="30" y="148"/>
                    <a:pt x="198" y="132"/>
                    <a:pt x="381" y="165"/>
                  </a:cubicBezTo>
                  <a:cubicBezTo>
                    <a:pt x="525" y="191"/>
                    <a:pt x="637" y="247"/>
                    <a:pt x="696" y="247"/>
                  </a:cubicBezTo>
                  <a:cubicBezTo>
                    <a:pt x="713" y="247"/>
                    <a:pt x="725" y="243"/>
                    <a:pt x="732" y="232"/>
                  </a:cubicBezTo>
                  <a:cubicBezTo>
                    <a:pt x="766" y="215"/>
                    <a:pt x="632" y="65"/>
                    <a:pt x="398" y="15"/>
                  </a:cubicBezTo>
                  <a:cubicBezTo>
                    <a:pt x="353" y="5"/>
                    <a:pt x="311" y="1"/>
                    <a:pt x="2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408" name="Google Shape;3408;p59"/>
          <p:cNvGrpSpPr/>
          <p:nvPr/>
        </p:nvGrpSpPr>
        <p:grpSpPr>
          <a:xfrm>
            <a:off x="4422836" y="2164633"/>
            <a:ext cx="1721037" cy="1976291"/>
            <a:chOff x="5882689" y="2014348"/>
            <a:chExt cx="2294716" cy="2635055"/>
          </a:xfrm>
        </p:grpSpPr>
        <p:sp>
          <p:nvSpPr>
            <p:cNvPr id="3409" name="Google Shape;3409;p59"/>
            <p:cNvSpPr/>
            <p:nvPr/>
          </p:nvSpPr>
          <p:spPr>
            <a:xfrm>
              <a:off x="5882689" y="2014348"/>
              <a:ext cx="2294716" cy="2635055"/>
            </a:xfrm>
            <a:custGeom>
              <a:avLst/>
              <a:gdLst/>
              <a:ahLst/>
              <a:cxnLst/>
              <a:rect l="l" t="t" r="r" b="b"/>
              <a:pathLst>
                <a:path w="71598" h="82217" extrusionOk="0">
                  <a:moveTo>
                    <a:pt x="16257" y="1"/>
                  </a:moveTo>
                  <a:cubicBezTo>
                    <a:pt x="14893" y="1"/>
                    <a:pt x="13664" y="957"/>
                    <a:pt x="13384" y="2343"/>
                  </a:cubicBezTo>
                  <a:cubicBezTo>
                    <a:pt x="11045" y="13922"/>
                    <a:pt x="2574" y="57447"/>
                    <a:pt x="302" y="69060"/>
                  </a:cubicBezTo>
                  <a:cubicBezTo>
                    <a:pt x="1" y="70647"/>
                    <a:pt x="1020" y="72184"/>
                    <a:pt x="2607" y="72502"/>
                  </a:cubicBezTo>
                  <a:lnTo>
                    <a:pt x="50260" y="82159"/>
                  </a:lnTo>
                  <a:cubicBezTo>
                    <a:pt x="50455" y="82198"/>
                    <a:pt x="50649" y="82216"/>
                    <a:pt x="50841" y="82216"/>
                  </a:cubicBezTo>
                  <a:cubicBezTo>
                    <a:pt x="52224" y="82216"/>
                    <a:pt x="53457" y="81246"/>
                    <a:pt x="53736" y="79837"/>
                  </a:cubicBezTo>
                  <a:lnTo>
                    <a:pt x="60252" y="46186"/>
                  </a:lnTo>
                  <a:lnTo>
                    <a:pt x="64312" y="46804"/>
                  </a:lnTo>
                  <a:cubicBezTo>
                    <a:pt x="64414" y="46821"/>
                    <a:pt x="64515" y="46829"/>
                    <a:pt x="64614" y="46829"/>
                  </a:cubicBezTo>
                  <a:cubicBezTo>
                    <a:pt x="65497" y="46829"/>
                    <a:pt x="66269" y="46186"/>
                    <a:pt x="66434" y="45300"/>
                  </a:cubicBezTo>
                  <a:lnTo>
                    <a:pt x="71413" y="18132"/>
                  </a:lnTo>
                  <a:cubicBezTo>
                    <a:pt x="71597" y="17113"/>
                    <a:pt x="70929" y="16144"/>
                    <a:pt x="69909" y="15960"/>
                  </a:cubicBezTo>
                  <a:lnTo>
                    <a:pt x="66250" y="15275"/>
                  </a:lnTo>
                  <a:lnTo>
                    <a:pt x="66735" y="12652"/>
                  </a:lnTo>
                  <a:cubicBezTo>
                    <a:pt x="67019" y="11064"/>
                    <a:pt x="65983" y="9561"/>
                    <a:pt x="64412" y="9260"/>
                  </a:cubicBezTo>
                  <a:lnTo>
                    <a:pt x="16810" y="53"/>
                  </a:lnTo>
                  <a:cubicBezTo>
                    <a:pt x="16624" y="18"/>
                    <a:pt x="16440" y="1"/>
                    <a:pt x="162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10" name="Google Shape;3410;p59"/>
            <p:cNvSpPr/>
            <p:nvPr/>
          </p:nvSpPr>
          <p:spPr>
            <a:xfrm>
              <a:off x="5921245" y="2125305"/>
              <a:ext cx="2060687" cy="2492817"/>
            </a:xfrm>
            <a:custGeom>
              <a:avLst/>
              <a:gdLst/>
              <a:ahLst/>
              <a:cxnLst/>
              <a:rect l="l" t="t" r="r" b="b"/>
              <a:pathLst>
                <a:path w="64296" h="77779" extrusionOk="0">
                  <a:moveTo>
                    <a:pt x="15740" y="0"/>
                  </a:moveTo>
                  <a:lnTo>
                    <a:pt x="1" y="66583"/>
                  </a:lnTo>
                  <a:lnTo>
                    <a:pt x="48890" y="77778"/>
                  </a:lnTo>
                  <a:lnTo>
                    <a:pt x="64295" y="11679"/>
                  </a:lnTo>
                  <a:lnTo>
                    <a:pt x="1574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11" name="Google Shape;3411;p59"/>
            <p:cNvSpPr/>
            <p:nvPr/>
          </p:nvSpPr>
          <p:spPr>
            <a:xfrm>
              <a:off x="5884292" y="2046045"/>
              <a:ext cx="1936974" cy="2415705"/>
            </a:xfrm>
            <a:custGeom>
              <a:avLst/>
              <a:gdLst/>
              <a:ahLst/>
              <a:cxnLst/>
              <a:rect l="l" t="t" r="r" b="b"/>
              <a:pathLst>
                <a:path w="60436" h="75373" extrusionOk="0">
                  <a:moveTo>
                    <a:pt x="11212" y="0"/>
                  </a:moveTo>
                  <a:lnTo>
                    <a:pt x="1" y="67486"/>
                  </a:lnTo>
                  <a:lnTo>
                    <a:pt x="49542" y="75372"/>
                  </a:lnTo>
                  <a:lnTo>
                    <a:pt x="60436" y="8371"/>
                  </a:lnTo>
                  <a:lnTo>
                    <a:pt x="1121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12" name="Google Shape;3412;p59"/>
            <p:cNvSpPr/>
            <p:nvPr/>
          </p:nvSpPr>
          <p:spPr>
            <a:xfrm>
              <a:off x="5943745" y="2159566"/>
              <a:ext cx="1666536" cy="2229334"/>
            </a:xfrm>
            <a:custGeom>
              <a:avLst/>
              <a:gdLst/>
              <a:ahLst/>
              <a:cxnLst/>
              <a:rect l="l" t="t" r="r" b="b"/>
              <a:pathLst>
                <a:path w="51998" h="69558" extrusionOk="0">
                  <a:moveTo>
                    <a:pt x="2089" y="0"/>
                  </a:moveTo>
                  <a:lnTo>
                    <a:pt x="1" y="68372"/>
                  </a:lnTo>
                  <a:lnTo>
                    <a:pt x="50126" y="69558"/>
                  </a:lnTo>
                  <a:lnTo>
                    <a:pt x="51998" y="1705"/>
                  </a:lnTo>
                  <a:lnTo>
                    <a:pt x="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13" name="Google Shape;3413;p59"/>
            <p:cNvSpPr/>
            <p:nvPr/>
          </p:nvSpPr>
          <p:spPr>
            <a:xfrm>
              <a:off x="5941084" y="2159566"/>
              <a:ext cx="1671343" cy="2232026"/>
            </a:xfrm>
            <a:custGeom>
              <a:avLst/>
              <a:gdLst/>
              <a:ahLst/>
              <a:cxnLst/>
              <a:rect l="l" t="t" r="r" b="b"/>
              <a:pathLst>
                <a:path w="52148" h="69642" extrusionOk="0">
                  <a:moveTo>
                    <a:pt x="2172" y="0"/>
                  </a:moveTo>
                  <a:lnTo>
                    <a:pt x="52012" y="1769"/>
                  </a:lnTo>
                  <a:lnTo>
                    <a:pt x="52012" y="1769"/>
                  </a:lnTo>
                  <a:cubicBezTo>
                    <a:pt x="51478" y="20804"/>
                    <a:pt x="50845" y="44213"/>
                    <a:pt x="50144" y="69487"/>
                  </a:cubicBezTo>
                  <a:lnTo>
                    <a:pt x="50144" y="69487"/>
                  </a:lnTo>
                  <a:lnTo>
                    <a:pt x="49858" y="69474"/>
                  </a:lnTo>
                  <a:cubicBezTo>
                    <a:pt x="32024" y="69057"/>
                    <a:pt x="15123" y="68657"/>
                    <a:pt x="152" y="68306"/>
                  </a:cubicBezTo>
                  <a:lnTo>
                    <a:pt x="152" y="68306"/>
                  </a:lnTo>
                  <a:cubicBezTo>
                    <a:pt x="1354" y="27904"/>
                    <a:pt x="2155" y="635"/>
                    <a:pt x="2172" y="1"/>
                  </a:cubicBezTo>
                  <a:lnTo>
                    <a:pt x="2172" y="1"/>
                  </a:lnTo>
                  <a:cubicBezTo>
                    <a:pt x="2155" y="636"/>
                    <a:pt x="1286" y="27933"/>
                    <a:pt x="17" y="68372"/>
                  </a:cubicBezTo>
                  <a:lnTo>
                    <a:pt x="0" y="68438"/>
                  </a:lnTo>
                  <a:lnTo>
                    <a:pt x="84" y="68438"/>
                  </a:lnTo>
                  <a:cubicBezTo>
                    <a:pt x="15071" y="68806"/>
                    <a:pt x="31997" y="69207"/>
                    <a:pt x="49842" y="69641"/>
                  </a:cubicBezTo>
                  <a:lnTo>
                    <a:pt x="50293" y="69641"/>
                  </a:lnTo>
                  <a:lnTo>
                    <a:pt x="50293" y="69558"/>
                  </a:lnTo>
                  <a:cubicBezTo>
                    <a:pt x="50978" y="44228"/>
                    <a:pt x="51630" y="20786"/>
                    <a:pt x="52148" y="1721"/>
                  </a:cubicBezTo>
                  <a:lnTo>
                    <a:pt x="52148" y="1655"/>
                  </a:lnTo>
                  <a:lnTo>
                    <a:pt x="52081" y="1655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14" name="Google Shape;3414;p59"/>
            <p:cNvSpPr/>
            <p:nvPr/>
          </p:nvSpPr>
          <p:spPr>
            <a:xfrm>
              <a:off x="6150467" y="2608587"/>
              <a:ext cx="1234374" cy="22467"/>
            </a:xfrm>
            <a:custGeom>
              <a:avLst/>
              <a:gdLst/>
              <a:ahLst/>
              <a:cxnLst/>
              <a:rect l="l" t="t" r="r" b="b"/>
              <a:pathLst>
                <a:path w="38514" h="701" extrusionOk="0">
                  <a:moveTo>
                    <a:pt x="5006" y="0"/>
                  </a:moveTo>
                  <a:cubicBezTo>
                    <a:pt x="1895" y="0"/>
                    <a:pt x="0" y="30"/>
                    <a:pt x="0" y="92"/>
                  </a:cubicBezTo>
                  <a:cubicBezTo>
                    <a:pt x="0" y="209"/>
                    <a:pt x="8622" y="443"/>
                    <a:pt x="19248" y="577"/>
                  </a:cubicBezTo>
                  <a:cubicBezTo>
                    <a:pt x="25038" y="659"/>
                    <a:pt x="30230" y="701"/>
                    <a:pt x="33761" y="701"/>
                  </a:cubicBezTo>
                  <a:cubicBezTo>
                    <a:pt x="36721" y="701"/>
                    <a:pt x="38513" y="671"/>
                    <a:pt x="38513" y="610"/>
                  </a:cubicBezTo>
                  <a:cubicBezTo>
                    <a:pt x="38513" y="477"/>
                    <a:pt x="29892" y="259"/>
                    <a:pt x="19265" y="109"/>
                  </a:cubicBezTo>
                  <a:cubicBezTo>
                    <a:pt x="13612" y="38"/>
                    <a:pt x="8529" y="0"/>
                    <a:pt x="50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15" name="Google Shape;3415;p59"/>
            <p:cNvSpPr/>
            <p:nvPr/>
          </p:nvSpPr>
          <p:spPr>
            <a:xfrm>
              <a:off x="6161685" y="2802425"/>
              <a:ext cx="1234919" cy="22499"/>
            </a:xfrm>
            <a:custGeom>
              <a:avLst/>
              <a:gdLst/>
              <a:ahLst/>
              <a:cxnLst/>
              <a:rect l="l" t="t" r="r" b="b"/>
              <a:pathLst>
                <a:path w="38531" h="702" extrusionOk="0">
                  <a:moveTo>
                    <a:pt x="5022" y="1"/>
                  </a:moveTo>
                  <a:cubicBezTo>
                    <a:pt x="1913" y="1"/>
                    <a:pt x="18" y="30"/>
                    <a:pt x="18" y="93"/>
                  </a:cubicBezTo>
                  <a:cubicBezTo>
                    <a:pt x="1" y="210"/>
                    <a:pt x="8623" y="444"/>
                    <a:pt x="19266" y="577"/>
                  </a:cubicBezTo>
                  <a:cubicBezTo>
                    <a:pt x="25056" y="659"/>
                    <a:pt x="30248" y="701"/>
                    <a:pt x="33779" y="701"/>
                  </a:cubicBezTo>
                  <a:cubicBezTo>
                    <a:pt x="36738" y="701"/>
                    <a:pt x="38531" y="672"/>
                    <a:pt x="38531" y="611"/>
                  </a:cubicBezTo>
                  <a:cubicBezTo>
                    <a:pt x="38531" y="477"/>
                    <a:pt x="29909" y="260"/>
                    <a:pt x="19266" y="110"/>
                  </a:cubicBezTo>
                  <a:cubicBezTo>
                    <a:pt x="13622" y="39"/>
                    <a:pt x="8543" y="1"/>
                    <a:pt x="50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16" name="Google Shape;3416;p59"/>
            <p:cNvSpPr/>
            <p:nvPr/>
          </p:nvSpPr>
          <p:spPr>
            <a:xfrm>
              <a:off x="6178286" y="3396568"/>
              <a:ext cx="1234919" cy="22756"/>
            </a:xfrm>
            <a:custGeom>
              <a:avLst/>
              <a:gdLst/>
              <a:ahLst/>
              <a:cxnLst/>
              <a:rect l="l" t="t" r="r" b="b"/>
              <a:pathLst>
                <a:path w="38531" h="710" extrusionOk="0">
                  <a:moveTo>
                    <a:pt x="5008" y="1"/>
                  </a:moveTo>
                  <a:cubicBezTo>
                    <a:pt x="1898" y="1"/>
                    <a:pt x="1" y="30"/>
                    <a:pt x="1" y="85"/>
                  </a:cubicBezTo>
                  <a:cubicBezTo>
                    <a:pt x="1" y="218"/>
                    <a:pt x="8623" y="452"/>
                    <a:pt x="19266" y="586"/>
                  </a:cubicBezTo>
                  <a:cubicBezTo>
                    <a:pt x="25047" y="668"/>
                    <a:pt x="30239" y="710"/>
                    <a:pt x="33773" y="710"/>
                  </a:cubicBezTo>
                  <a:cubicBezTo>
                    <a:pt x="36735" y="710"/>
                    <a:pt x="38531" y="680"/>
                    <a:pt x="38531" y="619"/>
                  </a:cubicBezTo>
                  <a:cubicBezTo>
                    <a:pt x="38531" y="486"/>
                    <a:pt x="29909" y="268"/>
                    <a:pt x="19266" y="118"/>
                  </a:cubicBezTo>
                  <a:cubicBezTo>
                    <a:pt x="13619" y="38"/>
                    <a:pt x="8534" y="1"/>
                    <a:pt x="50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17" name="Google Shape;3417;p59"/>
            <p:cNvSpPr/>
            <p:nvPr/>
          </p:nvSpPr>
          <p:spPr>
            <a:xfrm>
              <a:off x="6178286" y="3208595"/>
              <a:ext cx="1234919" cy="22788"/>
            </a:xfrm>
            <a:custGeom>
              <a:avLst/>
              <a:gdLst/>
              <a:ahLst/>
              <a:cxnLst/>
              <a:rect l="l" t="t" r="r" b="b"/>
              <a:pathLst>
                <a:path w="38531" h="711" extrusionOk="0">
                  <a:moveTo>
                    <a:pt x="5008" y="1"/>
                  </a:moveTo>
                  <a:cubicBezTo>
                    <a:pt x="1898" y="1"/>
                    <a:pt x="1" y="30"/>
                    <a:pt x="1" y="85"/>
                  </a:cubicBezTo>
                  <a:cubicBezTo>
                    <a:pt x="1" y="219"/>
                    <a:pt x="8623" y="436"/>
                    <a:pt x="19266" y="586"/>
                  </a:cubicBezTo>
                  <a:cubicBezTo>
                    <a:pt x="25047" y="668"/>
                    <a:pt x="30239" y="710"/>
                    <a:pt x="33773" y="710"/>
                  </a:cubicBezTo>
                  <a:cubicBezTo>
                    <a:pt x="36735" y="710"/>
                    <a:pt x="38531" y="681"/>
                    <a:pt x="38531" y="620"/>
                  </a:cubicBezTo>
                  <a:cubicBezTo>
                    <a:pt x="38531" y="486"/>
                    <a:pt x="29909" y="269"/>
                    <a:pt x="19266" y="118"/>
                  </a:cubicBezTo>
                  <a:cubicBezTo>
                    <a:pt x="13619" y="38"/>
                    <a:pt x="8534" y="1"/>
                    <a:pt x="50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18" name="Google Shape;3418;p59"/>
            <p:cNvSpPr/>
            <p:nvPr/>
          </p:nvSpPr>
          <p:spPr>
            <a:xfrm>
              <a:off x="6178286" y="3020654"/>
              <a:ext cx="1234919" cy="22756"/>
            </a:xfrm>
            <a:custGeom>
              <a:avLst/>
              <a:gdLst/>
              <a:ahLst/>
              <a:cxnLst/>
              <a:rect l="l" t="t" r="r" b="b"/>
              <a:pathLst>
                <a:path w="38531" h="710" extrusionOk="0">
                  <a:moveTo>
                    <a:pt x="5008" y="0"/>
                  </a:moveTo>
                  <a:cubicBezTo>
                    <a:pt x="1898" y="0"/>
                    <a:pt x="1" y="29"/>
                    <a:pt x="1" y="84"/>
                  </a:cubicBezTo>
                  <a:cubicBezTo>
                    <a:pt x="1" y="218"/>
                    <a:pt x="8623" y="435"/>
                    <a:pt x="19266" y="585"/>
                  </a:cubicBezTo>
                  <a:cubicBezTo>
                    <a:pt x="25047" y="667"/>
                    <a:pt x="30239" y="710"/>
                    <a:pt x="33773" y="710"/>
                  </a:cubicBezTo>
                  <a:cubicBezTo>
                    <a:pt x="36735" y="710"/>
                    <a:pt x="38531" y="680"/>
                    <a:pt x="38531" y="619"/>
                  </a:cubicBezTo>
                  <a:cubicBezTo>
                    <a:pt x="38531" y="485"/>
                    <a:pt x="29909" y="268"/>
                    <a:pt x="19266" y="118"/>
                  </a:cubicBezTo>
                  <a:cubicBezTo>
                    <a:pt x="13619" y="38"/>
                    <a:pt x="8534" y="0"/>
                    <a:pt x="50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19" name="Google Shape;3419;p59"/>
            <p:cNvSpPr/>
            <p:nvPr/>
          </p:nvSpPr>
          <p:spPr>
            <a:xfrm>
              <a:off x="6159569" y="3606496"/>
              <a:ext cx="1234919" cy="22531"/>
            </a:xfrm>
            <a:custGeom>
              <a:avLst/>
              <a:gdLst/>
              <a:ahLst/>
              <a:cxnLst/>
              <a:rect l="l" t="t" r="r" b="b"/>
              <a:pathLst>
                <a:path w="38531" h="703" extrusionOk="0">
                  <a:moveTo>
                    <a:pt x="5014" y="0"/>
                  </a:moveTo>
                  <a:cubicBezTo>
                    <a:pt x="1906" y="0"/>
                    <a:pt x="8" y="30"/>
                    <a:pt x="0" y="84"/>
                  </a:cubicBezTo>
                  <a:cubicBezTo>
                    <a:pt x="0" y="218"/>
                    <a:pt x="8622" y="435"/>
                    <a:pt x="19265" y="586"/>
                  </a:cubicBezTo>
                  <a:cubicBezTo>
                    <a:pt x="24921" y="666"/>
                    <a:pt x="30005" y="703"/>
                    <a:pt x="33529" y="703"/>
                  </a:cubicBezTo>
                  <a:cubicBezTo>
                    <a:pt x="36637" y="703"/>
                    <a:pt x="38530" y="674"/>
                    <a:pt x="38530" y="619"/>
                  </a:cubicBezTo>
                  <a:cubicBezTo>
                    <a:pt x="38530" y="485"/>
                    <a:pt x="29909" y="268"/>
                    <a:pt x="19265" y="118"/>
                  </a:cubicBezTo>
                  <a:cubicBezTo>
                    <a:pt x="13618" y="38"/>
                    <a:pt x="8538" y="0"/>
                    <a:pt x="50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20" name="Google Shape;3420;p59"/>
            <p:cNvSpPr/>
            <p:nvPr/>
          </p:nvSpPr>
          <p:spPr>
            <a:xfrm>
              <a:off x="6156332" y="3812673"/>
              <a:ext cx="1234406" cy="22756"/>
            </a:xfrm>
            <a:custGeom>
              <a:avLst/>
              <a:gdLst/>
              <a:ahLst/>
              <a:cxnLst/>
              <a:rect l="l" t="t" r="r" b="b"/>
              <a:pathLst>
                <a:path w="38515" h="710" extrusionOk="0">
                  <a:moveTo>
                    <a:pt x="5002" y="0"/>
                  </a:moveTo>
                  <a:cubicBezTo>
                    <a:pt x="1894" y="0"/>
                    <a:pt x="1" y="29"/>
                    <a:pt x="1" y="84"/>
                  </a:cubicBezTo>
                  <a:cubicBezTo>
                    <a:pt x="1" y="218"/>
                    <a:pt x="8623" y="435"/>
                    <a:pt x="19249" y="585"/>
                  </a:cubicBezTo>
                  <a:cubicBezTo>
                    <a:pt x="25039" y="667"/>
                    <a:pt x="30231" y="709"/>
                    <a:pt x="33762" y="709"/>
                  </a:cubicBezTo>
                  <a:cubicBezTo>
                    <a:pt x="36721" y="709"/>
                    <a:pt x="38514" y="680"/>
                    <a:pt x="38514" y="619"/>
                  </a:cubicBezTo>
                  <a:cubicBezTo>
                    <a:pt x="38514" y="485"/>
                    <a:pt x="29893" y="268"/>
                    <a:pt x="19266" y="118"/>
                  </a:cubicBezTo>
                  <a:cubicBezTo>
                    <a:pt x="13610" y="38"/>
                    <a:pt x="8526" y="0"/>
                    <a:pt x="50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21" name="Google Shape;3421;p59"/>
            <p:cNvSpPr/>
            <p:nvPr/>
          </p:nvSpPr>
          <p:spPr>
            <a:xfrm>
              <a:off x="6152582" y="4018819"/>
              <a:ext cx="1234919" cy="22788"/>
            </a:xfrm>
            <a:custGeom>
              <a:avLst/>
              <a:gdLst/>
              <a:ahLst/>
              <a:cxnLst/>
              <a:rect l="l" t="t" r="r" b="b"/>
              <a:pathLst>
                <a:path w="38531" h="711" extrusionOk="0">
                  <a:moveTo>
                    <a:pt x="5002" y="1"/>
                  </a:moveTo>
                  <a:cubicBezTo>
                    <a:pt x="1894" y="1"/>
                    <a:pt x="1" y="30"/>
                    <a:pt x="1" y="85"/>
                  </a:cubicBezTo>
                  <a:cubicBezTo>
                    <a:pt x="1" y="219"/>
                    <a:pt x="8623" y="452"/>
                    <a:pt x="19266" y="586"/>
                  </a:cubicBezTo>
                  <a:cubicBezTo>
                    <a:pt x="25047" y="668"/>
                    <a:pt x="30234" y="710"/>
                    <a:pt x="33763" y="710"/>
                  </a:cubicBezTo>
                  <a:cubicBezTo>
                    <a:pt x="36721" y="710"/>
                    <a:pt x="38514" y="681"/>
                    <a:pt x="38514" y="620"/>
                  </a:cubicBezTo>
                  <a:lnTo>
                    <a:pt x="38531" y="620"/>
                  </a:lnTo>
                  <a:cubicBezTo>
                    <a:pt x="38531" y="486"/>
                    <a:pt x="29909" y="269"/>
                    <a:pt x="19266" y="118"/>
                  </a:cubicBezTo>
                  <a:cubicBezTo>
                    <a:pt x="13610" y="38"/>
                    <a:pt x="8526" y="1"/>
                    <a:pt x="50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3422" name="Google Shape;3422;p59"/>
          <p:cNvSpPr txBox="1">
            <a:spLocks noGrp="1"/>
          </p:cNvSpPr>
          <p:nvPr>
            <p:ph type="subTitle" idx="1"/>
          </p:nvPr>
        </p:nvSpPr>
        <p:spPr>
          <a:xfrm>
            <a:off x="532952" y="2466988"/>
            <a:ext cx="2254500" cy="675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dirty="0"/>
              <a:t>Do you have any questions?</a:t>
            </a:r>
            <a:endParaRPr dirty="0"/>
          </a:p>
          <a:p>
            <a:endParaRPr dirty="0"/>
          </a:p>
          <a:p>
            <a:r>
              <a:rPr lang="en-US" dirty="0">
                <a:hlinkClick r:id="rId3"/>
              </a:rPr>
              <a:t>Thitinh@wwf.or.th</a:t>
            </a:r>
            <a:endParaRPr lang="en-US" dirty="0"/>
          </a:p>
          <a:p>
            <a:r>
              <a:rPr lang="en-US" dirty="0">
                <a:hlinkClick r:id="rId4"/>
              </a:rPr>
              <a:t>ecoschoolsth@gmail.com</a:t>
            </a:r>
            <a:endParaRPr lang="en-US" dirty="0"/>
          </a:p>
          <a:p>
            <a:endParaRPr dirty="0"/>
          </a:p>
          <a:p>
            <a:r>
              <a:rPr lang="en-US" dirty="0"/>
              <a:t>094-4843373</a:t>
            </a:r>
          </a:p>
          <a:p>
            <a:r>
              <a:rPr lang="en-US" dirty="0"/>
              <a:t>Lind ID: </a:t>
            </a:r>
            <a:r>
              <a:rPr lang="en-US" dirty="0" err="1"/>
              <a:t>pe.ee.em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85E9B9-619C-4CFF-965F-F07CFF1A2B43}"/>
              </a:ext>
            </a:extLst>
          </p:cNvPr>
          <p:cNvSpPr/>
          <p:nvPr/>
        </p:nvSpPr>
        <p:spPr>
          <a:xfrm>
            <a:off x="434397" y="3726622"/>
            <a:ext cx="2254500" cy="586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119" name="กลุ่ม 1">
            <a:extLst>
              <a:ext uri="{FF2B5EF4-FFF2-40B4-BE49-F238E27FC236}">
                <a16:creationId xmlns:a16="http://schemas.microsoft.com/office/drawing/2014/main" id="{4EB7D199-29B3-4C52-9515-540C84413396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120" name="Picture 13" descr="master panda.jpg">
              <a:extLst>
                <a:ext uri="{FF2B5EF4-FFF2-40B4-BE49-F238E27FC236}">
                  <a16:creationId xmlns:a16="http://schemas.microsoft.com/office/drawing/2014/main" id="{0008E3F4-11CD-4319-BF4F-913F612A9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3D12C05-217C-41BF-876B-425431920909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  <p:pic>
        <p:nvPicPr>
          <p:cNvPr id="126" name="Picture 125">
            <a:extLst>
              <a:ext uri="{FF2B5EF4-FFF2-40B4-BE49-F238E27FC236}">
                <a16:creationId xmlns:a16="http://schemas.microsoft.com/office/drawing/2014/main" id="{0EF43E8B-CABB-45B6-B87D-E29EB92563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35"/>
          <p:cNvSpPr txBox="1">
            <a:spLocks noGrp="1"/>
          </p:cNvSpPr>
          <p:nvPr>
            <p:ph type="title"/>
          </p:nvPr>
        </p:nvSpPr>
        <p:spPr>
          <a:xfrm>
            <a:off x="627176" y="1093173"/>
            <a:ext cx="5778000" cy="2403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l"/>
            <a:r>
              <a:rPr lang="en-US" sz="2400" dirty="0">
                <a:latin typeface="Century Gothic" panose="020B0502020202020204" pitchFamily="34" charset="0"/>
              </a:rPr>
              <a:t>Advantages of 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Using </a:t>
            </a:r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Eco-Schools</a:t>
            </a:r>
            <a:r>
              <a:rPr lang="en-US" sz="2400" b="1" dirty="0">
                <a:latin typeface="Century Gothic" panose="020B0502020202020204" pitchFamily="34" charset="0"/>
              </a:rPr>
              <a:t> Google Drive</a:t>
            </a:r>
            <a:endParaRPr sz="2400" b="1" dirty="0">
              <a:latin typeface="Century Gothic" panose="020B0502020202020204" pitchFamily="34" charset="0"/>
            </a:endParaRPr>
          </a:p>
        </p:txBody>
      </p:sp>
      <p:sp>
        <p:nvSpPr>
          <p:cNvPr id="1146" name="Google Shape;1146;p35"/>
          <p:cNvSpPr txBox="1">
            <a:spLocks noGrp="1"/>
          </p:cNvSpPr>
          <p:nvPr>
            <p:ph type="body" idx="1"/>
          </p:nvPr>
        </p:nvSpPr>
        <p:spPr>
          <a:xfrm>
            <a:off x="507710" y="2454326"/>
            <a:ext cx="4734724" cy="1509517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pPr>
              <a:lnSpc>
                <a:spcPts val="1875"/>
              </a:lnSpc>
            </a:pPr>
            <a:r>
              <a:rPr lang="en-US" sz="1400" dirty="0">
                <a:latin typeface="Josefin Sans" panose="020B0604020202020204" charset="0"/>
                <a:cs typeface="Calibri" panose="020F0502020204030204" pitchFamily="34" charset="0"/>
              </a:rPr>
              <a:t>Everyone can access to the information if connect to the internet</a:t>
            </a:r>
          </a:p>
          <a:p>
            <a:pPr>
              <a:lnSpc>
                <a:spcPts val="1875"/>
              </a:lnSpc>
            </a:pPr>
            <a:r>
              <a:rPr lang="en-US" sz="1400" dirty="0">
                <a:latin typeface="Josefin Sans" panose="020B0604020202020204" charset="0"/>
                <a:cs typeface="Calibri" panose="020F0502020204030204" pitchFamily="34" charset="0"/>
              </a:rPr>
              <a:t>All files are editable. You can also make changes to the files</a:t>
            </a:r>
            <a:endParaRPr lang="th-TH" sz="1400" dirty="0">
              <a:latin typeface="Josefin Sans" panose="020B0604020202020204" charset="0"/>
            </a:endParaRPr>
          </a:p>
          <a:p>
            <a:pPr>
              <a:lnSpc>
                <a:spcPts val="1875"/>
              </a:lnSpc>
            </a:pPr>
            <a:r>
              <a:rPr lang="en-US" sz="1400" dirty="0">
                <a:latin typeface="Josefin Sans" panose="020B0604020202020204" charset="0"/>
                <a:cs typeface="Calibri" panose="020F0502020204030204" pitchFamily="34" charset="0"/>
              </a:rPr>
              <a:t>Enable for both laptop and smartphone</a:t>
            </a:r>
          </a:p>
          <a:p>
            <a:pPr>
              <a:lnSpc>
                <a:spcPts val="1875"/>
              </a:lnSpc>
            </a:pPr>
            <a:r>
              <a:rPr lang="en-US" sz="1400" dirty="0">
                <a:latin typeface="Josefin Sans" panose="020B0604020202020204" charset="0"/>
                <a:cs typeface="Calibri" panose="020F0502020204030204" pitchFamily="34" charset="0"/>
              </a:rPr>
              <a:t>WWF can track your Eco-Schools process implementation</a:t>
            </a:r>
          </a:p>
          <a:p>
            <a:pPr>
              <a:lnSpc>
                <a:spcPts val="1875"/>
              </a:lnSpc>
            </a:pPr>
            <a:r>
              <a:rPr lang="en-US" sz="1400" dirty="0">
                <a:latin typeface="Josefin Sans" panose="020B0604020202020204" charset="0"/>
                <a:cs typeface="Calibri" panose="020F0502020204030204" pitchFamily="34" charset="0"/>
              </a:rPr>
              <a:t>Reduce paper usage</a:t>
            </a:r>
          </a:p>
          <a:p>
            <a:pPr>
              <a:lnSpc>
                <a:spcPts val="1875"/>
              </a:lnSpc>
            </a:pPr>
            <a:r>
              <a:rPr lang="en-US" sz="1400" dirty="0">
                <a:latin typeface="Josefin Sans" panose="020B0604020202020204" charset="0"/>
                <a:cs typeface="Calibri" panose="020F0502020204030204" pitchFamily="34" charset="0"/>
              </a:rPr>
              <a:t>Completely free to use</a:t>
            </a:r>
            <a:endParaRPr lang="th-TH" sz="1400" dirty="0">
              <a:latin typeface="Josefin Sans" panose="020B0604020202020204" charset="0"/>
            </a:endParaRPr>
          </a:p>
        </p:txBody>
      </p:sp>
      <p:grpSp>
        <p:nvGrpSpPr>
          <p:cNvPr id="1147" name="Google Shape;1147;p35"/>
          <p:cNvGrpSpPr/>
          <p:nvPr/>
        </p:nvGrpSpPr>
        <p:grpSpPr>
          <a:xfrm>
            <a:off x="4913957" y="2454326"/>
            <a:ext cx="1617183" cy="2026553"/>
            <a:chOff x="5213500" y="1896950"/>
            <a:chExt cx="1894375" cy="2597325"/>
          </a:xfrm>
        </p:grpSpPr>
        <p:sp>
          <p:nvSpPr>
            <p:cNvPr id="1148" name="Google Shape;1148;p35"/>
            <p:cNvSpPr/>
            <p:nvPr/>
          </p:nvSpPr>
          <p:spPr>
            <a:xfrm>
              <a:off x="7045175" y="1896950"/>
              <a:ext cx="62700" cy="2588600"/>
            </a:xfrm>
            <a:custGeom>
              <a:avLst/>
              <a:gdLst/>
              <a:ahLst/>
              <a:cxnLst/>
              <a:rect l="l" t="t" r="r" b="b"/>
              <a:pathLst>
                <a:path w="2508" h="103544" extrusionOk="0">
                  <a:moveTo>
                    <a:pt x="1" y="1"/>
                  </a:moveTo>
                  <a:lnTo>
                    <a:pt x="168" y="103543"/>
                  </a:lnTo>
                  <a:lnTo>
                    <a:pt x="2507" y="103543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49" name="Google Shape;1149;p35"/>
            <p:cNvSpPr/>
            <p:nvPr/>
          </p:nvSpPr>
          <p:spPr>
            <a:xfrm>
              <a:off x="6905675" y="1897375"/>
              <a:ext cx="62675" cy="2588175"/>
            </a:xfrm>
            <a:custGeom>
              <a:avLst/>
              <a:gdLst/>
              <a:ahLst/>
              <a:cxnLst/>
              <a:rect l="l" t="t" r="r" b="b"/>
              <a:pathLst>
                <a:path w="2507" h="103527" extrusionOk="0">
                  <a:moveTo>
                    <a:pt x="0" y="0"/>
                  </a:moveTo>
                  <a:lnTo>
                    <a:pt x="167" y="103526"/>
                  </a:lnTo>
                  <a:lnTo>
                    <a:pt x="2507" y="103526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50" name="Google Shape;1150;p35"/>
            <p:cNvSpPr/>
            <p:nvPr/>
          </p:nvSpPr>
          <p:spPr>
            <a:xfrm>
              <a:off x="5687200" y="1899475"/>
              <a:ext cx="62675" cy="2588150"/>
            </a:xfrm>
            <a:custGeom>
              <a:avLst/>
              <a:gdLst/>
              <a:ahLst/>
              <a:cxnLst/>
              <a:rect l="l" t="t" r="r" b="b"/>
              <a:pathLst>
                <a:path w="2507" h="103526" extrusionOk="0">
                  <a:moveTo>
                    <a:pt x="0" y="0"/>
                  </a:moveTo>
                  <a:lnTo>
                    <a:pt x="184" y="103526"/>
                  </a:lnTo>
                  <a:lnTo>
                    <a:pt x="2507" y="103526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51" name="Google Shape;1151;p35"/>
            <p:cNvSpPr/>
            <p:nvPr/>
          </p:nvSpPr>
          <p:spPr>
            <a:xfrm>
              <a:off x="5547675" y="1899475"/>
              <a:ext cx="62675" cy="2588575"/>
            </a:xfrm>
            <a:custGeom>
              <a:avLst/>
              <a:gdLst/>
              <a:ahLst/>
              <a:cxnLst/>
              <a:rect l="l" t="t" r="r" b="b"/>
              <a:pathLst>
                <a:path w="2507" h="103543" extrusionOk="0">
                  <a:moveTo>
                    <a:pt x="2340" y="0"/>
                  </a:moveTo>
                  <a:lnTo>
                    <a:pt x="1" y="17"/>
                  </a:lnTo>
                  <a:lnTo>
                    <a:pt x="184" y="103543"/>
                  </a:lnTo>
                  <a:lnTo>
                    <a:pt x="2507" y="103543"/>
                  </a:lnTo>
                  <a:lnTo>
                    <a:pt x="234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52" name="Google Shape;1152;p35"/>
            <p:cNvSpPr/>
            <p:nvPr/>
          </p:nvSpPr>
          <p:spPr>
            <a:xfrm>
              <a:off x="5547675" y="1896950"/>
              <a:ext cx="1555600" cy="61850"/>
            </a:xfrm>
            <a:custGeom>
              <a:avLst/>
              <a:gdLst/>
              <a:ahLst/>
              <a:cxnLst/>
              <a:rect l="l" t="t" r="r" b="b"/>
              <a:pathLst>
                <a:path w="62224" h="2474" extrusionOk="0">
                  <a:moveTo>
                    <a:pt x="62223" y="1"/>
                  </a:moveTo>
                  <a:lnTo>
                    <a:pt x="1" y="118"/>
                  </a:lnTo>
                  <a:lnTo>
                    <a:pt x="17" y="2474"/>
                  </a:lnTo>
                  <a:lnTo>
                    <a:pt x="62223" y="2373"/>
                  </a:lnTo>
                  <a:lnTo>
                    <a:pt x="6222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53" name="Google Shape;1153;p35"/>
            <p:cNvSpPr/>
            <p:nvPr/>
          </p:nvSpPr>
          <p:spPr>
            <a:xfrm>
              <a:off x="5548525" y="2428300"/>
              <a:ext cx="1555575" cy="20475"/>
            </a:xfrm>
            <a:custGeom>
              <a:avLst/>
              <a:gdLst/>
              <a:ahLst/>
              <a:cxnLst/>
              <a:rect l="l" t="t" r="r" b="b"/>
              <a:pathLst>
                <a:path w="62223" h="819" extrusionOk="0">
                  <a:moveTo>
                    <a:pt x="62223" y="0"/>
                  </a:moveTo>
                  <a:lnTo>
                    <a:pt x="0" y="117"/>
                  </a:lnTo>
                  <a:lnTo>
                    <a:pt x="17" y="819"/>
                  </a:lnTo>
                  <a:lnTo>
                    <a:pt x="62223" y="718"/>
                  </a:lnTo>
                  <a:lnTo>
                    <a:pt x="6222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54" name="Google Shape;1154;p35"/>
            <p:cNvSpPr/>
            <p:nvPr/>
          </p:nvSpPr>
          <p:spPr>
            <a:xfrm>
              <a:off x="5549350" y="2929550"/>
              <a:ext cx="1555600" cy="20075"/>
            </a:xfrm>
            <a:custGeom>
              <a:avLst/>
              <a:gdLst/>
              <a:ahLst/>
              <a:cxnLst/>
              <a:rect l="l" t="t" r="r" b="b"/>
              <a:pathLst>
                <a:path w="62224" h="803" extrusionOk="0">
                  <a:moveTo>
                    <a:pt x="62223" y="0"/>
                  </a:moveTo>
                  <a:lnTo>
                    <a:pt x="1" y="100"/>
                  </a:lnTo>
                  <a:lnTo>
                    <a:pt x="17" y="802"/>
                  </a:lnTo>
                  <a:lnTo>
                    <a:pt x="62223" y="702"/>
                  </a:lnTo>
                  <a:lnTo>
                    <a:pt x="6222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55" name="Google Shape;1155;p35"/>
            <p:cNvSpPr/>
            <p:nvPr/>
          </p:nvSpPr>
          <p:spPr>
            <a:xfrm>
              <a:off x="5550600" y="3430375"/>
              <a:ext cx="1555175" cy="20075"/>
            </a:xfrm>
            <a:custGeom>
              <a:avLst/>
              <a:gdLst/>
              <a:ahLst/>
              <a:cxnLst/>
              <a:rect l="l" t="t" r="r" b="b"/>
              <a:pathLst>
                <a:path w="62207" h="803" extrusionOk="0">
                  <a:moveTo>
                    <a:pt x="62207" y="1"/>
                  </a:moveTo>
                  <a:lnTo>
                    <a:pt x="1" y="101"/>
                  </a:lnTo>
                  <a:lnTo>
                    <a:pt x="1" y="803"/>
                  </a:lnTo>
                  <a:lnTo>
                    <a:pt x="62207" y="702"/>
                  </a:lnTo>
                  <a:lnTo>
                    <a:pt x="6220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56" name="Google Shape;1156;p35"/>
            <p:cNvSpPr/>
            <p:nvPr/>
          </p:nvSpPr>
          <p:spPr>
            <a:xfrm>
              <a:off x="5551450" y="3931225"/>
              <a:ext cx="1555175" cy="20075"/>
            </a:xfrm>
            <a:custGeom>
              <a:avLst/>
              <a:gdLst/>
              <a:ahLst/>
              <a:cxnLst/>
              <a:rect l="l" t="t" r="r" b="b"/>
              <a:pathLst>
                <a:path w="62207" h="803" extrusionOk="0">
                  <a:moveTo>
                    <a:pt x="62206" y="0"/>
                  </a:moveTo>
                  <a:lnTo>
                    <a:pt x="0" y="101"/>
                  </a:lnTo>
                  <a:lnTo>
                    <a:pt x="0" y="802"/>
                  </a:lnTo>
                  <a:lnTo>
                    <a:pt x="62206" y="702"/>
                  </a:lnTo>
                  <a:lnTo>
                    <a:pt x="6220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57" name="Google Shape;1157;p35"/>
            <p:cNvSpPr/>
            <p:nvPr/>
          </p:nvSpPr>
          <p:spPr>
            <a:xfrm>
              <a:off x="6199325" y="3640075"/>
              <a:ext cx="276125" cy="292850"/>
            </a:xfrm>
            <a:custGeom>
              <a:avLst/>
              <a:gdLst/>
              <a:ahLst/>
              <a:cxnLst/>
              <a:rect l="l" t="t" r="r" b="b"/>
              <a:pathLst>
                <a:path w="11045" h="11714" extrusionOk="0">
                  <a:moveTo>
                    <a:pt x="11011" y="0"/>
                  </a:moveTo>
                  <a:lnTo>
                    <a:pt x="0" y="17"/>
                  </a:lnTo>
                  <a:lnTo>
                    <a:pt x="17" y="11713"/>
                  </a:lnTo>
                  <a:lnTo>
                    <a:pt x="11044" y="11680"/>
                  </a:lnTo>
                  <a:lnTo>
                    <a:pt x="1101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58" name="Google Shape;1158;p35"/>
            <p:cNvSpPr/>
            <p:nvPr/>
          </p:nvSpPr>
          <p:spPr>
            <a:xfrm>
              <a:off x="5924875" y="3640500"/>
              <a:ext cx="276125" cy="292825"/>
            </a:xfrm>
            <a:custGeom>
              <a:avLst/>
              <a:gdLst/>
              <a:ahLst/>
              <a:cxnLst/>
              <a:rect l="l" t="t" r="r" b="b"/>
              <a:pathLst>
                <a:path w="11045" h="11713" extrusionOk="0">
                  <a:moveTo>
                    <a:pt x="11028" y="0"/>
                  </a:moveTo>
                  <a:lnTo>
                    <a:pt x="1" y="17"/>
                  </a:lnTo>
                  <a:lnTo>
                    <a:pt x="17" y="11713"/>
                  </a:lnTo>
                  <a:lnTo>
                    <a:pt x="11045" y="11679"/>
                  </a:lnTo>
                  <a:lnTo>
                    <a:pt x="1102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59" name="Google Shape;1159;p35"/>
            <p:cNvSpPr/>
            <p:nvPr/>
          </p:nvSpPr>
          <p:spPr>
            <a:xfrm>
              <a:off x="5922375" y="3714875"/>
              <a:ext cx="555150" cy="7525"/>
            </a:xfrm>
            <a:custGeom>
              <a:avLst/>
              <a:gdLst/>
              <a:ahLst/>
              <a:cxnLst/>
              <a:rect l="l" t="t" r="r" b="b"/>
              <a:pathLst>
                <a:path w="22206" h="301" extrusionOk="0">
                  <a:moveTo>
                    <a:pt x="13223" y="1"/>
                  </a:moveTo>
                  <a:cubicBezTo>
                    <a:pt x="8851" y="1"/>
                    <a:pt x="4481" y="33"/>
                    <a:pt x="117" y="83"/>
                  </a:cubicBezTo>
                  <a:cubicBezTo>
                    <a:pt x="0" y="83"/>
                    <a:pt x="0" y="250"/>
                    <a:pt x="117" y="250"/>
                  </a:cubicBezTo>
                  <a:cubicBezTo>
                    <a:pt x="3465" y="280"/>
                    <a:pt x="6819" y="301"/>
                    <a:pt x="10175" y="301"/>
                  </a:cubicBezTo>
                  <a:cubicBezTo>
                    <a:pt x="14154" y="301"/>
                    <a:pt x="18135" y="272"/>
                    <a:pt x="22106" y="200"/>
                  </a:cubicBezTo>
                  <a:cubicBezTo>
                    <a:pt x="22206" y="200"/>
                    <a:pt x="22206" y="49"/>
                    <a:pt x="22106" y="49"/>
                  </a:cubicBezTo>
                  <a:cubicBezTo>
                    <a:pt x="19144" y="16"/>
                    <a:pt x="16183" y="1"/>
                    <a:pt x="1322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60" name="Google Shape;1160;p35"/>
            <p:cNvSpPr/>
            <p:nvPr/>
          </p:nvSpPr>
          <p:spPr>
            <a:xfrm>
              <a:off x="6271150" y="2538975"/>
              <a:ext cx="202200" cy="214725"/>
            </a:xfrm>
            <a:custGeom>
              <a:avLst/>
              <a:gdLst/>
              <a:ahLst/>
              <a:cxnLst/>
              <a:rect l="l" t="t" r="r" b="b"/>
              <a:pathLst>
                <a:path w="8088" h="8589" extrusionOk="0">
                  <a:moveTo>
                    <a:pt x="8071" y="1"/>
                  </a:moveTo>
                  <a:lnTo>
                    <a:pt x="1" y="17"/>
                  </a:lnTo>
                  <a:lnTo>
                    <a:pt x="18" y="8589"/>
                  </a:lnTo>
                  <a:lnTo>
                    <a:pt x="8088" y="8572"/>
                  </a:lnTo>
                  <a:lnTo>
                    <a:pt x="807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61" name="Google Shape;1161;p35"/>
            <p:cNvSpPr/>
            <p:nvPr/>
          </p:nvSpPr>
          <p:spPr>
            <a:xfrm>
              <a:off x="6070250" y="2539400"/>
              <a:ext cx="202200" cy="214725"/>
            </a:xfrm>
            <a:custGeom>
              <a:avLst/>
              <a:gdLst/>
              <a:ahLst/>
              <a:cxnLst/>
              <a:rect l="l" t="t" r="r" b="b"/>
              <a:pathLst>
                <a:path w="8088" h="8589" extrusionOk="0">
                  <a:moveTo>
                    <a:pt x="8070" y="0"/>
                  </a:moveTo>
                  <a:lnTo>
                    <a:pt x="0" y="17"/>
                  </a:lnTo>
                  <a:lnTo>
                    <a:pt x="17" y="8589"/>
                  </a:lnTo>
                  <a:lnTo>
                    <a:pt x="8087" y="8572"/>
                  </a:lnTo>
                  <a:lnTo>
                    <a:pt x="807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62" name="Google Shape;1162;p35"/>
            <p:cNvSpPr/>
            <p:nvPr/>
          </p:nvSpPr>
          <p:spPr>
            <a:xfrm>
              <a:off x="6067725" y="2593475"/>
              <a:ext cx="407300" cy="6525"/>
            </a:xfrm>
            <a:custGeom>
              <a:avLst/>
              <a:gdLst/>
              <a:ahLst/>
              <a:cxnLst/>
              <a:rect l="l" t="t" r="r" b="b"/>
              <a:pathLst>
                <a:path w="16292" h="261" extrusionOk="0">
                  <a:moveTo>
                    <a:pt x="9147" y="0"/>
                  </a:moveTo>
                  <a:cubicBezTo>
                    <a:pt x="6130" y="0"/>
                    <a:pt x="3113" y="22"/>
                    <a:pt x="101" y="60"/>
                  </a:cubicBezTo>
                  <a:cubicBezTo>
                    <a:pt x="1" y="60"/>
                    <a:pt x="1" y="227"/>
                    <a:pt x="101" y="227"/>
                  </a:cubicBezTo>
                  <a:cubicBezTo>
                    <a:pt x="2442" y="249"/>
                    <a:pt x="4786" y="261"/>
                    <a:pt x="7131" y="261"/>
                  </a:cubicBezTo>
                  <a:cubicBezTo>
                    <a:pt x="10158" y="261"/>
                    <a:pt x="13186" y="240"/>
                    <a:pt x="16208" y="193"/>
                  </a:cubicBezTo>
                  <a:cubicBezTo>
                    <a:pt x="16292" y="177"/>
                    <a:pt x="16292" y="60"/>
                    <a:pt x="16208" y="43"/>
                  </a:cubicBezTo>
                  <a:cubicBezTo>
                    <a:pt x="13857" y="14"/>
                    <a:pt x="11502" y="0"/>
                    <a:pt x="914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63" name="Google Shape;1163;p35"/>
            <p:cNvSpPr/>
            <p:nvPr/>
          </p:nvSpPr>
          <p:spPr>
            <a:xfrm>
              <a:off x="6233575" y="2749925"/>
              <a:ext cx="366775" cy="175050"/>
            </a:xfrm>
            <a:custGeom>
              <a:avLst/>
              <a:gdLst/>
              <a:ahLst/>
              <a:cxnLst/>
              <a:rect l="l" t="t" r="r" b="b"/>
              <a:pathLst>
                <a:path w="14671" h="7002" extrusionOk="0">
                  <a:moveTo>
                    <a:pt x="14670" y="1"/>
                  </a:moveTo>
                  <a:lnTo>
                    <a:pt x="0" y="17"/>
                  </a:lnTo>
                  <a:lnTo>
                    <a:pt x="17" y="7001"/>
                  </a:lnTo>
                  <a:lnTo>
                    <a:pt x="14670" y="6968"/>
                  </a:lnTo>
                  <a:lnTo>
                    <a:pt x="1467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64" name="Google Shape;1164;p35"/>
            <p:cNvSpPr/>
            <p:nvPr/>
          </p:nvSpPr>
          <p:spPr>
            <a:xfrm>
              <a:off x="5869325" y="2748675"/>
              <a:ext cx="366775" cy="175050"/>
            </a:xfrm>
            <a:custGeom>
              <a:avLst/>
              <a:gdLst/>
              <a:ahLst/>
              <a:cxnLst/>
              <a:rect l="l" t="t" r="r" b="b"/>
              <a:pathLst>
                <a:path w="14671" h="7002" extrusionOk="0">
                  <a:moveTo>
                    <a:pt x="14654" y="0"/>
                  </a:moveTo>
                  <a:lnTo>
                    <a:pt x="0" y="34"/>
                  </a:lnTo>
                  <a:lnTo>
                    <a:pt x="0" y="7001"/>
                  </a:lnTo>
                  <a:lnTo>
                    <a:pt x="14670" y="6985"/>
                  </a:lnTo>
                  <a:lnTo>
                    <a:pt x="1465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65" name="Google Shape;1165;p35"/>
            <p:cNvSpPr/>
            <p:nvPr/>
          </p:nvSpPr>
          <p:spPr>
            <a:xfrm>
              <a:off x="5865975" y="2792450"/>
              <a:ext cx="736450" cy="9100"/>
            </a:xfrm>
            <a:custGeom>
              <a:avLst/>
              <a:gdLst/>
              <a:ahLst/>
              <a:cxnLst/>
              <a:rect l="l" t="t" r="r" b="b"/>
              <a:pathLst>
                <a:path w="29458" h="364" extrusionOk="0">
                  <a:moveTo>
                    <a:pt x="17345" y="0"/>
                  </a:moveTo>
                  <a:cubicBezTo>
                    <a:pt x="11598" y="0"/>
                    <a:pt x="5846" y="52"/>
                    <a:pt x="101" y="121"/>
                  </a:cubicBezTo>
                  <a:cubicBezTo>
                    <a:pt x="1" y="121"/>
                    <a:pt x="1" y="288"/>
                    <a:pt x="101" y="288"/>
                  </a:cubicBezTo>
                  <a:cubicBezTo>
                    <a:pt x="4671" y="335"/>
                    <a:pt x="9245" y="363"/>
                    <a:pt x="13818" y="363"/>
                  </a:cubicBezTo>
                  <a:cubicBezTo>
                    <a:pt x="19008" y="363"/>
                    <a:pt x="24196" y="327"/>
                    <a:pt x="29374" y="238"/>
                  </a:cubicBezTo>
                  <a:cubicBezTo>
                    <a:pt x="29458" y="221"/>
                    <a:pt x="29458" y="87"/>
                    <a:pt x="29374" y="87"/>
                  </a:cubicBezTo>
                  <a:cubicBezTo>
                    <a:pt x="25369" y="26"/>
                    <a:pt x="21358" y="0"/>
                    <a:pt x="1734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66" name="Google Shape;1166;p35"/>
            <p:cNvSpPr/>
            <p:nvPr/>
          </p:nvSpPr>
          <p:spPr>
            <a:xfrm>
              <a:off x="6493375" y="2071150"/>
              <a:ext cx="92775" cy="359250"/>
            </a:xfrm>
            <a:custGeom>
              <a:avLst/>
              <a:gdLst/>
              <a:ahLst/>
              <a:cxnLst/>
              <a:rect l="l" t="t" r="r" b="b"/>
              <a:pathLst>
                <a:path w="3711" h="14370" extrusionOk="0">
                  <a:moveTo>
                    <a:pt x="1" y="0"/>
                  </a:moveTo>
                  <a:lnTo>
                    <a:pt x="18" y="14370"/>
                  </a:lnTo>
                  <a:lnTo>
                    <a:pt x="3710" y="14370"/>
                  </a:lnTo>
                  <a:lnTo>
                    <a:pt x="367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67" name="Google Shape;1167;p35"/>
            <p:cNvSpPr/>
            <p:nvPr/>
          </p:nvSpPr>
          <p:spPr>
            <a:xfrm>
              <a:off x="6587375" y="2168050"/>
              <a:ext cx="92750" cy="261100"/>
            </a:xfrm>
            <a:custGeom>
              <a:avLst/>
              <a:gdLst/>
              <a:ahLst/>
              <a:cxnLst/>
              <a:rect l="l" t="t" r="r" b="b"/>
              <a:pathLst>
                <a:path w="3710" h="10444" extrusionOk="0">
                  <a:moveTo>
                    <a:pt x="0" y="1"/>
                  </a:moveTo>
                  <a:lnTo>
                    <a:pt x="17" y="10443"/>
                  </a:lnTo>
                  <a:lnTo>
                    <a:pt x="3710" y="10443"/>
                  </a:lnTo>
                  <a:lnTo>
                    <a:pt x="3676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68" name="Google Shape;1168;p35"/>
            <p:cNvSpPr/>
            <p:nvPr/>
          </p:nvSpPr>
          <p:spPr>
            <a:xfrm>
              <a:off x="6349275" y="2138400"/>
              <a:ext cx="143725" cy="291575"/>
            </a:xfrm>
            <a:custGeom>
              <a:avLst/>
              <a:gdLst/>
              <a:ahLst/>
              <a:cxnLst/>
              <a:rect l="l" t="t" r="r" b="b"/>
              <a:pathLst>
                <a:path w="5749" h="11663" extrusionOk="0">
                  <a:moveTo>
                    <a:pt x="5715" y="0"/>
                  </a:moveTo>
                  <a:lnTo>
                    <a:pt x="0" y="17"/>
                  </a:lnTo>
                  <a:lnTo>
                    <a:pt x="17" y="11663"/>
                  </a:lnTo>
                  <a:lnTo>
                    <a:pt x="5748" y="11646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69" name="Google Shape;1169;p35"/>
            <p:cNvSpPr/>
            <p:nvPr/>
          </p:nvSpPr>
          <p:spPr>
            <a:xfrm>
              <a:off x="6305825" y="2138800"/>
              <a:ext cx="45975" cy="291175"/>
            </a:xfrm>
            <a:custGeom>
              <a:avLst/>
              <a:gdLst/>
              <a:ahLst/>
              <a:cxnLst/>
              <a:rect l="l" t="t" r="r" b="b"/>
              <a:pathLst>
                <a:path w="1839" h="11647" extrusionOk="0">
                  <a:moveTo>
                    <a:pt x="1" y="1"/>
                  </a:moveTo>
                  <a:lnTo>
                    <a:pt x="17" y="11647"/>
                  </a:lnTo>
                  <a:lnTo>
                    <a:pt x="1839" y="11647"/>
                  </a:lnTo>
                  <a:lnTo>
                    <a:pt x="182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70" name="Google Shape;1170;p35"/>
            <p:cNvSpPr/>
            <p:nvPr/>
          </p:nvSpPr>
          <p:spPr>
            <a:xfrm>
              <a:off x="6260725" y="2206075"/>
              <a:ext cx="45550" cy="223900"/>
            </a:xfrm>
            <a:custGeom>
              <a:avLst/>
              <a:gdLst/>
              <a:ahLst/>
              <a:cxnLst/>
              <a:rect l="l" t="t" r="r" b="b"/>
              <a:pathLst>
                <a:path w="1822" h="8956" extrusionOk="0">
                  <a:moveTo>
                    <a:pt x="1805" y="0"/>
                  </a:moveTo>
                  <a:lnTo>
                    <a:pt x="0" y="17"/>
                  </a:lnTo>
                  <a:lnTo>
                    <a:pt x="0" y="8956"/>
                  </a:lnTo>
                  <a:lnTo>
                    <a:pt x="1821" y="8956"/>
                  </a:lnTo>
                  <a:lnTo>
                    <a:pt x="180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71" name="Google Shape;1171;p35"/>
            <p:cNvSpPr/>
            <p:nvPr/>
          </p:nvSpPr>
          <p:spPr>
            <a:xfrm>
              <a:off x="6520125" y="3087025"/>
              <a:ext cx="215150" cy="346300"/>
            </a:xfrm>
            <a:custGeom>
              <a:avLst/>
              <a:gdLst/>
              <a:ahLst/>
              <a:cxnLst/>
              <a:rect l="l" t="t" r="r" b="b"/>
              <a:pathLst>
                <a:path w="8606" h="13852" extrusionOk="0">
                  <a:moveTo>
                    <a:pt x="3409" y="0"/>
                  </a:moveTo>
                  <a:lnTo>
                    <a:pt x="0" y="1437"/>
                  </a:lnTo>
                  <a:lnTo>
                    <a:pt x="5197" y="13852"/>
                  </a:lnTo>
                  <a:lnTo>
                    <a:pt x="8605" y="12431"/>
                  </a:lnTo>
                  <a:lnTo>
                    <a:pt x="340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72" name="Google Shape;1172;p35"/>
            <p:cNvSpPr/>
            <p:nvPr/>
          </p:nvSpPr>
          <p:spPr>
            <a:xfrm>
              <a:off x="6439925" y="3074075"/>
              <a:ext cx="92750" cy="359250"/>
            </a:xfrm>
            <a:custGeom>
              <a:avLst/>
              <a:gdLst/>
              <a:ahLst/>
              <a:cxnLst/>
              <a:rect l="l" t="t" r="r" b="b"/>
              <a:pathLst>
                <a:path w="3710" h="14370" extrusionOk="0">
                  <a:moveTo>
                    <a:pt x="3693" y="0"/>
                  </a:moveTo>
                  <a:lnTo>
                    <a:pt x="0" y="17"/>
                  </a:lnTo>
                  <a:lnTo>
                    <a:pt x="34" y="14370"/>
                  </a:lnTo>
                  <a:lnTo>
                    <a:pt x="3709" y="14370"/>
                  </a:lnTo>
                  <a:lnTo>
                    <a:pt x="369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73" name="Google Shape;1173;p35"/>
            <p:cNvSpPr/>
            <p:nvPr/>
          </p:nvSpPr>
          <p:spPr>
            <a:xfrm>
              <a:off x="6249850" y="3141750"/>
              <a:ext cx="143725" cy="291150"/>
            </a:xfrm>
            <a:custGeom>
              <a:avLst/>
              <a:gdLst/>
              <a:ahLst/>
              <a:cxnLst/>
              <a:rect l="l" t="t" r="r" b="b"/>
              <a:pathLst>
                <a:path w="5749" h="11646" extrusionOk="0">
                  <a:moveTo>
                    <a:pt x="5732" y="0"/>
                  </a:moveTo>
                  <a:lnTo>
                    <a:pt x="1" y="17"/>
                  </a:lnTo>
                  <a:lnTo>
                    <a:pt x="17" y="11646"/>
                  </a:lnTo>
                  <a:lnTo>
                    <a:pt x="5749" y="11646"/>
                  </a:lnTo>
                  <a:lnTo>
                    <a:pt x="573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74" name="Google Shape;1174;p35"/>
            <p:cNvSpPr/>
            <p:nvPr/>
          </p:nvSpPr>
          <p:spPr>
            <a:xfrm>
              <a:off x="6392725" y="3033975"/>
              <a:ext cx="32175" cy="398925"/>
            </a:xfrm>
            <a:custGeom>
              <a:avLst/>
              <a:gdLst/>
              <a:ahLst/>
              <a:cxnLst/>
              <a:rect l="l" t="t" r="r" b="b"/>
              <a:pathLst>
                <a:path w="1287" h="15957" extrusionOk="0">
                  <a:moveTo>
                    <a:pt x="0" y="0"/>
                  </a:moveTo>
                  <a:lnTo>
                    <a:pt x="34" y="15957"/>
                  </a:lnTo>
                  <a:lnTo>
                    <a:pt x="1287" y="15957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75" name="Google Shape;1175;p35"/>
            <p:cNvSpPr/>
            <p:nvPr/>
          </p:nvSpPr>
          <p:spPr>
            <a:xfrm>
              <a:off x="6424450" y="3096200"/>
              <a:ext cx="15900" cy="336700"/>
            </a:xfrm>
            <a:custGeom>
              <a:avLst/>
              <a:gdLst/>
              <a:ahLst/>
              <a:cxnLst/>
              <a:rect l="l" t="t" r="r" b="b"/>
              <a:pathLst>
                <a:path w="636" h="13468" extrusionOk="0">
                  <a:moveTo>
                    <a:pt x="1" y="1"/>
                  </a:moveTo>
                  <a:lnTo>
                    <a:pt x="18" y="13468"/>
                  </a:lnTo>
                  <a:lnTo>
                    <a:pt x="636" y="13468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76" name="Google Shape;1176;p35"/>
            <p:cNvSpPr/>
            <p:nvPr/>
          </p:nvSpPr>
          <p:spPr>
            <a:xfrm>
              <a:off x="5912350" y="3418275"/>
              <a:ext cx="336700" cy="16300"/>
            </a:xfrm>
            <a:custGeom>
              <a:avLst/>
              <a:gdLst/>
              <a:ahLst/>
              <a:cxnLst/>
              <a:rect l="l" t="t" r="r" b="b"/>
              <a:pathLst>
                <a:path w="13468" h="652" extrusionOk="0">
                  <a:moveTo>
                    <a:pt x="13467" y="0"/>
                  </a:moveTo>
                  <a:lnTo>
                    <a:pt x="0" y="17"/>
                  </a:lnTo>
                  <a:lnTo>
                    <a:pt x="0" y="652"/>
                  </a:lnTo>
                  <a:lnTo>
                    <a:pt x="13467" y="618"/>
                  </a:lnTo>
                  <a:lnTo>
                    <a:pt x="1346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5883100" y="3325125"/>
              <a:ext cx="367200" cy="93575"/>
            </a:xfrm>
            <a:custGeom>
              <a:avLst/>
              <a:gdLst/>
              <a:ahLst/>
              <a:cxnLst/>
              <a:rect l="l" t="t" r="r" b="b"/>
              <a:pathLst>
                <a:path w="14688" h="3743" extrusionOk="0">
                  <a:moveTo>
                    <a:pt x="14687" y="0"/>
                  </a:moveTo>
                  <a:lnTo>
                    <a:pt x="1" y="17"/>
                  </a:lnTo>
                  <a:lnTo>
                    <a:pt x="17" y="3743"/>
                  </a:lnTo>
                  <a:lnTo>
                    <a:pt x="14687" y="3726"/>
                  </a:lnTo>
                  <a:lnTo>
                    <a:pt x="1468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5955375" y="3231125"/>
              <a:ext cx="294925" cy="94025"/>
            </a:xfrm>
            <a:custGeom>
              <a:avLst/>
              <a:gdLst/>
              <a:ahLst/>
              <a:cxnLst/>
              <a:rect l="l" t="t" r="r" b="b"/>
              <a:pathLst>
                <a:path w="11797" h="3761" extrusionOk="0">
                  <a:moveTo>
                    <a:pt x="11780" y="1"/>
                  </a:moveTo>
                  <a:lnTo>
                    <a:pt x="0" y="34"/>
                  </a:lnTo>
                  <a:lnTo>
                    <a:pt x="0" y="3760"/>
                  </a:lnTo>
                  <a:lnTo>
                    <a:pt x="11796" y="3727"/>
                  </a:lnTo>
                  <a:lnTo>
                    <a:pt x="1178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5836725" y="4382350"/>
              <a:ext cx="244825" cy="107575"/>
            </a:xfrm>
            <a:custGeom>
              <a:avLst/>
              <a:gdLst/>
              <a:ahLst/>
              <a:cxnLst/>
              <a:rect l="l" t="t" r="r" b="b"/>
              <a:pathLst>
                <a:path w="9793" h="4303" extrusionOk="0">
                  <a:moveTo>
                    <a:pt x="4496" y="0"/>
                  </a:moveTo>
                  <a:lnTo>
                    <a:pt x="4479" y="2824"/>
                  </a:lnTo>
                  <a:cubicBezTo>
                    <a:pt x="4479" y="2824"/>
                    <a:pt x="1" y="3827"/>
                    <a:pt x="1087" y="4161"/>
                  </a:cubicBezTo>
                  <a:cubicBezTo>
                    <a:pt x="1446" y="4266"/>
                    <a:pt x="2486" y="4302"/>
                    <a:pt x="3729" y="4302"/>
                  </a:cubicBezTo>
                  <a:cubicBezTo>
                    <a:pt x="5843" y="4302"/>
                    <a:pt x="8542" y="4197"/>
                    <a:pt x="9458" y="4144"/>
                  </a:cubicBezTo>
                  <a:lnTo>
                    <a:pt x="9792" y="4111"/>
                  </a:lnTo>
                  <a:lnTo>
                    <a:pt x="9759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6033900" y="4448225"/>
              <a:ext cx="47225" cy="37750"/>
            </a:xfrm>
            <a:custGeom>
              <a:avLst/>
              <a:gdLst/>
              <a:ahLst/>
              <a:cxnLst/>
              <a:rect l="l" t="t" r="r" b="b"/>
              <a:pathLst>
                <a:path w="1889" h="1510" extrusionOk="0">
                  <a:moveTo>
                    <a:pt x="1757" y="0"/>
                  </a:moveTo>
                  <a:cubicBezTo>
                    <a:pt x="1365" y="0"/>
                    <a:pt x="969" y="134"/>
                    <a:pt x="669" y="390"/>
                  </a:cubicBezTo>
                  <a:cubicBezTo>
                    <a:pt x="301" y="657"/>
                    <a:pt x="67" y="1058"/>
                    <a:pt x="0" y="1509"/>
                  </a:cubicBezTo>
                  <a:lnTo>
                    <a:pt x="1889" y="1476"/>
                  </a:lnTo>
                  <a:lnTo>
                    <a:pt x="1889" y="5"/>
                  </a:lnTo>
                  <a:cubicBezTo>
                    <a:pt x="1845" y="2"/>
                    <a:pt x="1801" y="0"/>
                    <a:pt x="1757" y="0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5855125" y="4467150"/>
              <a:ext cx="226425" cy="22475"/>
            </a:xfrm>
            <a:custGeom>
              <a:avLst/>
              <a:gdLst/>
              <a:ahLst/>
              <a:cxnLst/>
              <a:rect l="l" t="t" r="r" b="b"/>
              <a:pathLst>
                <a:path w="9057" h="899" extrusionOk="0">
                  <a:moveTo>
                    <a:pt x="1571" y="0"/>
                  </a:moveTo>
                  <a:cubicBezTo>
                    <a:pt x="1571" y="0"/>
                    <a:pt x="0" y="451"/>
                    <a:pt x="201" y="702"/>
                  </a:cubicBezTo>
                  <a:cubicBezTo>
                    <a:pt x="293" y="836"/>
                    <a:pt x="1842" y="898"/>
                    <a:pt x="3701" y="898"/>
                  </a:cubicBezTo>
                  <a:cubicBezTo>
                    <a:pt x="5560" y="898"/>
                    <a:pt x="7728" y="836"/>
                    <a:pt x="9056" y="719"/>
                  </a:cubicBezTo>
                  <a:lnTo>
                    <a:pt x="9040" y="602"/>
                  </a:lnTo>
                  <a:lnTo>
                    <a:pt x="2039" y="669"/>
                  </a:lnTo>
                  <a:cubicBezTo>
                    <a:pt x="2039" y="669"/>
                    <a:pt x="1872" y="0"/>
                    <a:pt x="1571" y="0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5858875" y="4480925"/>
              <a:ext cx="223500" cy="3375"/>
            </a:xfrm>
            <a:custGeom>
              <a:avLst/>
              <a:gdLst/>
              <a:ahLst/>
              <a:cxnLst/>
              <a:rect l="l" t="t" r="r" b="b"/>
              <a:pathLst>
                <a:path w="8940" h="135" extrusionOk="0">
                  <a:moveTo>
                    <a:pt x="55" y="27"/>
                  </a:moveTo>
                  <a:cubicBezTo>
                    <a:pt x="38" y="27"/>
                    <a:pt x="23" y="34"/>
                    <a:pt x="1" y="34"/>
                  </a:cubicBezTo>
                  <a:lnTo>
                    <a:pt x="84" y="34"/>
                  </a:lnTo>
                  <a:cubicBezTo>
                    <a:pt x="73" y="29"/>
                    <a:pt x="64" y="27"/>
                    <a:pt x="55" y="27"/>
                  </a:cubicBezTo>
                  <a:close/>
                  <a:moveTo>
                    <a:pt x="8839" y="1"/>
                  </a:moveTo>
                  <a:lnTo>
                    <a:pt x="8589" y="17"/>
                  </a:lnTo>
                  <a:lnTo>
                    <a:pt x="7620" y="34"/>
                  </a:lnTo>
                  <a:cubicBezTo>
                    <a:pt x="6818" y="51"/>
                    <a:pt x="5698" y="68"/>
                    <a:pt x="4462" y="68"/>
                  </a:cubicBezTo>
                  <a:cubicBezTo>
                    <a:pt x="4100" y="72"/>
                    <a:pt x="3749" y="74"/>
                    <a:pt x="3413" y="74"/>
                  </a:cubicBezTo>
                  <a:cubicBezTo>
                    <a:pt x="2604" y="74"/>
                    <a:pt x="1883" y="63"/>
                    <a:pt x="1304" y="51"/>
                  </a:cubicBezTo>
                  <a:cubicBezTo>
                    <a:pt x="936" y="34"/>
                    <a:pt x="602" y="34"/>
                    <a:pt x="351" y="34"/>
                  </a:cubicBezTo>
                  <a:lnTo>
                    <a:pt x="84" y="34"/>
                  </a:lnTo>
                  <a:lnTo>
                    <a:pt x="351" y="51"/>
                  </a:lnTo>
                  <a:lnTo>
                    <a:pt x="1304" y="101"/>
                  </a:lnTo>
                  <a:cubicBezTo>
                    <a:pt x="2106" y="118"/>
                    <a:pt x="3225" y="134"/>
                    <a:pt x="4462" y="134"/>
                  </a:cubicBezTo>
                  <a:cubicBezTo>
                    <a:pt x="5698" y="134"/>
                    <a:pt x="6818" y="118"/>
                    <a:pt x="7620" y="84"/>
                  </a:cubicBezTo>
                  <a:lnTo>
                    <a:pt x="8589" y="34"/>
                  </a:lnTo>
                  <a:cubicBezTo>
                    <a:pt x="8672" y="34"/>
                    <a:pt x="8773" y="34"/>
                    <a:pt x="8839" y="17"/>
                  </a:cubicBezTo>
                  <a:lnTo>
                    <a:pt x="8940" y="17"/>
                  </a:lnTo>
                  <a:cubicBezTo>
                    <a:pt x="8906" y="1"/>
                    <a:pt x="8873" y="1"/>
                    <a:pt x="88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5893125" y="4465900"/>
              <a:ext cx="13400" cy="20475"/>
            </a:xfrm>
            <a:custGeom>
              <a:avLst/>
              <a:gdLst/>
              <a:ahLst/>
              <a:cxnLst/>
              <a:rect l="l" t="t" r="r" b="b"/>
              <a:pathLst>
                <a:path w="536" h="819" extrusionOk="0">
                  <a:moveTo>
                    <a:pt x="1" y="0"/>
                  </a:moveTo>
                  <a:lnTo>
                    <a:pt x="1" y="0"/>
                  </a:lnTo>
                  <a:cubicBezTo>
                    <a:pt x="268" y="201"/>
                    <a:pt x="452" y="501"/>
                    <a:pt x="519" y="819"/>
                  </a:cubicBezTo>
                  <a:cubicBezTo>
                    <a:pt x="535" y="468"/>
                    <a:pt x="335" y="151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5939925" y="4452525"/>
              <a:ext cx="7950" cy="11300"/>
            </a:xfrm>
            <a:custGeom>
              <a:avLst/>
              <a:gdLst/>
              <a:ahLst/>
              <a:cxnLst/>
              <a:rect l="l" t="t" r="r" b="b"/>
              <a:pathLst>
                <a:path w="318" h="452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17"/>
                    <a:pt x="50" y="117"/>
                    <a:pt x="134" y="251"/>
                  </a:cubicBezTo>
                  <a:cubicBezTo>
                    <a:pt x="201" y="368"/>
                    <a:pt x="284" y="452"/>
                    <a:pt x="301" y="452"/>
                  </a:cubicBezTo>
                  <a:cubicBezTo>
                    <a:pt x="317" y="435"/>
                    <a:pt x="251" y="335"/>
                    <a:pt x="184" y="218"/>
                  </a:cubicBezTo>
                  <a:cubicBezTo>
                    <a:pt x="100" y="84"/>
                    <a:pt x="33" y="0"/>
                    <a:pt x="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5949525" y="4450425"/>
              <a:ext cx="8800" cy="7625"/>
            </a:xfrm>
            <a:custGeom>
              <a:avLst/>
              <a:gdLst/>
              <a:ahLst/>
              <a:cxnLst/>
              <a:rect l="l" t="t" r="r" b="b"/>
              <a:pathLst>
                <a:path w="352" h="305" extrusionOk="0">
                  <a:moveTo>
                    <a:pt x="0" y="1"/>
                  </a:moveTo>
                  <a:cubicBezTo>
                    <a:pt x="0" y="18"/>
                    <a:pt x="67" y="101"/>
                    <a:pt x="151" y="185"/>
                  </a:cubicBezTo>
                  <a:cubicBezTo>
                    <a:pt x="223" y="257"/>
                    <a:pt x="296" y="305"/>
                    <a:pt x="325" y="305"/>
                  </a:cubicBezTo>
                  <a:cubicBezTo>
                    <a:pt x="329" y="305"/>
                    <a:pt x="332" y="304"/>
                    <a:pt x="334" y="302"/>
                  </a:cubicBezTo>
                  <a:cubicBezTo>
                    <a:pt x="351" y="285"/>
                    <a:pt x="284" y="218"/>
                    <a:pt x="201" y="135"/>
                  </a:cubicBezTo>
                  <a:cubicBezTo>
                    <a:pt x="101" y="51"/>
                    <a:pt x="17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5950775" y="4444850"/>
              <a:ext cx="13800" cy="1700"/>
            </a:xfrm>
            <a:custGeom>
              <a:avLst/>
              <a:gdLst/>
              <a:ahLst/>
              <a:cxnLst/>
              <a:rect l="l" t="t" r="r" b="b"/>
              <a:pathLst>
                <a:path w="552" h="68" extrusionOk="0">
                  <a:moveTo>
                    <a:pt x="304" y="0"/>
                  </a:moveTo>
                  <a:cubicBezTo>
                    <a:pt x="203" y="0"/>
                    <a:pt x="102" y="13"/>
                    <a:pt x="0" y="40"/>
                  </a:cubicBezTo>
                  <a:cubicBezTo>
                    <a:pt x="59" y="60"/>
                    <a:pt x="112" y="68"/>
                    <a:pt x="166" y="68"/>
                  </a:cubicBezTo>
                  <a:cubicBezTo>
                    <a:pt x="204" y="68"/>
                    <a:pt x="243" y="64"/>
                    <a:pt x="284" y="57"/>
                  </a:cubicBezTo>
                  <a:cubicBezTo>
                    <a:pt x="307" y="61"/>
                    <a:pt x="330" y="63"/>
                    <a:pt x="355" y="63"/>
                  </a:cubicBezTo>
                  <a:cubicBezTo>
                    <a:pt x="421" y="63"/>
                    <a:pt x="491" y="48"/>
                    <a:pt x="552" y="23"/>
                  </a:cubicBezTo>
                  <a:cubicBezTo>
                    <a:pt x="469" y="8"/>
                    <a:pt x="387" y="0"/>
                    <a:pt x="3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5951200" y="4436650"/>
              <a:ext cx="15900" cy="2575"/>
            </a:xfrm>
            <a:custGeom>
              <a:avLst/>
              <a:gdLst/>
              <a:ahLst/>
              <a:cxnLst/>
              <a:rect l="l" t="t" r="r" b="b"/>
              <a:pathLst>
                <a:path w="636" h="103" extrusionOk="0">
                  <a:moveTo>
                    <a:pt x="635" y="1"/>
                  </a:moveTo>
                  <a:lnTo>
                    <a:pt x="635" y="1"/>
                  </a:lnTo>
                  <a:cubicBezTo>
                    <a:pt x="418" y="17"/>
                    <a:pt x="217" y="34"/>
                    <a:pt x="0" y="51"/>
                  </a:cubicBezTo>
                  <a:cubicBezTo>
                    <a:pt x="91" y="85"/>
                    <a:pt x="181" y="103"/>
                    <a:pt x="270" y="103"/>
                  </a:cubicBezTo>
                  <a:cubicBezTo>
                    <a:pt x="395" y="103"/>
                    <a:pt x="518" y="69"/>
                    <a:pt x="6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5917775" y="4440475"/>
              <a:ext cx="25075" cy="14175"/>
            </a:xfrm>
            <a:custGeom>
              <a:avLst/>
              <a:gdLst/>
              <a:ahLst/>
              <a:cxnLst/>
              <a:rect l="l" t="t" r="r" b="b"/>
              <a:pathLst>
                <a:path w="1003" h="567" extrusionOk="0">
                  <a:moveTo>
                    <a:pt x="336" y="60"/>
                  </a:moveTo>
                  <a:cubicBezTo>
                    <a:pt x="391" y="60"/>
                    <a:pt x="446" y="68"/>
                    <a:pt x="502" y="81"/>
                  </a:cubicBezTo>
                  <a:cubicBezTo>
                    <a:pt x="619" y="115"/>
                    <a:pt x="719" y="182"/>
                    <a:pt x="802" y="265"/>
                  </a:cubicBezTo>
                  <a:cubicBezTo>
                    <a:pt x="847" y="333"/>
                    <a:pt x="885" y="392"/>
                    <a:pt x="915" y="460"/>
                  </a:cubicBezTo>
                  <a:lnTo>
                    <a:pt x="915" y="460"/>
                  </a:lnTo>
                  <a:cubicBezTo>
                    <a:pt x="856" y="454"/>
                    <a:pt x="771" y="441"/>
                    <a:pt x="669" y="416"/>
                  </a:cubicBezTo>
                  <a:cubicBezTo>
                    <a:pt x="552" y="399"/>
                    <a:pt x="435" y="366"/>
                    <a:pt x="318" y="332"/>
                  </a:cubicBezTo>
                  <a:cubicBezTo>
                    <a:pt x="251" y="315"/>
                    <a:pt x="184" y="282"/>
                    <a:pt x="134" y="249"/>
                  </a:cubicBezTo>
                  <a:cubicBezTo>
                    <a:pt x="67" y="215"/>
                    <a:pt x="51" y="148"/>
                    <a:pt x="101" y="115"/>
                  </a:cubicBezTo>
                  <a:cubicBezTo>
                    <a:pt x="179" y="76"/>
                    <a:pt x="257" y="60"/>
                    <a:pt x="336" y="60"/>
                  </a:cubicBezTo>
                  <a:close/>
                  <a:moveTo>
                    <a:pt x="337" y="1"/>
                  </a:moveTo>
                  <a:cubicBezTo>
                    <a:pt x="246" y="1"/>
                    <a:pt x="154" y="21"/>
                    <a:pt x="67" y="65"/>
                  </a:cubicBezTo>
                  <a:cubicBezTo>
                    <a:pt x="17" y="98"/>
                    <a:pt x="0" y="148"/>
                    <a:pt x="17" y="198"/>
                  </a:cubicBezTo>
                  <a:cubicBezTo>
                    <a:pt x="34" y="249"/>
                    <a:pt x="51" y="282"/>
                    <a:pt x="101" y="299"/>
                  </a:cubicBezTo>
                  <a:cubicBezTo>
                    <a:pt x="168" y="332"/>
                    <a:pt x="234" y="366"/>
                    <a:pt x="301" y="382"/>
                  </a:cubicBezTo>
                  <a:cubicBezTo>
                    <a:pt x="418" y="432"/>
                    <a:pt x="535" y="449"/>
                    <a:pt x="669" y="466"/>
                  </a:cubicBezTo>
                  <a:cubicBezTo>
                    <a:pt x="719" y="474"/>
                    <a:pt x="773" y="478"/>
                    <a:pt x="830" y="478"/>
                  </a:cubicBezTo>
                  <a:cubicBezTo>
                    <a:pt x="860" y="478"/>
                    <a:pt x="890" y="477"/>
                    <a:pt x="921" y="475"/>
                  </a:cubicBezTo>
                  <a:lnTo>
                    <a:pt x="921" y="475"/>
                  </a:lnTo>
                  <a:cubicBezTo>
                    <a:pt x="933" y="503"/>
                    <a:pt x="944" y="533"/>
                    <a:pt x="953" y="566"/>
                  </a:cubicBezTo>
                  <a:cubicBezTo>
                    <a:pt x="953" y="535"/>
                    <a:pt x="953" y="504"/>
                    <a:pt x="940" y="473"/>
                  </a:cubicBezTo>
                  <a:lnTo>
                    <a:pt x="940" y="473"/>
                  </a:lnTo>
                  <a:cubicBezTo>
                    <a:pt x="961" y="471"/>
                    <a:pt x="982" y="469"/>
                    <a:pt x="1003" y="466"/>
                  </a:cubicBezTo>
                  <a:cubicBezTo>
                    <a:pt x="1003" y="466"/>
                    <a:pt x="979" y="466"/>
                    <a:pt x="935" y="462"/>
                  </a:cubicBezTo>
                  <a:lnTo>
                    <a:pt x="935" y="462"/>
                  </a:lnTo>
                  <a:cubicBezTo>
                    <a:pt x="918" y="380"/>
                    <a:pt x="885" y="314"/>
                    <a:pt x="836" y="249"/>
                  </a:cubicBezTo>
                  <a:cubicBezTo>
                    <a:pt x="712" y="90"/>
                    <a:pt x="526" y="1"/>
                    <a:pt x="3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5939075" y="4436225"/>
              <a:ext cx="12975" cy="16325"/>
            </a:xfrm>
            <a:custGeom>
              <a:avLst/>
              <a:gdLst/>
              <a:ahLst/>
              <a:cxnLst/>
              <a:rect l="l" t="t" r="r" b="b"/>
              <a:pathLst>
                <a:path w="519" h="653" extrusionOk="0">
                  <a:moveTo>
                    <a:pt x="402" y="1"/>
                  </a:moveTo>
                  <a:cubicBezTo>
                    <a:pt x="285" y="1"/>
                    <a:pt x="168" y="68"/>
                    <a:pt x="118" y="168"/>
                  </a:cubicBezTo>
                  <a:cubicBezTo>
                    <a:pt x="67" y="251"/>
                    <a:pt x="34" y="335"/>
                    <a:pt x="17" y="419"/>
                  </a:cubicBezTo>
                  <a:cubicBezTo>
                    <a:pt x="1" y="502"/>
                    <a:pt x="17" y="586"/>
                    <a:pt x="67" y="652"/>
                  </a:cubicBezTo>
                  <a:cubicBezTo>
                    <a:pt x="51" y="586"/>
                    <a:pt x="51" y="502"/>
                    <a:pt x="67" y="435"/>
                  </a:cubicBezTo>
                  <a:cubicBezTo>
                    <a:pt x="84" y="352"/>
                    <a:pt x="118" y="268"/>
                    <a:pt x="168" y="201"/>
                  </a:cubicBezTo>
                  <a:cubicBezTo>
                    <a:pt x="213" y="140"/>
                    <a:pt x="287" y="66"/>
                    <a:pt x="363" y="66"/>
                  </a:cubicBezTo>
                  <a:cubicBezTo>
                    <a:pt x="370" y="66"/>
                    <a:pt x="378" y="66"/>
                    <a:pt x="385" y="68"/>
                  </a:cubicBezTo>
                  <a:cubicBezTo>
                    <a:pt x="468" y="84"/>
                    <a:pt x="435" y="201"/>
                    <a:pt x="385" y="285"/>
                  </a:cubicBezTo>
                  <a:cubicBezTo>
                    <a:pt x="351" y="352"/>
                    <a:pt x="301" y="419"/>
                    <a:pt x="251" y="485"/>
                  </a:cubicBezTo>
                  <a:cubicBezTo>
                    <a:pt x="151" y="586"/>
                    <a:pt x="84" y="636"/>
                    <a:pt x="84" y="652"/>
                  </a:cubicBezTo>
                  <a:cubicBezTo>
                    <a:pt x="168" y="619"/>
                    <a:pt x="235" y="569"/>
                    <a:pt x="285" y="519"/>
                  </a:cubicBezTo>
                  <a:cubicBezTo>
                    <a:pt x="351" y="452"/>
                    <a:pt x="402" y="385"/>
                    <a:pt x="435" y="302"/>
                  </a:cubicBezTo>
                  <a:cubicBezTo>
                    <a:pt x="468" y="268"/>
                    <a:pt x="485" y="218"/>
                    <a:pt x="502" y="151"/>
                  </a:cubicBezTo>
                  <a:cubicBezTo>
                    <a:pt x="519" y="84"/>
                    <a:pt x="468" y="18"/>
                    <a:pt x="4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6036400" y="4446775"/>
              <a:ext cx="46825" cy="38350"/>
            </a:xfrm>
            <a:custGeom>
              <a:avLst/>
              <a:gdLst/>
              <a:ahLst/>
              <a:cxnLst/>
              <a:rect l="l" t="t" r="r" b="b"/>
              <a:pathLst>
                <a:path w="1873" h="1534" extrusionOk="0">
                  <a:moveTo>
                    <a:pt x="1621" y="1"/>
                  </a:moveTo>
                  <a:cubicBezTo>
                    <a:pt x="1571" y="1"/>
                    <a:pt x="1521" y="5"/>
                    <a:pt x="1471" y="13"/>
                  </a:cubicBezTo>
                  <a:cubicBezTo>
                    <a:pt x="819" y="47"/>
                    <a:pt x="251" y="498"/>
                    <a:pt x="51" y="1133"/>
                  </a:cubicBezTo>
                  <a:cubicBezTo>
                    <a:pt x="34" y="1233"/>
                    <a:pt x="17" y="1333"/>
                    <a:pt x="1" y="1417"/>
                  </a:cubicBezTo>
                  <a:cubicBezTo>
                    <a:pt x="1" y="1450"/>
                    <a:pt x="1" y="1500"/>
                    <a:pt x="1" y="1534"/>
                  </a:cubicBezTo>
                  <a:cubicBezTo>
                    <a:pt x="17" y="1534"/>
                    <a:pt x="17" y="1383"/>
                    <a:pt x="101" y="1149"/>
                  </a:cubicBezTo>
                  <a:cubicBezTo>
                    <a:pt x="301" y="548"/>
                    <a:pt x="853" y="114"/>
                    <a:pt x="1488" y="47"/>
                  </a:cubicBezTo>
                  <a:cubicBezTo>
                    <a:pt x="1605" y="38"/>
                    <a:pt x="1701" y="38"/>
                    <a:pt x="1768" y="38"/>
                  </a:cubicBezTo>
                  <a:cubicBezTo>
                    <a:pt x="1834" y="38"/>
                    <a:pt x="1872" y="38"/>
                    <a:pt x="1872" y="30"/>
                  </a:cubicBezTo>
                  <a:cubicBezTo>
                    <a:pt x="1839" y="30"/>
                    <a:pt x="1805" y="13"/>
                    <a:pt x="1772" y="13"/>
                  </a:cubicBezTo>
                  <a:cubicBezTo>
                    <a:pt x="1722" y="5"/>
                    <a:pt x="1672" y="1"/>
                    <a:pt x="16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6068575" y="4388625"/>
              <a:ext cx="2525" cy="54325"/>
            </a:xfrm>
            <a:custGeom>
              <a:avLst/>
              <a:gdLst/>
              <a:ahLst/>
              <a:cxnLst/>
              <a:rect l="l" t="t" r="r" b="b"/>
              <a:pathLst>
                <a:path w="101" h="2173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735"/>
                    <a:pt x="17" y="1454"/>
                    <a:pt x="67" y="2172"/>
                  </a:cubicBezTo>
                  <a:cubicBezTo>
                    <a:pt x="101" y="1454"/>
                    <a:pt x="84" y="719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5981275" y="4468650"/>
              <a:ext cx="38450" cy="2125"/>
            </a:xfrm>
            <a:custGeom>
              <a:avLst/>
              <a:gdLst/>
              <a:ahLst/>
              <a:cxnLst/>
              <a:rect l="l" t="t" r="r" b="b"/>
              <a:pathLst>
                <a:path w="1538" h="85" extrusionOk="0">
                  <a:moveTo>
                    <a:pt x="1454" y="0"/>
                  </a:moveTo>
                  <a:cubicBezTo>
                    <a:pt x="1326" y="0"/>
                    <a:pt x="1064" y="12"/>
                    <a:pt x="769" y="24"/>
                  </a:cubicBezTo>
                  <a:cubicBezTo>
                    <a:pt x="479" y="24"/>
                    <a:pt x="234" y="16"/>
                    <a:pt x="103" y="16"/>
                  </a:cubicBezTo>
                  <a:cubicBezTo>
                    <a:pt x="37" y="16"/>
                    <a:pt x="0" y="18"/>
                    <a:pt x="0" y="24"/>
                  </a:cubicBezTo>
                  <a:cubicBezTo>
                    <a:pt x="239" y="64"/>
                    <a:pt x="486" y="85"/>
                    <a:pt x="733" y="85"/>
                  </a:cubicBezTo>
                  <a:cubicBezTo>
                    <a:pt x="1004" y="85"/>
                    <a:pt x="1275" y="60"/>
                    <a:pt x="1537" y="7"/>
                  </a:cubicBezTo>
                  <a:cubicBezTo>
                    <a:pt x="1537" y="2"/>
                    <a:pt x="1507" y="0"/>
                    <a:pt x="14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6041425" y="4468725"/>
              <a:ext cx="4200" cy="7625"/>
            </a:xfrm>
            <a:custGeom>
              <a:avLst/>
              <a:gdLst/>
              <a:ahLst/>
              <a:cxnLst/>
              <a:rect l="l" t="t" r="r" b="b"/>
              <a:pathLst>
                <a:path w="168" h="305" extrusionOk="0">
                  <a:moveTo>
                    <a:pt x="158" y="1"/>
                  </a:moveTo>
                  <a:cubicBezTo>
                    <a:pt x="134" y="1"/>
                    <a:pt x="77" y="48"/>
                    <a:pt x="34" y="121"/>
                  </a:cubicBezTo>
                  <a:cubicBezTo>
                    <a:pt x="0" y="221"/>
                    <a:pt x="17" y="305"/>
                    <a:pt x="34" y="305"/>
                  </a:cubicBezTo>
                  <a:cubicBezTo>
                    <a:pt x="50" y="305"/>
                    <a:pt x="67" y="238"/>
                    <a:pt x="100" y="154"/>
                  </a:cubicBezTo>
                  <a:cubicBezTo>
                    <a:pt x="134" y="71"/>
                    <a:pt x="167" y="21"/>
                    <a:pt x="167" y="4"/>
                  </a:cubicBezTo>
                  <a:cubicBezTo>
                    <a:pt x="165" y="2"/>
                    <a:pt x="162" y="1"/>
                    <a:pt x="1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6049775" y="4456600"/>
              <a:ext cx="5875" cy="5150"/>
            </a:xfrm>
            <a:custGeom>
              <a:avLst/>
              <a:gdLst/>
              <a:ahLst/>
              <a:cxnLst/>
              <a:rect l="l" t="t" r="r" b="b"/>
              <a:pathLst>
                <a:path w="235" h="206" extrusionOk="0">
                  <a:moveTo>
                    <a:pt x="206" y="0"/>
                  </a:moveTo>
                  <a:cubicBezTo>
                    <a:pt x="183" y="0"/>
                    <a:pt x="142" y="30"/>
                    <a:pt x="101" y="71"/>
                  </a:cubicBezTo>
                  <a:cubicBezTo>
                    <a:pt x="34" y="138"/>
                    <a:pt x="0" y="188"/>
                    <a:pt x="17" y="205"/>
                  </a:cubicBezTo>
                  <a:cubicBezTo>
                    <a:pt x="34" y="205"/>
                    <a:pt x="84" y="172"/>
                    <a:pt x="134" y="122"/>
                  </a:cubicBezTo>
                  <a:cubicBezTo>
                    <a:pt x="201" y="71"/>
                    <a:pt x="234" y="5"/>
                    <a:pt x="218" y="5"/>
                  </a:cubicBezTo>
                  <a:cubicBezTo>
                    <a:pt x="215" y="2"/>
                    <a:pt x="211" y="0"/>
                    <a:pt x="2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95" name="Google Shape;1195;p35"/>
            <p:cNvSpPr/>
            <p:nvPr/>
          </p:nvSpPr>
          <p:spPr>
            <a:xfrm>
              <a:off x="6061475" y="4450475"/>
              <a:ext cx="7825" cy="3325"/>
            </a:xfrm>
            <a:custGeom>
              <a:avLst/>
              <a:gdLst/>
              <a:ahLst/>
              <a:cxnLst/>
              <a:rect l="l" t="t" r="r" b="b"/>
              <a:pathLst>
                <a:path w="313" h="133" extrusionOk="0">
                  <a:moveTo>
                    <a:pt x="225" y="1"/>
                  </a:moveTo>
                  <a:cubicBezTo>
                    <a:pt x="199" y="1"/>
                    <a:pt x="167" y="5"/>
                    <a:pt x="134" y="16"/>
                  </a:cubicBezTo>
                  <a:cubicBezTo>
                    <a:pt x="34" y="32"/>
                    <a:pt x="0" y="116"/>
                    <a:pt x="0" y="133"/>
                  </a:cubicBezTo>
                  <a:cubicBezTo>
                    <a:pt x="17" y="133"/>
                    <a:pt x="84" y="99"/>
                    <a:pt x="151" y="66"/>
                  </a:cubicBezTo>
                  <a:cubicBezTo>
                    <a:pt x="234" y="32"/>
                    <a:pt x="301" y="49"/>
                    <a:pt x="301" y="16"/>
                  </a:cubicBezTo>
                  <a:cubicBezTo>
                    <a:pt x="312" y="16"/>
                    <a:pt x="279" y="1"/>
                    <a:pt x="2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96" name="Google Shape;1196;p35"/>
            <p:cNvSpPr/>
            <p:nvPr/>
          </p:nvSpPr>
          <p:spPr>
            <a:xfrm>
              <a:off x="6074825" y="4448025"/>
              <a:ext cx="4200" cy="2325"/>
            </a:xfrm>
            <a:custGeom>
              <a:avLst/>
              <a:gdLst/>
              <a:ahLst/>
              <a:cxnLst/>
              <a:rect l="l" t="t" r="r" b="b"/>
              <a:pathLst>
                <a:path w="168" h="93" extrusionOk="0">
                  <a:moveTo>
                    <a:pt x="139" y="1"/>
                  </a:moveTo>
                  <a:cubicBezTo>
                    <a:pt x="122" y="1"/>
                    <a:pt x="101" y="5"/>
                    <a:pt x="84" y="13"/>
                  </a:cubicBezTo>
                  <a:cubicBezTo>
                    <a:pt x="34" y="30"/>
                    <a:pt x="1" y="64"/>
                    <a:pt x="1" y="80"/>
                  </a:cubicBezTo>
                  <a:cubicBezTo>
                    <a:pt x="9" y="89"/>
                    <a:pt x="22" y="93"/>
                    <a:pt x="38" y="93"/>
                  </a:cubicBezTo>
                  <a:cubicBezTo>
                    <a:pt x="55" y="93"/>
                    <a:pt x="76" y="89"/>
                    <a:pt x="101" y="80"/>
                  </a:cubicBezTo>
                  <a:cubicBezTo>
                    <a:pt x="135" y="64"/>
                    <a:pt x="168" y="30"/>
                    <a:pt x="168" y="13"/>
                  </a:cubicBezTo>
                  <a:cubicBezTo>
                    <a:pt x="168" y="5"/>
                    <a:pt x="155" y="1"/>
                    <a:pt x="1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5485025" y="2132125"/>
              <a:ext cx="1176300" cy="313725"/>
            </a:xfrm>
            <a:custGeom>
              <a:avLst/>
              <a:gdLst/>
              <a:ahLst/>
              <a:cxnLst/>
              <a:rect l="l" t="t" r="r" b="b"/>
              <a:pathLst>
                <a:path w="47052" h="12549" extrusionOk="0">
                  <a:moveTo>
                    <a:pt x="685" y="1"/>
                  </a:moveTo>
                  <a:lnTo>
                    <a:pt x="0" y="10828"/>
                  </a:lnTo>
                  <a:lnTo>
                    <a:pt x="47052" y="12549"/>
                  </a:lnTo>
                  <a:lnTo>
                    <a:pt x="47052" y="1855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5213500" y="2230225"/>
              <a:ext cx="81900" cy="54975"/>
            </a:xfrm>
            <a:custGeom>
              <a:avLst/>
              <a:gdLst/>
              <a:ahLst/>
              <a:cxnLst/>
              <a:rect l="l" t="t" r="r" b="b"/>
              <a:pathLst>
                <a:path w="3276" h="2199" extrusionOk="0">
                  <a:moveTo>
                    <a:pt x="2519" y="1"/>
                  </a:moveTo>
                  <a:cubicBezTo>
                    <a:pt x="1688" y="1"/>
                    <a:pt x="416" y="129"/>
                    <a:pt x="1" y="872"/>
                  </a:cubicBezTo>
                  <a:cubicBezTo>
                    <a:pt x="1" y="872"/>
                    <a:pt x="494" y="2199"/>
                    <a:pt x="2860" y="2199"/>
                  </a:cubicBezTo>
                  <a:cubicBezTo>
                    <a:pt x="2957" y="2199"/>
                    <a:pt x="3056" y="2197"/>
                    <a:pt x="3159" y="2192"/>
                  </a:cubicBezTo>
                  <a:lnTo>
                    <a:pt x="3276" y="37"/>
                  </a:lnTo>
                  <a:cubicBezTo>
                    <a:pt x="3276" y="37"/>
                    <a:pt x="2959" y="1"/>
                    <a:pt x="2519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5282850" y="2132125"/>
              <a:ext cx="219325" cy="270700"/>
            </a:xfrm>
            <a:custGeom>
              <a:avLst/>
              <a:gdLst/>
              <a:ahLst/>
              <a:cxnLst/>
              <a:rect l="l" t="t" r="r" b="b"/>
              <a:pathLst>
                <a:path w="8773" h="10828" extrusionOk="0">
                  <a:moveTo>
                    <a:pt x="8772" y="1"/>
                  </a:moveTo>
                  <a:lnTo>
                    <a:pt x="6684" y="1956"/>
                  </a:lnTo>
                  <a:cubicBezTo>
                    <a:pt x="6266" y="2340"/>
                    <a:pt x="5798" y="2657"/>
                    <a:pt x="5280" y="2875"/>
                  </a:cubicBezTo>
                  <a:cubicBezTo>
                    <a:pt x="4645" y="3159"/>
                    <a:pt x="3793" y="3509"/>
                    <a:pt x="3292" y="3543"/>
                  </a:cubicBezTo>
                  <a:cubicBezTo>
                    <a:pt x="2971" y="3559"/>
                    <a:pt x="2648" y="3566"/>
                    <a:pt x="2324" y="3566"/>
                  </a:cubicBezTo>
                  <a:cubicBezTo>
                    <a:pt x="1638" y="3566"/>
                    <a:pt x="949" y="3533"/>
                    <a:pt x="268" y="3476"/>
                  </a:cubicBezTo>
                  <a:lnTo>
                    <a:pt x="0" y="6433"/>
                  </a:lnTo>
                  <a:lnTo>
                    <a:pt x="3175" y="6734"/>
                  </a:lnTo>
                  <a:cubicBezTo>
                    <a:pt x="3175" y="6734"/>
                    <a:pt x="4478" y="6851"/>
                    <a:pt x="5982" y="8472"/>
                  </a:cubicBezTo>
                  <a:cubicBezTo>
                    <a:pt x="7486" y="10093"/>
                    <a:pt x="8087" y="10828"/>
                    <a:pt x="8087" y="10828"/>
                  </a:cubicBezTo>
                  <a:lnTo>
                    <a:pt x="877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6661300" y="2178500"/>
              <a:ext cx="69800" cy="267350"/>
            </a:xfrm>
            <a:custGeom>
              <a:avLst/>
              <a:gdLst/>
              <a:ahLst/>
              <a:cxnLst/>
              <a:rect l="l" t="t" r="r" b="b"/>
              <a:pathLst>
                <a:path w="2792" h="10694" extrusionOk="0">
                  <a:moveTo>
                    <a:pt x="1" y="0"/>
                  </a:moveTo>
                  <a:lnTo>
                    <a:pt x="1" y="10694"/>
                  </a:lnTo>
                  <a:cubicBezTo>
                    <a:pt x="1" y="10694"/>
                    <a:pt x="1755" y="9307"/>
                    <a:pt x="2240" y="5748"/>
                  </a:cubicBezTo>
                  <a:cubicBezTo>
                    <a:pt x="2791" y="160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5492550" y="2230700"/>
              <a:ext cx="1168775" cy="114900"/>
            </a:xfrm>
            <a:custGeom>
              <a:avLst/>
              <a:gdLst/>
              <a:ahLst/>
              <a:cxnLst/>
              <a:rect l="l" t="t" r="r" b="b"/>
              <a:pathLst>
                <a:path w="46751" h="4596" extrusionOk="0">
                  <a:moveTo>
                    <a:pt x="167" y="1"/>
                  </a:moveTo>
                  <a:lnTo>
                    <a:pt x="0" y="2741"/>
                  </a:lnTo>
                  <a:lnTo>
                    <a:pt x="46751" y="4596"/>
                  </a:lnTo>
                  <a:lnTo>
                    <a:pt x="46751" y="170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6088200" y="2176000"/>
              <a:ext cx="208875" cy="251050"/>
            </a:xfrm>
            <a:custGeom>
              <a:avLst/>
              <a:gdLst/>
              <a:ahLst/>
              <a:cxnLst/>
              <a:rect l="l" t="t" r="r" b="b"/>
              <a:pathLst>
                <a:path w="8355" h="10042" extrusionOk="0">
                  <a:moveTo>
                    <a:pt x="3108" y="0"/>
                  </a:moveTo>
                  <a:lnTo>
                    <a:pt x="251" y="618"/>
                  </a:lnTo>
                  <a:lnTo>
                    <a:pt x="1" y="9925"/>
                  </a:lnTo>
                  <a:lnTo>
                    <a:pt x="2290" y="10042"/>
                  </a:lnTo>
                  <a:cubicBezTo>
                    <a:pt x="2290" y="9607"/>
                    <a:pt x="2273" y="9073"/>
                    <a:pt x="2273" y="8622"/>
                  </a:cubicBezTo>
                  <a:lnTo>
                    <a:pt x="2273" y="8622"/>
                  </a:lnTo>
                  <a:cubicBezTo>
                    <a:pt x="2301" y="8625"/>
                    <a:pt x="2329" y="8627"/>
                    <a:pt x="2357" y="8627"/>
                  </a:cubicBezTo>
                  <a:cubicBezTo>
                    <a:pt x="2721" y="8627"/>
                    <a:pt x="3023" y="8332"/>
                    <a:pt x="3225" y="8037"/>
                  </a:cubicBezTo>
                  <a:cubicBezTo>
                    <a:pt x="3443" y="7703"/>
                    <a:pt x="3593" y="7318"/>
                    <a:pt x="3877" y="7051"/>
                  </a:cubicBezTo>
                  <a:cubicBezTo>
                    <a:pt x="4050" y="6889"/>
                    <a:pt x="4302" y="6776"/>
                    <a:pt x="4538" y="6776"/>
                  </a:cubicBezTo>
                  <a:cubicBezTo>
                    <a:pt x="4690" y="6776"/>
                    <a:pt x="4835" y="6823"/>
                    <a:pt x="4946" y="6934"/>
                  </a:cubicBezTo>
                  <a:cubicBezTo>
                    <a:pt x="5080" y="7051"/>
                    <a:pt x="5164" y="7268"/>
                    <a:pt x="5347" y="7285"/>
                  </a:cubicBezTo>
                  <a:cubicBezTo>
                    <a:pt x="5368" y="7289"/>
                    <a:pt x="5387" y="7291"/>
                    <a:pt x="5406" y="7291"/>
                  </a:cubicBezTo>
                  <a:cubicBezTo>
                    <a:pt x="5688" y="7291"/>
                    <a:pt x="5736" y="6830"/>
                    <a:pt x="5798" y="6516"/>
                  </a:cubicBezTo>
                  <a:cubicBezTo>
                    <a:pt x="5966" y="5781"/>
                    <a:pt x="6834" y="5497"/>
                    <a:pt x="7386" y="4979"/>
                  </a:cubicBezTo>
                  <a:cubicBezTo>
                    <a:pt x="8355" y="4060"/>
                    <a:pt x="8154" y="2456"/>
                    <a:pt x="6985" y="1805"/>
                  </a:cubicBezTo>
                  <a:cubicBezTo>
                    <a:pt x="6367" y="1454"/>
                    <a:pt x="5581" y="1454"/>
                    <a:pt x="4963" y="1103"/>
                  </a:cubicBezTo>
                  <a:cubicBezTo>
                    <a:pt x="4328" y="752"/>
                    <a:pt x="3844" y="50"/>
                    <a:pt x="3108" y="0"/>
                  </a:cubicBezTo>
                  <a:close/>
                </a:path>
              </a:pathLst>
            </a:custGeom>
            <a:solidFill>
              <a:srgbClr val="000000">
                <a:alpha val="25889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6219775" y="4386525"/>
              <a:ext cx="244400" cy="107750"/>
            </a:xfrm>
            <a:custGeom>
              <a:avLst/>
              <a:gdLst/>
              <a:ahLst/>
              <a:cxnLst/>
              <a:rect l="l" t="t" r="r" b="b"/>
              <a:pathLst>
                <a:path w="9776" h="4310" extrusionOk="0">
                  <a:moveTo>
                    <a:pt x="17" y="1"/>
                  </a:moveTo>
                  <a:lnTo>
                    <a:pt x="1" y="4128"/>
                  </a:lnTo>
                  <a:lnTo>
                    <a:pt x="318" y="4144"/>
                  </a:lnTo>
                  <a:cubicBezTo>
                    <a:pt x="1237" y="4197"/>
                    <a:pt x="3951" y="4310"/>
                    <a:pt x="6068" y="4310"/>
                  </a:cubicBezTo>
                  <a:cubicBezTo>
                    <a:pt x="7302" y="4310"/>
                    <a:pt x="8333" y="4272"/>
                    <a:pt x="8689" y="4161"/>
                  </a:cubicBezTo>
                  <a:cubicBezTo>
                    <a:pt x="9775" y="3827"/>
                    <a:pt x="5297" y="2824"/>
                    <a:pt x="5297" y="2824"/>
                  </a:cubicBezTo>
                  <a:lnTo>
                    <a:pt x="5281" y="17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04" name="Google Shape;1204;p35"/>
            <p:cNvSpPr/>
            <p:nvPr/>
          </p:nvSpPr>
          <p:spPr>
            <a:xfrm>
              <a:off x="6219775" y="4452400"/>
              <a:ext cx="47650" cy="37750"/>
            </a:xfrm>
            <a:custGeom>
              <a:avLst/>
              <a:gdLst/>
              <a:ahLst/>
              <a:cxnLst/>
              <a:rect l="l" t="t" r="r" b="b"/>
              <a:pathLst>
                <a:path w="1906" h="1510" extrusionOk="0">
                  <a:moveTo>
                    <a:pt x="132" y="0"/>
                  </a:moveTo>
                  <a:cubicBezTo>
                    <a:pt x="88" y="0"/>
                    <a:pt x="44" y="2"/>
                    <a:pt x="1" y="5"/>
                  </a:cubicBezTo>
                  <a:lnTo>
                    <a:pt x="1" y="1476"/>
                  </a:lnTo>
                  <a:lnTo>
                    <a:pt x="1906" y="1509"/>
                  </a:lnTo>
                  <a:cubicBezTo>
                    <a:pt x="1822" y="1058"/>
                    <a:pt x="1588" y="657"/>
                    <a:pt x="1237" y="390"/>
                  </a:cubicBezTo>
                  <a:cubicBezTo>
                    <a:pt x="922" y="134"/>
                    <a:pt x="525" y="0"/>
                    <a:pt x="132" y="0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6219375" y="4471325"/>
              <a:ext cx="226425" cy="22475"/>
            </a:xfrm>
            <a:custGeom>
              <a:avLst/>
              <a:gdLst/>
              <a:ahLst/>
              <a:cxnLst/>
              <a:rect l="l" t="t" r="r" b="b"/>
              <a:pathLst>
                <a:path w="9057" h="899" extrusionOk="0">
                  <a:moveTo>
                    <a:pt x="7502" y="0"/>
                  </a:moveTo>
                  <a:cubicBezTo>
                    <a:pt x="7185" y="17"/>
                    <a:pt x="7034" y="669"/>
                    <a:pt x="7034" y="669"/>
                  </a:cubicBezTo>
                  <a:lnTo>
                    <a:pt x="17" y="602"/>
                  </a:lnTo>
                  <a:lnTo>
                    <a:pt x="0" y="719"/>
                  </a:lnTo>
                  <a:cubicBezTo>
                    <a:pt x="1328" y="836"/>
                    <a:pt x="3496" y="898"/>
                    <a:pt x="5357" y="898"/>
                  </a:cubicBezTo>
                  <a:cubicBezTo>
                    <a:pt x="7218" y="898"/>
                    <a:pt x="8772" y="836"/>
                    <a:pt x="8872" y="702"/>
                  </a:cubicBezTo>
                  <a:cubicBezTo>
                    <a:pt x="9056" y="452"/>
                    <a:pt x="7502" y="0"/>
                    <a:pt x="7502" y="0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6218950" y="4485100"/>
              <a:ext cx="221000" cy="3475"/>
            </a:xfrm>
            <a:custGeom>
              <a:avLst/>
              <a:gdLst/>
              <a:ahLst/>
              <a:cxnLst/>
              <a:rect l="l" t="t" r="r" b="b"/>
              <a:pathLst>
                <a:path w="8840" h="139" extrusionOk="0">
                  <a:moveTo>
                    <a:pt x="84" y="1"/>
                  </a:moveTo>
                  <a:cubicBezTo>
                    <a:pt x="50" y="1"/>
                    <a:pt x="17" y="1"/>
                    <a:pt x="0" y="17"/>
                  </a:cubicBezTo>
                  <a:lnTo>
                    <a:pt x="84" y="17"/>
                  </a:lnTo>
                  <a:cubicBezTo>
                    <a:pt x="167" y="34"/>
                    <a:pt x="251" y="34"/>
                    <a:pt x="335" y="34"/>
                  </a:cubicBezTo>
                  <a:lnTo>
                    <a:pt x="1304" y="84"/>
                  </a:lnTo>
                  <a:cubicBezTo>
                    <a:pt x="2106" y="118"/>
                    <a:pt x="3225" y="134"/>
                    <a:pt x="4462" y="134"/>
                  </a:cubicBezTo>
                  <a:cubicBezTo>
                    <a:pt x="4698" y="138"/>
                    <a:pt x="4930" y="139"/>
                    <a:pt x="5156" y="139"/>
                  </a:cubicBezTo>
                  <a:cubicBezTo>
                    <a:pt x="6114" y="139"/>
                    <a:pt x="6971" y="115"/>
                    <a:pt x="7619" y="101"/>
                  </a:cubicBezTo>
                  <a:cubicBezTo>
                    <a:pt x="8004" y="84"/>
                    <a:pt x="8321" y="68"/>
                    <a:pt x="8572" y="51"/>
                  </a:cubicBezTo>
                  <a:lnTo>
                    <a:pt x="8839" y="34"/>
                  </a:lnTo>
                  <a:lnTo>
                    <a:pt x="8572" y="34"/>
                  </a:lnTo>
                  <a:lnTo>
                    <a:pt x="7619" y="51"/>
                  </a:lnTo>
                  <a:cubicBezTo>
                    <a:pt x="6817" y="68"/>
                    <a:pt x="5698" y="84"/>
                    <a:pt x="4462" y="84"/>
                  </a:cubicBezTo>
                  <a:cubicBezTo>
                    <a:pt x="3225" y="68"/>
                    <a:pt x="2106" y="51"/>
                    <a:pt x="1304" y="34"/>
                  </a:cubicBezTo>
                  <a:cubicBezTo>
                    <a:pt x="919" y="34"/>
                    <a:pt x="602" y="17"/>
                    <a:pt x="351" y="17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6394375" y="4470075"/>
              <a:ext cx="13400" cy="20475"/>
            </a:xfrm>
            <a:custGeom>
              <a:avLst/>
              <a:gdLst/>
              <a:ahLst/>
              <a:cxnLst/>
              <a:rect l="l" t="t" r="r" b="b"/>
              <a:pathLst>
                <a:path w="536" h="819" extrusionOk="0">
                  <a:moveTo>
                    <a:pt x="536" y="0"/>
                  </a:moveTo>
                  <a:lnTo>
                    <a:pt x="536" y="0"/>
                  </a:lnTo>
                  <a:cubicBezTo>
                    <a:pt x="201" y="151"/>
                    <a:pt x="1" y="468"/>
                    <a:pt x="34" y="819"/>
                  </a:cubicBezTo>
                  <a:cubicBezTo>
                    <a:pt x="68" y="669"/>
                    <a:pt x="135" y="518"/>
                    <a:pt x="201" y="368"/>
                  </a:cubicBezTo>
                  <a:cubicBezTo>
                    <a:pt x="302" y="234"/>
                    <a:pt x="402" y="117"/>
                    <a:pt x="5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6353450" y="4457075"/>
              <a:ext cx="7550" cy="10925"/>
            </a:xfrm>
            <a:custGeom>
              <a:avLst/>
              <a:gdLst/>
              <a:ahLst/>
              <a:cxnLst/>
              <a:rect l="l" t="t" r="r" b="b"/>
              <a:pathLst>
                <a:path w="302" h="437" extrusionOk="0">
                  <a:moveTo>
                    <a:pt x="279" y="0"/>
                  </a:moveTo>
                  <a:cubicBezTo>
                    <a:pt x="256" y="0"/>
                    <a:pt x="194" y="80"/>
                    <a:pt x="117" y="203"/>
                  </a:cubicBezTo>
                  <a:cubicBezTo>
                    <a:pt x="51" y="320"/>
                    <a:pt x="1" y="420"/>
                    <a:pt x="17" y="437"/>
                  </a:cubicBezTo>
                  <a:cubicBezTo>
                    <a:pt x="17" y="437"/>
                    <a:pt x="101" y="353"/>
                    <a:pt x="184" y="236"/>
                  </a:cubicBezTo>
                  <a:cubicBezTo>
                    <a:pt x="251" y="103"/>
                    <a:pt x="301" y="2"/>
                    <a:pt x="285" y="2"/>
                  </a:cubicBezTo>
                  <a:cubicBezTo>
                    <a:pt x="283" y="1"/>
                    <a:pt x="281" y="0"/>
                    <a:pt x="2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6342600" y="4454950"/>
              <a:ext cx="8775" cy="7275"/>
            </a:xfrm>
            <a:custGeom>
              <a:avLst/>
              <a:gdLst/>
              <a:ahLst/>
              <a:cxnLst/>
              <a:rect l="l" t="t" r="r" b="b"/>
              <a:pathLst>
                <a:path w="351" h="291" extrusionOk="0">
                  <a:moveTo>
                    <a:pt x="341" y="1"/>
                  </a:moveTo>
                  <a:cubicBezTo>
                    <a:pt x="313" y="1"/>
                    <a:pt x="240" y="48"/>
                    <a:pt x="167" y="121"/>
                  </a:cubicBezTo>
                  <a:cubicBezTo>
                    <a:pt x="67" y="204"/>
                    <a:pt x="0" y="271"/>
                    <a:pt x="17" y="288"/>
                  </a:cubicBezTo>
                  <a:cubicBezTo>
                    <a:pt x="19" y="290"/>
                    <a:pt x="22" y="291"/>
                    <a:pt x="26" y="291"/>
                  </a:cubicBezTo>
                  <a:cubicBezTo>
                    <a:pt x="55" y="291"/>
                    <a:pt x="128" y="244"/>
                    <a:pt x="201" y="171"/>
                  </a:cubicBezTo>
                  <a:cubicBezTo>
                    <a:pt x="301" y="87"/>
                    <a:pt x="351" y="4"/>
                    <a:pt x="351" y="4"/>
                  </a:cubicBezTo>
                  <a:cubicBezTo>
                    <a:pt x="349" y="2"/>
                    <a:pt x="346" y="1"/>
                    <a:pt x="3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6336325" y="4449025"/>
              <a:ext cx="13800" cy="1850"/>
            </a:xfrm>
            <a:custGeom>
              <a:avLst/>
              <a:gdLst/>
              <a:ahLst/>
              <a:cxnLst/>
              <a:rect l="l" t="t" r="r" b="b"/>
              <a:pathLst>
                <a:path w="552" h="74" extrusionOk="0">
                  <a:moveTo>
                    <a:pt x="248" y="0"/>
                  </a:moveTo>
                  <a:cubicBezTo>
                    <a:pt x="166" y="0"/>
                    <a:pt x="83" y="9"/>
                    <a:pt x="0" y="24"/>
                  </a:cubicBezTo>
                  <a:cubicBezTo>
                    <a:pt x="84" y="57"/>
                    <a:pt x="184" y="74"/>
                    <a:pt x="268" y="74"/>
                  </a:cubicBezTo>
                  <a:cubicBezTo>
                    <a:pt x="368" y="74"/>
                    <a:pt x="468" y="74"/>
                    <a:pt x="552" y="40"/>
                  </a:cubicBezTo>
                  <a:cubicBezTo>
                    <a:pt x="451" y="13"/>
                    <a:pt x="349" y="0"/>
                    <a:pt x="2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6333825" y="4440825"/>
              <a:ext cx="15900" cy="2575"/>
            </a:xfrm>
            <a:custGeom>
              <a:avLst/>
              <a:gdLst/>
              <a:ahLst/>
              <a:cxnLst/>
              <a:rect l="l" t="t" r="r" b="b"/>
              <a:pathLst>
                <a:path w="636" h="103" extrusionOk="0">
                  <a:moveTo>
                    <a:pt x="0" y="1"/>
                  </a:moveTo>
                  <a:cubicBezTo>
                    <a:pt x="117" y="69"/>
                    <a:pt x="240" y="103"/>
                    <a:pt x="365" y="103"/>
                  </a:cubicBezTo>
                  <a:cubicBezTo>
                    <a:pt x="454" y="103"/>
                    <a:pt x="545" y="86"/>
                    <a:pt x="635" y="51"/>
                  </a:cubicBezTo>
                  <a:cubicBezTo>
                    <a:pt x="418" y="51"/>
                    <a:pt x="217" y="34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6358050" y="4444675"/>
              <a:ext cx="25075" cy="14150"/>
            </a:xfrm>
            <a:custGeom>
              <a:avLst/>
              <a:gdLst/>
              <a:ahLst/>
              <a:cxnLst/>
              <a:rect l="l" t="t" r="r" b="b"/>
              <a:pathLst>
                <a:path w="1003" h="566" extrusionOk="0">
                  <a:moveTo>
                    <a:pt x="668" y="59"/>
                  </a:moveTo>
                  <a:cubicBezTo>
                    <a:pt x="746" y="59"/>
                    <a:pt x="824" y="75"/>
                    <a:pt x="903" y="114"/>
                  </a:cubicBezTo>
                  <a:cubicBezTo>
                    <a:pt x="953" y="147"/>
                    <a:pt x="936" y="214"/>
                    <a:pt x="869" y="248"/>
                  </a:cubicBezTo>
                  <a:cubicBezTo>
                    <a:pt x="819" y="281"/>
                    <a:pt x="752" y="314"/>
                    <a:pt x="685" y="331"/>
                  </a:cubicBezTo>
                  <a:cubicBezTo>
                    <a:pt x="568" y="365"/>
                    <a:pt x="451" y="398"/>
                    <a:pt x="334" y="415"/>
                  </a:cubicBezTo>
                  <a:cubicBezTo>
                    <a:pt x="235" y="440"/>
                    <a:pt x="152" y="452"/>
                    <a:pt x="93" y="458"/>
                  </a:cubicBezTo>
                  <a:lnTo>
                    <a:pt x="93" y="458"/>
                  </a:lnTo>
                  <a:cubicBezTo>
                    <a:pt x="124" y="395"/>
                    <a:pt x="164" y="335"/>
                    <a:pt x="218" y="281"/>
                  </a:cubicBezTo>
                  <a:cubicBezTo>
                    <a:pt x="284" y="181"/>
                    <a:pt x="385" y="114"/>
                    <a:pt x="502" y="81"/>
                  </a:cubicBezTo>
                  <a:cubicBezTo>
                    <a:pt x="557" y="67"/>
                    <a:pt x="612" y="59"/>
                    <a:pt x="668" y="59"/>
                  </a:cubicBezTo>
                  <a:close/>
                  <a:moveTo>
                    <a:pt x="667" y="0"/>
                  </a:moveTo>
                  <a:cubicBezTo>
                    <a:pt x="477" y="0"/>
                    <a:pt x="292" y="89"/>
                    <a:pt x="167" y="248"/>
                  </a:cubicBezTo>
                  <a:cubicBezTo>
                    <a:pt x="118" y="313"/>
                    <a:pt x="85" y="379"/>
                    <a:pt x="68" y="461"/>
                  </a:cubicBezTo>
                  <a:lnTo>
                    <a:pt x="68" y="461"/>
                  </a:lnTo>
                  <a:cubicBezTo>
                    <a:pt x="25" y="465"/>
                    <a:pt x="0" y="465"/>
                    <a:pt x="0" y="465"/>
                  </a:cubicBezTo>
                  <a:cubicBezTo>
                    <a:pt x="21" y="468"/>
                    <a:pt x="43" y="470"/>
                    <a:pt x="64" y="472"/>
                  </a:cubicBezTo>
                  <a:lnTo>
                    <a:pt x="64" y="472"/>
                  </a:lnTo>
                  <a:cubicBezTo>
                    <a:pt x="50" y="503"/>
                    <a:pt x="50" y="534"/>
                    <a:pt x="50" y="565"/>
                  </a:cubicBezTo>
                  <a:cubicBezTo>
                    <a:pt x="61" y="535"/>
                    <a:pt x="72" y="504"/>
                    <a:pt x="86" y="474"/>
                  </a:cubicBezTo>
                  <a:lnTo>
                    <a:pt x="86" y="474"/>
                  </a:lnTo>
                  <a:cubicBezTo>
                    <a:pt x="116" y="476"/>
                    <a:pt x="145" y="477"/>
                    <a:pt x="174" y="477"/>
                  </a:cubicBezTo>
                  <a:cubicBezTo>
                    <a:pt x="230" y="477"/>
                    <a:pt x="284" y="473"/>
                    <a:pt x="334" y="465"/>
                  </a:cubicBezTo>
                  <a:cubicBezTo>
                    <a:pt x="468" y="448"/>
                    <a:pt x="585" y="431"/>
                    <a:pt x="702" y="381"/>
                  </a:cubicBezTo>
                  <a:cubicBezTo>
                    <a:pt x="769" y="365"/>
                    <a:pt x="836" y="348"/>
                    <a:pt x="903" y="298"/>
                  </a:cubicBezTo>
                  <a:cubicBezTo>
                    <a:pt x="953" y="281"/>
                    <a:pt x="986" y="248"/>
                    <a:pt x="986" y="198"/>
                  </a:cubicBezTo>
                  <a:cubicBezTo>
                    <a:pt x="1003" y="147"/>
                    <a:pt x="986" y="97"/>
                    <a:pt x="936" y="64"/>
                  </a:cubicBezTo>
                  <a:cubicBezTo>
                    <a:pt x="849" y="21"/>
                    <a:pt x="758" y="0"/>
                    <a:pt x="6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6348850" y="4440400"/>
              <a:ext cx="12975" cy="16325"/>
            </a:xfrm>
            <a:custGeom>
              <a:avLst/>
              <a:gdLst/>
              <a:ahLst/>
              <a:cxnLst/>
              <a:rect l="l" t="t" r="r" b="b"/>
              <a:pathLst>
                <a:path w="519" h="653" extrusionOk="0">
                  <a:moveTo>
                    <a:pt x="134" y="1"/>
                  </a:moveTo>
                  <a:cubicBezTo>
                    <a:pt x="51" y="18"/>
                    <a:pt x="1" y="84"/>
                    <a:pt x="17" y="151"/>
                  </a:cubicBezTo>
                  <a:cubicBezTo>
                    <a:pt x="34" y="218"/>
                    <a:pt x="51" y="268"/>
                    <a:pt x="84" y="302"/>
                  </a:cubicBezTo>
                  <a:cubicBezTo>
                    <a:pt x="118" y="385"/>
                    <a:pt x="185" y="452"/>
                    <a:pt x="235" y="519"/>
                  </a:cubicBezTo>
                  <a:cubicBezTo>
                    <a:pt x="285" y="569"/>
                    <a:pt x="352" y="619"/>
                    <a:pt x="435" y="653"/>
                  </a:cubicBezTo>
                  <a:cubicBezTo>
                    <a:pt x="435" y="636"/>
                    <a:pt x="368" y="586"/>
                    <a:pt x="268" y="485"/>
                  </a:cubicBezTo>
                  <a:cubicBezTo>
                    <a:pt x="218" y="419"/>
                    <a:pt x="168" y="352"/>
                    <a:pt x="134" y="285"/>
                  </a:cubicBezTo>
                  <a:cubicBezTo>
                    <a:pt x="84" y="201"/>
                    <a:pt x="51" y="84"/>
                    <a:pt x="134" y="68"/>
                  </a:cubicBezTo>
                  <a:cubicBezTo>
                    <a:pt x="142" y="66"/>
                    <a:pt x="149" y="66"/>
                    <a:pt x="156" y="66"/>
                  </a:cubicBezTo>
                  <a:cubicBezTo>
                    <a:pt x="232" y="66"/>
                    <a:pt x="307" y="140"/>
                    <a:pt x="368" y="201"/>
                  </a:cubicBezTo>
                  <a:cubicBezTo>
                    <a:pt x="402" y="268"/>
                    <a:pt x="435" y="352"/>
                    <a:pt x="452" y="435"/>
                  </a:cubicBezTo>
                  <a:cubicBezTo>
                    <a:pt x="469" y="502"/>
                    <a:pt x="469" y="586"/>
                    <a:pt x="469" y="653"/>
                  </a:cubicBezTo>
                  <a:cubicBezTo>
                    <a:pt x="502" y="586"/>
                    <a:pt x="519" y="502"/>
                    <a:pt x="502" y="419"/>
                  </a:cubicBezTo>
                  <a:cubicBezTo>
                    <a:pt x="485" y="335"/>
                    <a:pt x="452" y="252"/>
                    <a:pt x="402" y="168"/>
                  </a:cubicBezTo>
                  <a:cubicBezTo>
                    <a:pt x="352" y="68"/>
                    <a:pt x="251" y="1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6217700" y="4450950"/>
              <a:ext cx="47225" cy="38350"/>
            </a:xfrm>
            <a:custGeom>
              <a:avLst/>
              <a:gdLst/>
              <a:ahLst/>
              <a:cxnLst/>
              <a:rect l="l" t="t" r="r" b="b"/>
              <a:pathLst>
                <a:path w="1889" h="1534" extrusionOk="0">
                  <a:moveTo>
                    <a:pt x="253" y="1"/>
                  </a:moveTo>
                  <a:cubicBezTo>
                    <a:pt x="205" y="1"/>
                    <a:pt x="159" y="5"/>
                    <a:pt x="117" y="13"/>
                  </a:cubicBezTo>
                  <a:cubicBezTo>
                    <a:pt x="84" y="13"/>
                    <a:pt x="34" y="30"/>
                    <a:pt x="0" y="30"/>
                  </a:cubicBezTo>
                  <a:cubicBezTo>
                    <a:pt x="9" y="38"/>
                    <a:pt x="46" y="38"/>
                    <a:pt x="113" y="38"/>
                  </a:cubicBezTo>
                  <a:cubicBezTo>
                    <a:pt x="180" y="38"/>
                    <a:pt x="276" y="38"/>
                    <a:pt x="401" y="47"/>
                  </a:cubicBezTo>
                  <a:cubicBezTo>
                    <a:pt x="1036" y="130"/>
                    <a:pt x="1571" y="548"/>
                    <a:pt x="1771" y="1150"/>
                  </a:cubicBezTo>
                  <a:cubicBezTo>
                    <a:pt x="1855" y="1383"/>
                    <a:pt x="1855" y="1534"/>
                    <a:pt x="1872" y="1534"/>
                  </a:cubicBezTo>
                  <a:cubicBezTo>
                    <a:pt x="1888" y="1500"/>
                    <a:pt x="1888" y="1450"/>
                    <a:pt x="1872" y="1417"/>
                  </a:cubicBezTo>
                  <a:cubicBezTo>
                    <a:pt x="1872" y="1333"/>
                    <a:pt x="1838" y="1233"/>
                    <a:pt x="1821" y="1133"/>
                  </a:cubicBezTo>
                  <a:cubicBezTo>
                    <a:pt x="1621" y="498"/>
                    <a:pt x="1070" y="47"/>
                    <a:pt x="401" y="13"/>
                  </a:cubicBezTo>
                  <a:cubicBezTo>
                    <a:pt x="351" y="5"/>
                    <a:pt x="301" y="1"/>
                    <a:pt x="2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6230225" y="4392800"/>
              <a:ext cx="2125" cy="54325"/>
            </a:xfrm>
            <a:custGeom>
              <a:avLst/>
              <a:gdLst/>
              <a:ahLst/>
              <a:cxnLst/>
              <a:rect l="l" t="t" r="r" b="b"/>
              <a:pathLst>
                <a:path w="85" h="2173" extrusionOk="0">
                  <a:moveTo>
                    <a:pt x="51" y="0"/>
                  </a:moveTo>
                  <a:lnTo>
                    <a:pt x="51" y="0"/>
                  </a:lnTo>
                  <a:cubicBezTo>
                    <a:pt x="0" y="735"/>
                    <a:pt x="0" y="1454"/>
                    <a:pt x="17" y="2172"/>
                  </a:cubicBezTo>
                  <a:cubicBezTo>
                    <a:pt x="84" y="1454"/>
                    <a:pt x="84" y="735"/>
                    <a:pt x="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6281175" y="4472825"/>
              <a:ext cx="38475" cy="2125"/>
            </a:xfrm>
            <a:custGeom>
              <a:avLst/>
              <a:gdLst/>
              <a:ahLst/>
              <a:cxnLst/>
              <a:rect l="l" t="t" r="r" b="b"/>
              <a:pathLst>
                <a:path w="1539" h="85" extrusionOk="0">
                  <a:moveTo>
                    <a:pt x="84" y="0"/>
                  </a:moveTo>
                  <a:cubicBezTo>
                    <a:pt x="31" y="0"/>
                    <a:pt x="1" y="2"/>
                    <a:pt x="1" y="7"/>
                  </a:cubicBezTo>
                  <a:cubicBezTo>
                    <a:pt x="272" y="60"/>
                    <a:pt x="542" y="85"/>
                    <a:pt x="811" y="85"/>
                  </a:cubicBezTo>
                  <a:cubicBezTo>
                    <a:pt x="1056" y="85"/>
                    <a:pt x="1299" y="64"/>
                    <a:pt x="1538" y="24"/>
                  </a:cubicBezTo>
                  <a:cubicBezTo>
                    <a:pt x="1538" y="18"/>
                    <a:pt x="1501" y="16"/>
                    <a:pt x="1435" y="16"/>
                  </a:cubicBezTo>
                  <a:cubicBezTo>
                    <a:pt x="1304" y="16"/>
                    <a:pt x="1059" y="24"/>
                    <a:pt x="770" y="24"/>
                  </a:cubicBezTo>
                  <a:cubicBezTo>
                    <a:pt x="474" y="12"/>
                    <a:pt x="212" y="0"/>
                    <a:pt x="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6255275" y="4472925"/>
              <a:ext cx="4225" cy="7600"/>
            </a:xfrm>
            <a:custGeom>
              <a:avLst/>
              <a:gdLst/>
              <a:ahLst/>
              <a:cxnLst/>
              <a:rect l="l" t="t" r="r" b="b"/>
              <a:pathLst>
                <a:path w="169" h="304" extrusionOk="0">
                  <a:moveTo>
                    <a:pt x="21" y="0"/>
                  </a:moveTo>
                  <a:cubicBezTo>
                    <a:pt x="19" y="0"/>
                    <a:pt x="18" y="1"/>
                    <a:pt x="18" y="3"/>
                  </a:cubicBezTo>
                  <a:cubicBezTo>
                    <a:pt x="1" y="20"/>
                    <a:pt x="34" y="70"/>
                    <a:pt x="68" y="154"/>
                  </a:cubicBezTo>
                  <a:cubicBezTo>
                    <a:pt x="101" y="237"/>
                    <a:pt x="135" y="304"/>
                    <a:pt x="151" y="304"/>
                  </a:cubicBezTo>
                  <a:cubicBezTo>
                    <a:pt x="168" y="304"/>
                    <a:pt x="168" y="220"/>
                    <a:pt x="135" y="120"/>
                  </a:cubicBezTo>
                  <a:cubicBezTo>
                    <a:pt x="91" y="47"/>
                    <a:pt x="35" y="0"/>
                    <a:pt x="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6245675" y="4460775"/>
              <a:ext cx="5450" cy="5225"/>
            </a:xfrm>
            <a:custGeom>
              <a:avLst/>
              <a:gdLst/>
              <a:ahLst/>
              <a:cxnLst/>
              <a:rect l="l" t="t" r="r" b="b"/>
              <a:pathLst>
                <a:path w="218" h="209" extrusionOk="0">
                  <a:moveTo>
                    <a:pt x="13" y="0"/>
                  </a:moveTo>
                  <a:cubicBezTo>
                    <a:pt x="8" y="0"/>
                    <a:pt x="4" y="2"/>
                    <a:pt x="1" y="5"/>
                  </a:cubicBezTo>
                  <a:cubicBezTo>
                    <a:pt x="1" y="21"/>
                    <a:pt x="34" y="71"/>
                    <a:pt x="84" y="122"/>
                  </a:cubicBezTo>
                  <a:cubicBezTo>
                    <a:pt x="128" y="165"/>
                    <a:pt x="171" y="208"/>
                    <a:pt x="193" y="208"/>
                  </a:cubicBezTo>
                  <a:cubicBezTo>
                    <a:pt x="196" y="208"/>
                    <a:pt x="199" y="207"/>
                    <a:pt x="201" y="205"/>
                  </a:cubicBezTo>
                  <a:cubicBezTo>
                    <a:pt x="218" y="188"/>
                    <a:pt x="184" y="138"/>
                    <a:pt x="134" y="71"/>
                  </a:cubicBezTo>
                  <a:cubicBezTo>
                    <a:pt x="79" y="30"/>
                    <a:pt x="36" y="0"/>
                    <a:pt x="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6231900" y="4454675"/>
              <a:ext cx="7950" cy="3300"/>
            </a:xfrm>
            <a:custGeom>
              <a:avLst/>
              <a:gdLst/>
              <a:ahLst/>
              <a:cxnLst/>
              <a:rect l="l" t="t" r="r" b="b"/>
              <a:pathLst>
                <a:path w="318" h="132" extrusionOk="0">
                  <a:moveTo>
                    <a:pt x="92" y="0"/>
                  </a:moveTo>
                  <a:cubicBezTo>
                    <a:pt x="40" y="0"/>
                    <a:pt x="0" y="20"/>
                    <a:pt x="0" y="31"/>
                  </a:cubicBezTo>
                  <a:cubicBezTo>
                    <a:pt x="0" y="48"/>
                    <a:pt x="67" y="48"/>
                    <a:pt x="151" y="65"/>
                  </a:cubicBezTo>
                  <a:cubicBezTo>
                    <a:pt x="234" y="98"/>
                    <a:pt x="284" y="132"/>
                    <a:pt x="301" y="132"/>
                  </a:cubicBezTo>
                  <a:cubicBezTo>
                    <a:pt x="318" y="115"/>
                    <a:pt x="268" y="48"/>
                    <a:pt x="167" y="15"/>
                  </a:cubicBezTo>
                  <a:cubicBezTo>
                    <a:pt x="141" y="4"/>
                    <a:pt x="116" y="0"/>
                    <a:pt x="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6221875" y="4452200"/>
              <a:ext cx="4200" cy="2325"/>
            </a:xfrm>
            <a:custGeom>
              <a:avLst/>
              <a:gdLst/>
              <a:ahLst/>
              <a:cxnLst/>
              <a:rect l="l" t="t" r="r" b="b"/>
              <a:pathLst>
                <a:path w="168" h="93" extrusionOk="0">
                  <a:moveTo>
                    <a:pt x="38" y="1"/>
                  </a:moveTo>
                  <a:cubicBezTo>
                    <a:pt x="21" y="1"/>
                    <a:pt x="9" y="5"/>
                    <a:pt x="0" y="13"/>
                  </a:cubicBezTo>
                  <a:cubicBezTo>
                    <a:pt x="0" y="30"/>
                    <a:pt x="34" y="64"/>
                    <a:pt x="67" y="80"/>
                  </a:cubicBezTo>
                  <a:cubicBezTo>
                    <a:pt x="92" y="89"/>
                    <a:pt x="113" y="93"/>
                    <a:pt x="130" y="93"/>
                  </a:cubicBezTo>
                  <a:cubicBezTo>
                    <a:pt x="147" y="93"/>
                    <a:pt x="159" y="89"/>
                    <a:pt x="167" y="80"/>
                  </a:cubicBezTo>
                  <a:cubicBezTo>
                    <a:pt x="167" y="64"/>
                    <a:pt x="134" y="30"/>
                    <a:pt x="101" y="13"/>
                  </a:cubicBezTo>
                  <a:cubicBezTo>
                    <a:pt x="75" y="5"/>
                    <a:pt x="55" y="1"/>
                    <a:pt x="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5534325" y="2405325"/>
              <a:ext cx="347550" cy="294425"/>
            </a:xfrm>
            <a:custGeom>
              <a:avLst/>
              <a:gdLst/>
              <a:ahLst/>
              <a:cxnLst/>
              <a:rect l="l" t="t" r="r" b="b"/>
              <a:pathLst>
                <a:path w="13902" h="11777" extrusionOk="0">
                  <a:moveTo>
                    <a:pt x="769" y="0"/>
                  </a:moveTo>
                  <a:cubicBezTo>
                    <a:pt x="769" y="0"/>
                    <a:pt x="0" y="9641"/>
                    <a:pt x="2456" y="11195"/>
                  </a:cubicBezTo>
                  <a:cubicBezTo>
                    <a:pt x="3104" y="11610"/>
                    <a:pt x="3931" y="11777"/>
                    <a:pt x="4844" y="11777"/>
                  </a:cubicBezTo>
                  <a:cubicBezTo>
                    <a:pt x="8636" y="11777"/>
                    <a:pt x="13902" y="8889"/>
                    <a:pt x="13902" y="8889"/>
                  </a:cubicBezTo>
                  <a:lnTo>
                    <a:pt x="13718" y="3275"/>
                  </a:lnTo>
                  <a:cubicBezTo>
                    <a:pt x="13718" y="3275"/>
                    <a:pt x="5856" y="6587"/>
                    <a:pt x="5319" y="6587"/>
                  </a:cubicBezTo>
                  <a:cubicBezTo>
                    <a:pt x="5309" y="6587"/>
                    <a:pt x="5301" y="6586"/>
                    <a:pt x="5297" y="6583"/>
                  </a:cubicBezTo>
                  <a:cubicBezTo>
                    <a:pt x="5063" y="6483"/>
                    <a:pt x="4845" y="150"/>
                    <a:pt x="4845" y="150"/>
                  </a:cubicBezTo>
                  <a:lnTo>
                    <a:pt x="769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5921950" y="2111250"/>
              <a:ext cx="200100" cy="384325"/>
            </a:xfrm>
            <a:custGeom>
              <a:avLst/>
              <a:gdLst/>
              <a:ahLst/>
              <a:cxnLst/>
              <a:rect l="l" t="t" r="r" b="b"/>
              <a:pathLst>
                <a:path w="8004" h="15373" extrusionOk="0">
                  <a:moveTo>
                    <a:pt x="3877" y="0"/>
                  </a:moveTo>
                  <a:lnTo>
                    <a:pt x="118" y="1838"/>
                  </a:lnTo>
                  <a:cubicBezTo>
                    <a:pt x="118" y="1838"/>
                    <a:pt x="1" y="6550"/>
                    <a:pt x="118" y="8588"/>
                  </a:cubicBezTo>
                  <a:cubicBezTo>
                    <a:pt x="251" y="10644"/>
                    <a:pt x="2306" y="10861"/>
                    <a:pt x="2306" y="10861"/>
                  </a:cubicBezTo>
                  <a:cubicBezTo>
                    <a:pt x="2306" y="10861"/>
                    <a:pt x="2323" y="11746"/>
                    <a:pt x="2323" y="12766"/>
                  </a:cubicBezTo>
                  <a:cubicBezTo>
                    <a:pt x="2340" y="14186"/>
                    <a:pt x="3476" y="15339"/>
                    <a:pt x="4896" y="15372"/>
                  </a:cubicBezTo>
                  <a:cubicBezTo>
                    <a:pt x="4907" y="15372"/>
                    <a:pt x="4917" y="15372"/>
                    <a:pt x="4928" y="15372"/>
                  </a:cubicBezTo>
                  <a:cubicBezTo>
                    <a:pt x="6334" y="15372"/>
                    <a:pt x="7503" y="14275"/>
                    <a:pt x="7570" y="12866"/>
                  </a:cubicBezTo>
                  <a:lnTo>
                    <a:pt x="8004" y="3125"/>
                  </a:lnTo>
                  <a:lnTo>
                    <a:pt x="3877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5936150" y="2236550"/>
              <a:ext cx="15075" cy="13275"/>
            </a:xfrm>
            <a:custGeom>
              <a:avLst/>
              <a:gdLst/>
              <a:ahLst/>
              <a:cxnLst/>
              <a:rect l="l" t="t" r="r" b="b"/>
              <a:pathLst>
                <a:path w="603" h="531" extrusionOk="0">
                  <a:moveTo>
                    <a:pt x="251" y="1"/>
                  </a:moveTo>
                  <a:cubicBezTo>
                    <a:pt x="118" y="1"/>
                    <a:pt x="1" y="118"/>
                    <a:pt x="1" y="268"/>
                  </a:cubicBezTo>
                  <a:cubicBezTo>
                    <a:pt x="1" y="426"/>
                    <a:pt x="130" y="531"/>
                    <a:pt x="260" y="531"/>
                  </a:cubicBezTo>
                  <a:cubicBezTo>
                    <a:pt x="323" y="531"/>
                    <a:pt x="386" y="506"/>
                    <a:pt x="435" y="452"/>
                  </a:cubicBezTo>
                  <a:cubicBezTo>
                    <a:pt x="602" y="285"/>
                    <a:pt x="485" y="1"/>
                    <a:pt x="2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5929475" y="2228000"/>
              <a:ext cx="26325" cy="8275"/>
            </a:xfrm>
            <a:custGeom>
              <a:avLst/>
              <a:gdLst/>
              <a:ahLst/>
              <a:cxnLst/>
              <a:rect l="l" t="t" r="r" b="b"/>
              <a:pathLst>
                <a:path w="1053" h="331" extrusionOk="0">
                  <a:moveTo>
                    <a:pt x="555" y="0"/>
                  </a:moveTo>
                  <a:cubicBezTo>
                    <a:pt x="393" y="0"/>
                    <a:pt x="231" y="56"/>
                    <a:pt x="101" y="159"/>
                  </a:cubicBezTo>
                  <a:cubicBezTo>
                    <a:pt x="17" y="243"/>
                    <a:pt x="0" y="309"/>
                    <a:pt x="17" y="326"/>
                  </a:cubicBezTo>
                  <a:cubicBezTo>
                    <a:pt x="20" y="329"/>
                    <a:pt x="24" y="330"/>
                    <a:pt x="30" y="330"/>
                  </a:cubicBezTo>
                  <a:cubicBezTo>
                    <a:pt x="85" y="330"/>
                    <a:pt x="260" y="191"/>
                    <a:pt x="518" y="176"/>
                  </a:cubicBezTo>
                  <a:cubicBezTo>
                    <a:pt x="535" y="175"/>
                    <a:pt x="552" y="174"/>
                    <a:pt x="568" y="174"/>
                  </a:cubicBezTo>
                  <a:cubicBezTo>
                    <a:pt x="795" y="174"/>
                    <a:pt x="961" y="265"/>
                    <a:pt x="1019" y="265"/>
                  </a:cubicBezTo>
                  <a:cubicBezTo>
                    <a:pt x="1027" y="265"/>
                    <a:pt x="1032" y="263"/>
                    <a:pt x="1036" y="259"/>
                  </a:cubicBezTo>
                  <a:cubicBezTo>
                    <a:pt x="1053" y="243"/>
                    <a:pt x="1020" y="176"/>
                    <a:pt x="919" y="109"/>
                  </a:cubicBezTo>
                  <a:cubicBezTo>
                    <a:pt x="809" y="35"/>
                    <a:pt x="682" y="0"/>
                    <a:pt x="5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6011750" y="2236550"/>
              <a:ext cx="15500" cy="13275"/>
            </a:xfrm>
            <a:custGeom>
              <a:avLst/>
              <a:gdLst/>
              <a:ahLst/>
              <a:cxnLst/>
              <a:rect l="l" t="t" r="r" b="b"/>
              <a:pathLst>
                <a:path w="620" h="531" extrusionOk="0">
                  <a:moveTo>
                    <a:pt x="268" y="1"/>
                  </a:moveTo>
                  <a:cubicBezTo>
                    <a:pt x="118" y="1"/>
                    <a:pt x="1" y="118"/>
                    <a:pt x="1" y="268"/>
                  </a:cubicBezTo>
                  <a:cubicBezTo>
                    <a:pt x="1" y="426"/>
                    <a:pt x="130" y="531"/>
                    <a:pt x="266" y="531"/>
                  </a:cubicBezTo>
                  <a:cubicBezTo>
                    <a:pt x="331" y="531"/>
                    <a:pt x="398" y="506"/>
                    <a:pt x="452" y="452"/>
                  </a:cubicBezTo>
                  <a:cubicBezTo>
                    <a:pt x="619" y="285"/>
                    <a:pt x="502" y="1"/>
                    <a:pt x="2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6007175" y="2228000"/>
              <a:ext cx="26750" cy="8275"/>
            </a:xfrm>
            <a:custGeom>
              <a:avLst/>
              <a:gdLst/>
              <a:ahLst/>
              <a:cxnLst/>
              <a:rect l="l" t="t" r="r" b="b"/>
              <a:pathLst>
                <a:path w="1070" h="331" extrusionOk="0">
                  <a:moveTo>
                    <a:pt x="571" y="0"/>
                  </a:moveTo>
                  <a:cubicBezTo>
                    <a:pt x="410" y="0"/>
                    <a:pt x="248" y="56"/>
                    <a:pt x="117" y="159"/>
                  </a:cubicBezTo>
                  <a:cubicBezTo>
                    <a:pt x="34" y="243"/>
                    <a:pt x="0" y="309"/>
                    <a:pt x="17" y="326"/>
                  </a:cubicBezTo>
                  <a:cubicBezTo>
                    <a:pt x="20" y="329"/>
                    <a:pt x="24" y="330"/>
                    <a:pt x="30" y="330"/>
                  </a:cubicBezTo>
                  <a:cubicBezTo>
                    <a:pt x="87" y="330"/>
                    <a:pt x="276" y="191"/>
                    <a:pt x="535" y="176"/>
                  </a:cubicBezTo>
                  <a:cubicBezTo>
                    <a:pt x="552" y="175"/>
                    <a:pt x="568" y="174"/>
                    <a:pt x="584" y="174"/>
                  </a:cubicBezTo>
                  <a:cubicBezTo>
                    <a:pt x="811" y="174"/>
                    <a:pt x="978" y="265"/>
                    <a:pt x="1035" y="265"/>
                  </a:cubicBezTo>
                  <a:cubicBezTo>
                    <a:pt x="1043" y="265"/>
                    <a:pt x="1049" y="263"/>
                    <a:pt x="1053" y="259"/>
                  </a:cubicBezTo>
                  <a:cubicBezTo>
                    <a:pt x="1069" y="243"/>
                    <a:pt x="1036" y="176"/>
                    <a:pt x="936" y="109"/>
                  </a:cubicBezTo>
                  <a:cubicBezTo>
                    <a:pt x="825" y="35"/>
                    <a:pt x="698" y="0"/>
                    <a:pt x="5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5963300" y="2234050"/>
              <a:ext cx="21325" cy="62675"/>
            </a:xfrm>
            <a:custGeom>
              <a:avLst/>
              <a:gdLst/>
              <a:ahLst/>
              <a:cxnLst/>
              <a:rect l="l" t="t" r="r" b="b"/>
              <a:pathLst>
                <a:path w="853" h="2507" extrusionOk="0">
                  <a:moveTo>
                    <a:pt x="801" y="0"/>
                  </a:moveTo>
                  <a:cubicBezTo>
                    <a:pt x="763" y="0"/>
                    <a:pt x="499" y="662"/>
                    <a:pt x="235" y="1471"/>
                  </a:cubicBezTo>
                  <a:cubicBezTo>
                    <a:pt x="184" y="1671"/>
                    <a:pt x="118" y="1872"/>
                    <a:pt x="51" y="2056"/>
                  </a:cubicBezTo>
                  <a:cubicBezTo>
                    <a:pt x="17" y="2156"/>
                    <a:pt x="1" y="2273"/>
                    <a:pt x="34" y="2373"/>
                  </a:cubicBezTo>
                  <a:cubicBezTo>
                    <a:pt x="51" y="2440"/>
                    <a:pt x="101" y="2473"/>
                    <a:pt x="168" y="2490"/>
                  </a:cubicBezTo>
                  <a:cubicBezTo>
                    <a:pt x="218" y="2507"/>
                    <a:pt x="251" y="2507"/>
                    <a:pt x="301" y="2507"/>
                  </a:cubicBezTo>
                  <a:cubicBezTo>
                    <a:pt x="452" y="2507"/>
                    <a:pt x="619" y="2507"/>
                    <a:pt x="769" y="2457"/>
                  </a:cubicBezTo>
                  <a:cubicBezTo>
                    <a:pt x="619" y="2407"/>
                    <a:pt x="452" y="2373"/>
                    <a:pt x="301" y="2373"/>
                  </a:cubicBezTo>
                  <a:cubicBezTo>
                    <a:pt x="235" y="2373"/>
                    <a:pt x="168" y="2356"/>
                    <a:pt x="168" y="2323"/>
                  </a:cubicBezTo>
                  <a:cubicBezTo>
                    <a:pt x="168" y="2256"/>
                    <a:pt x="184" y="2173"/>
                    <a:pt x="218" y="2106"/>
                  </a:cubicBezTo>
                  <a:cubicBezTo>
                    <a:pt x="268" y="1922"/>
                    <a:pt x="335" y="1722"/>
                    <a:pt x="402" y="1521"/>
                  </a:cubicBezTo>
                  <a:cubicBezTo>
                    <a:pt x="669" y="702"/>
                    <a:pt x="853" y="17"/>
                    <a:pt x="803" y="1"/>
                  </a:cubicBezTo>
                  <a:cubicBezTo>
                    <a:pt x="802" y="0"/>
                    <a:pt x="802" y="0"/>
                    <a:pt x="8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5971650" y="2301325"/>
              <a:ext cx="38475" cy="20675"/>
            </a:xfrm>
            <a:custGeom>
              <a:avLst/>
              <a:gdLst/>
              <a:ahLst/>
              <a:cxnLst/>
              <a:rect l="l" t="t" r="r" b="b"/>
              <a:pathLst>
                <a:path w="1539" h="827" extrusionOk="0">
                  <a:moveTo>
                    <a:pt x="1401" y="0"/>
                  </a:moveTo>
                  <a:lnTo>
                    <a:pt x="1401" y="0"/>
                  </a:lnTo>
                  <a:cubicBezTo>
                    <a:pt x="1382" y="0"/>
                    <a:pt x="499" y="501"/>
                    <a:pt x="1" y="501"/>
                  </a:cubicBezTo>
                  <a:cubicBezTo>
                    <a:pt x="143" y="714"/>
                    <a:pt x="385" y="826"/>
                    <a:pt x="634" y="826"/>
                  </a:cubicBezTo>
                  <a:cubicBezTo>
                    <a:pt x="736" y="826"/>
                    <a:pt x="839" y="807"/>
                    <a:pt x="937" y="768"/>
                  </a:cubicBezTo>
                  <a:cubicBezTo>
                    <a:pt x="1538" y="518"/>
                    <a:pt x="1354" y="33"/>
                    <a:pt x="1354" y="33"/>
                  </a:cubicBezTo>
                  <a:cubicBezTo>
                    <a:pt x="1389" y="10"/>
                    <a:pt x="1404" y="0"/>
                    <a:pt x="1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5977100" y="2359775"/>
              <a:ext cx="67675" cy="35625"/>
            </a:xfrm>
            <a:custGeom>
              <a:avLst/>
              <a:gdLst/>
              <a:ahLst/>
              <a:cxnLst/>
              <a:rect l="l" t="t" r="r" b="b"/>
              <a:pathLst>
                <a:path w="2707" h="1425" extrusionOk="0">
                  <a:moveTo>
                    <a:pt x="2707" y="1"/>
                  </a:moveTo>
                  <a:lnTo>
                    <a:pt x="2707" y="1"/>
                  </a:lnTo>
                  <a:cubicBezTo>
                    <a:pt x="1922" y="552"/>
                    <a:pt x="969" y="870"/>
                    <a:pt x="0" y="920"/>
                  </a:cubicBezTo>
                  <a:lnTo>
                    <a:pt x="50" y="1421"/>
                  </a:lnTo>
                  <a:cubicBezTo>
                    <a:pt x="106" y="1423"/>
                    <a:pt x="160" y="1424"/>
                    <a:pt x="214" y="1424"/>
                  </a:cubicBezTo>
                  <a:cubicBezTo>
                    <a:pt x="2137" y="1424"/>
                    <a:pt x="2707" y="1"/>
                    <a:pt x="2707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5896475" y="2076900"/>
              <a:ext cx="301675" cy="294175"/>
            </a:xfrm>
            <a:custGeom>
              <a:avLst/>
              <a:gdLst/>
              <a:ahLst/>
              <a:cxnLst/>
              <a:rect l="l" t="t" r="r" b="b"/>
              <a:pathLst>
                <a:path w="12067" h="11767" extrusionOk="0">
                  <a:moveTo>
                    <a:pt x="12047" y="6203"/>
                  </a:moveTo>
                  <a:lnTo>
                    <a:pt x="12058" y="6448"/>
                  </a:lnTo>
                  <a:lnTo>
                    <a:pt x="12058" y="6448"/>
                  </a:lnTo>
                  <a:cubicBezTo>
                    <a:pt x="12055" y="6292"/>
                    <a:pt x="12047" y="6203"/>
                    <a:pt x="12047" y="6203"/>
                  </a:cubicBezTo>
                  <a:close/>
                  <a:moveTo>
                    <a:pt x="5395" y="0"/>
                  </a:moveTo>
                  <a:cubicBezTo>
                    <a:pt x="4583" y="0"/>
                    <a:pt x="3470" y="218"/>
                    <a:pt x="2039" y="1708"/>
                  </a:cubicBezTo>
                  <a:cubicBezTo>
                    <a:pt x="0" y="3814"/>
                    <a:pt x="1120" y="6086"/>
                    <a:pt x="1120" y="6086"/>
                  </a:cubicBezTo>
                  <a:lnTo>
                    <a:pt x="1454" y="5769"/>
                  </a:lnTo>
                  <a:lnTo>
                    <a:pt x="4445" y="5000"/>
                  </a:lnTo>
                  <a:cubicBezTo>
                    <a:pt x="4211" y="4198"/>
                    <a:pt x="4562" y="3195"/>
                    <a:pt x="4762" y="2728"/>
                  </a:cubicBezTo>
                  <a:lnTo>
                    <a:pt x="4779" y="2711"/>
                  </a:lnTo>
                  <a:cubicBezTo>
                    <a:pt x="5364" y="5769"/>
                    <a:pt x="8739" y="6086"/>
                    <a:pt x="8739" y="6086"/>
                  </a:cubicBezTo>
                  <a:lnTo>
                    <a:pt x="8472" y="11767"/>
                  </a:lnTo>
                  <a:cubicBezTo>
                    <a:pt x="11819" y="11053"/>
                    <a:pt x="12067" y="7627"/>
                    <a:pt x="12060" y="6537"/>
                  </a:cubicBezTo>
                  <a:lnTo>
                    <a:pt x="12060" y="6537"/>
                  </a:lnTo>
                  <a:cubicBezTo>
                    <a:pt x="12061" y="6549"/>
                    <a:pt x="12063" y="6560"/>
                    <a:pt x="12064" y="6571"/>
                  </a:cubicBezTo>
                  <a:lnTo>
                    <a:pt x="12058" y="6448"/>
                  </a:lnTo>
                  <a:lnTo>
                    <a:pt x="12058" y="6448"/>
                  </a:lnTo>
                  <a:cubicBezTo>
                    <a:pt x="12059" y="6476"/>
                    <a:pt x="12059" y="6505"/>
                    <a:pt x="12060" y="6537"/>
                  </a:cubicBezTo>
                  <a:lnTo>
                    <a:pt x="12060" y="6537"/>
                  </a:lnTo>
                  <a:cubicBezTo>
                    <a:pt x="12008" y="6139"/>
                    <a:pt x="11912" y="5328"/>
                    <a:pt x="11847" y="5100"/>
                  </a:cubicBezTo>
                  <a:cubicBezTo>
                    <a:pt x="10727" y="840"/>
                    <a:pt x="6985" y="38"/>
                    <a:pt x="6249" y="38"/>
                  </a:cubicBezTo>
                  <a:cubicBezTo>
                    <a:pt x="6015" y="38"/>
                    <a:pt x="5731" y="0"/>
                    <a:pt x="53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6185675" y="2198775"/>
              <a:ext cx="91775" cy="98975"/>
            </a:xfrm>
            <a:custGeom>
              <a:avLst/>
              <a:gdLst/>
              <a:ahLst/>
              <a:cxnLst/>
              <a:rect l="l" t="t" r="r" b="b"/>
              <a:pathLst>
                <a:path w="3671" h="3959" extrusionOk="0">
                  <a:moveTo>
                    <a:pt x="1601" y="0"/>
                  </a:moveTo>
                  <a:cubicBezTo>
                    <a:pt x="1467" y="0"/>
                    <a:pt x="1332" y="14"/>
                    <a:pt x="1198" y="41"/>
                  </a:cubicBezTo>
                  <a:cubicBezTo>
                    <a:pt x="770" y="164"/>
                    <a:pt x="398" y="565"/>
                    <a:pt x="376" y="1004"/>
                  </a:cubicBezTo>
                  <a:lnTo>
                    <a:pt x="376" y="1004"/>
                  </a:lnTo>
                  <a:cubicBezTo>
                    <a:pt x="15" y="1700"/>
                    <a:pt x="0" y="2546"/>
                    <a:pt x="379" y="3266"/>
                  </a:cubicBezTo>
                  <a:cubicBezTo>
                    <a:pt x="529" y="3550"/>
                    <a:pt x="763" y="3784"/>
                    <a:pt x="1064" y="3901"/>
                  </a:cubicBezTo>
                  <a:cubicBezTo>
                    <a:pt x="1179" y="3939"/>
                    <a:pt x="1300" y="3958"/>
                    <a:pt x="1420" y="3958"/>
                  </a:cubicBezTo>
                  <a:cubicBezTo>
                    <a:pt x="1667" y="3958"/>
                    <a:pt x="1915" y="3880"/>
                    <a:pt x="2117" y="3734"/>
                  </a:cubicBezTo>
                  <a:cubicBezTo>
                    <a:pt x="2434" y="3534"/>
                    <a:pt x="2701" y="3266"/>
                    <a:pt x="2919" y="2965"/>
                  </a:cubicBezTo>
                  <a:cubicBezTo>
                    <a:pt x="3286" y="2498"/>
                    <a:pt x="3671" y="1946"/>
                    <a:pt x="3554" y="1345"/>
                  </a:cubicBezTo>
                  <a:cubicBezTo>
                    <a:pt x="3470" y="860"/>
                    <a:pt x="3052" y="493"/>
                    <a:pt x="2618" y="275"/>
                  </a:cubicBezTo>
                  <a:cubicBezTo>
                    <a:pt x="2303" y="94"/>
                    <a:pt x="1954" y="0"/>
                    <a:pt x="16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5901475" y="2104125"/>
              <a:ext cx="109900" cy="115750"/>
            </a:xfrm>
            <a:custGeom>
              <a:avLst/>
              <a:gdLst/>
              <a:ahLst/>
              <a:cxnLst/>
              <a:rect l="l" t="t" r="r" b="b"/>
              <a:pathLst>
                <a:path w="4396" h="4630" extrusionOk="0">
                  <a:moveTo>
                    <a:pt x="4146" y="1"/>
                  </a:moveTo>
                  <a:cubicBezTo>
                    <a:pt x="3968" y="1"/>
                    <a:pt x="3696" y="27"/>
                    <a:pt x="3359" y="118"/>
                  </a:cubicBezTo>
                  <a:cubicBezTo>
                    <a:pt x="1705" y="553"/>
                    <a:pt x="435" y="1906"/>
                    <a:pt x="118" y="3594"/>
                  </a:cubicBezTo>
                  <a:cubicBezTo>
                    <a:pt x="1" y="4228"/>
                    <a:pt x="68" y="4629"/>
                    <a:pt x="118" y="4629"/>
                  </a:cubicBezTo>
                  <a:cubicBezTo>
                    <a:pt x="168" y="4629"/>
                    <a:pt x="185" y="4245"/>
                    <a:pt x="352" y="3660"/>
                  </a:cubicBezTo>
                  <a:cubicBezTo>
                    <a:pt x="786" y="2123"/>
                    <a:pt x="1939" y="887"/>
                    <a:pt x="3443" y="352"/>
                  </a:cubicBezTo>
                  <a:cubicBezTo>
                    <a:pt x="4011" y="135"/>
                    <a:pt x="4395" y="85"/>
                    <a:pt x="4378" y="35"/>
                  </a:cubicBezTo>
                  <a:cubicBezTo>
                    <a:pt x="4378" y="19"/>
                    <a:pt x="4295" y="1"/>
                    <a:pt x="41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6127475" y="2252000"/>
              <a:ext cx="43875" cy="45125"/>
            </a:xfrm>
            <a:custGeom>
              <a:avLst/>
              <a:gdLst/>
              <a:ahLst/>
              <a:cxnLst/>
              <a:rect l="l" t="t" r="r" b="b"/>
              <a:pathLst>
                <a:path w="1755" h="1805" extrusionOk="0">
                  <a:moveTo>
                    <a:pt x="918" y="0"/>
                  </a:moveTo>
                  <a:cubicBezTo>
                    <a:pt x="907" y="0"/>
                    <a:pt x="896" y="1"/>
                    <a:pt x="886" y="1"/>
                  </a:cubicBezTo>
                  <a:cubicBezTo>
                    <a:pt x="535" y="68"/>
                    <a:pt x="251" y="318"/>
                    <a:pt x="151" y="636"/>
                  </a:cubicBezTo>
                  <a:cubicBezTo>
                    <a:pt x="34" y="970"/>
                    <a:pt x="0" y="1304"/>
                    <a:pt x="34" y="1655"/>
                  </a:cubicBezTo>
                  <a:lnTo>
                    <a:pt x="67" y="1689"/>
                  </a:lnTo>
                  <a:cubicBezTo>
                    <a:pt x="238" y="1766"/>
                    <a:pt x="419" y="1804"/>
                    <a:pt x="600" y="1804"/>
                  </a:cubicBezTo>
                  <a:cubicBezTo>
                    <a:pt x="808" y="1804"/>
                    <a:pt x="1015" y="1754"/>
                    <a:pt x="1203" y="1655"/>
                  </a:cubicBezTo>
                  <a:cubicBezTo>
                    <a:pt x="1554" y="1471"/>
                    <a:pt x="1755" y="1087"/>
                    <a:pt x="1704" y="686"/>
                  </a:cubicBezTo>
                  <a:cubicBezTo>
                    <a:pt x="1639" y="296"/>
                    <a:pt x="1305" y="0"/>
                    <a:pt x="918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6143350" y="2260275"/>
              <a:ext cx="16725" cy="29325"/>
            </a:xfrm>
            <a:custGeom>
              <a:avLst/>
              <a:gdLst/>
              <a:ahLst/>
              <a:cxnLst/>
              <a:rect l="l" t="t" r="r" b="b"/>
              <a:pathLst>
                <a:path w="669" h="1173" extrusionOk="0">
                  <a:moveTo>
                    <a:pt x="71" y="0"/>
                  </a:moveTo>
                  <a:cubicBezTo>
                    <a:pt x="42" y="0"/>
                    <a:pt x="23" y="8"/>
                    <a:pt x="17" y="21"/>
                  </a:cubicBezTo>
                  <a:cubicBezTo>
                    <a:pt x="17" y="38"/>
                    <a:pt x="100" y="71"/>
                    <a:pt x="201" y="171"/>
                  </a:cubicBezTo>
                  <a:cubicBezTo>
                    <a:pt x="468" y="388"/>
                    <a:pt x="451" y="806"/>
                    <a:pt x="184" y="1023"/>
                  </a:cubicBezTo>
                  <a:cubicBezTo>
                    <a:pt x="84" y="1107"/>
                    <a:pt x="0" y="1140"/>
                    <a:pt x="0" y="1157"/>
                  </a:cubicBezTo>
                  <a:cubicBezTo>
                    <a:pt x="0" y="1165"/>
                    <a:pt x="20" y="1172"/>
                    <a:pt x="56" y="1172"/>
                  </a:cubicBezTo>
                  <a:cubicBezTo>
                    <a:pt x="100" y="1172"/>
                    <a:pt x="168" y="1161"/>
                    <a:pt x="251" y="1124"/>
                  </a:cubicBezTo>
                  <a:cubicBezTo>
                    <a:pt x="652" y="890"/>
                    <a:pt x="668" y="305"/>
                    <a:pt x="267" y="71"/>
                  </a:cubicBezTo>
                  <a:cubicBezTo>
                    <a:pt x="186" y="20"/>
                    <a:pt x="116" y="0"/>
                    <a:pt x="7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5986275" y="2197950"/>
              <a:ext cx="91925" cy="83925"/>
            </a:xfrm>
            <a:custGeom>
              <a:avLst/>
              <a:gdLst/>
              <a:ahLst/>
              <a:cxnLst/>
              <a:rect l="l" t="t" r="r" b="b"/>
              <a:pathLst>
                <a:path w="3677" h="3357" extrusionOk="0">
                  <a:moveTo>
                    <a:pt x="1647" y="1"/>
                  </a:moveTo>
                  <a:cubicBezTo>
                    <a:pt x="1276" y="1"/>
                    <a:pt x="910" y="123"/>
                    <a:pt x="619" y="358"/>
                  </a:cubicBezTo>
                  <a:cubicBezTo>
                    <a:pt x="318" y="592"/>
                    <a:pt x="118" y="910"/>
                    <a:pt x="34" y="1277"/>
                  </a:cubicBezTo>
                  <a:cubicBezTo>
                    <a:pt x="17" y="1378"/>
                    <a:pt x="1" y="1478"/>
                    <a:pt x="1" y="1578"/>
                  </a:cubicBezTo>
                  <a:cubicBezTo>
                    <a:pt x="1" y="1645"/>
                    <a:pt x="17" y="1678"/>
                    <a:pt x="17" y="1678"/>
                  </a:cubicBezTo>
                  <a:cubicBezTo>
                    <a:pt x="34" y="1678"/>
                    <a:pt x="34" y="1528"/>
                    <a:pt x="101" y="1294"/>
                  </a:cubicBezTo>
                  <a:cubicBezTo>
                    <a:pt x="201" y="960"/>
                    <a:pt x="402" y="659"/>
                    <a:pt x="686" y="459"/>
                  </a:cubicBezTo>
                  <a:cubicBezTo>
                    <a:pt x="967" y="248"/>
                    <a:pt x="1283" y="152"/>
                    <a:pt x="1591" y="152"/>
                  </a:cubicBezTo>
                  <a:cubicBezTo>
                    <a:pt x="2382" y="152"/>
                    <a:pt x="3125" y="777"/>
                    <a:pt x="3125" y="1678"/>
                  </a:cubicBezTo>
                  <a:cubicBezTo>
                    <a:pt x="3125" y="2580"/>
                    <a:pt x="2382" y="3204"/>
                    <a:pt x="1591" y="3204"/>
                  </a:cubicBezTo>
                  <a:cubicBezTo>
                    <a:pt x="1283" y="3204"/>
                    <a:pt x="967" y="3109"/>
                    <a:pt x="686" y="2898"/>
                  </a:cubicBezTo>
                  <a:cubicBezTo>
                    <a:pt x="402" y="2698"/>
                    <a:pt x="201" y="2397"/>
                    <a:pt x="101" y="2063"/>
                  </a:cubicBezTo>
                  <a:cubicBezTo>
                    <a:pt x="34" y="1829"/>
                    <a:pt x="34" y="1678"/>
                    <a:pt x="17" y="1678"/>
                  </a:cubicBezTo>
                  <a:cubicBezTo>
                    <a:pt x="17" y="1678"/>
                    <a:pt x="1" y="1712"/>
                    <a:pt x="1" y="1779"/>
                  </a:cubicBezTo>
                  <a:cubicBezTo>
                    <a:pt x="1" y="1879"/>
                    <a:pt x="17" y="1979"/>
                    <a:pt x="34" y="2079"/>
                  </a:cubicBezTo>
                  <a:cubicBezTo>
                    <a:pt x="118" y="2447"/>
                    <a:pt x="318" y="2765"/>
                    <a:pt x="619" y="2998"/>
                  </a:cubicBezTo>
                  <a:cubicBezTo>
                    <a:pt x="910" y="3234"/>
                    <a:pt x="1276" y="3356"/>
                    <a:pt x="1647" y="3356"/>
                  </a:cubicBezTo>
                  <a:cubicBezTo>
                    <a:pt x="1829" y="3356"/>
                    <a:pt x="2013" y="3326"/>
                    <a:pt x="2189" y="3266"/>
                  </a:cubicBezTo>
                  <a:cubicBezTo>
                    <a:pt x="3677" y="2731"/>
                    <a:pt x="3677" y="626"/>
                    <a:pt x="2189" y="91"/>
                  </a:cubicBezTo>
                  <a:cubicBezTo>
                    <a:pt x="2013" y="31"/>
                    <a:pt x="1829" y="1"/>
                    <a:pt x="164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5893975" y="2197950"/>
              <a:ext cx="91900" cy="83925"/>
            </a:xfrm>
            <a:custGeom>
              <a:avLst/>
              <a:gdLst/>
              <a:ahLst/>
              <a:cxnLst/>
              <a:rect l="l" t="t" r="r" b="b"/>
              <a:pathLst>
                <a:path w="3676" h="3357" extrusionOk="0">
                  <a:moveTo>
                    <a:pt x="1646" y="1"/>
                  </a:moveTo>
                  <a:cubicBezTo>
                    <a:pt x="1275" y="1"/>
                    <a:pt x="909" y="123"/>
                    <a:pt x="618" y="358"/>
                  </a:cubicBezTo>
                  <a:cubicBezTo>
                    <a:pt x="318" y="592"/>
                    <a:pt x="117" y="910"/>
                    <a:pt x="33" y="1277"/>
                  </a:cubicBezTo>
                  <a:cubicBezTo>
                    <a:pt x="17" y="1378"/>
                    <a:pt x="0" y="1478"/>
                    <a:pt x="0" y="1578"/>
                  </a:cubicBezTo>
                  <a:cubicBezTo>
                    <a:pt x="0" y="1645"/>
                    <a:pt x="17" y="1678"/>
                    <a:pt x="17" y="1678"/>
                  </a:cubicBezTo>
                  <a:cubicBezTo>
                    <a:pt x="33" y="1678"/>
                    <a:pt x="33" y="1528"/>
                    <a:pt x="100" y="1294"/>
                  </a:cubicBezTo>
                  <a:cubicBezTo>
                    <a:pt x="201" y="960"/>
                    <a:pt x="401" y="659"/>
                    <a:pt x="685" y="459"/>
                  </a:cubicBezTo>
                  <a:cubicBezTo>
                    <a:pt x="967" y="248"/>
                    <a:pt x="1282" y="152"/>
                    <a:pt x="1591" y="152"/>
                  </a:cubicBezTo>
                  <a:cubicBezTo>
                    <a:pt x="2381" y="152"/>
                    <a:pt x="3125" y="777"/>
                    <a:pt x="3125" y="1678"/>
                  </a:cubicBezTo>
                  <a:cubicBezTo>
                    <a:pt x="3125" y="2580"/>
                    <a:pt x="2381" y="3204"/>
                    <a:pt x="1591" y="3204"/>
                  </a:cubicBezTo>
                  <a:cubicBezTo>
                    <a:pt x="1282" y="3204"/>
                    <a:pt x="967" y="3109"/>
                    <a:pt x="685" y="2898"/>
                  </a:cubicBezTo>
                  <a:cubicBezTo>
                    <a:pt x="401" y="2698"/>
                    <a:pt x="201" y="2397"/>
                    <a:pt x="100" y="2063"/>
                  </a:cubicBezTo>
                  <a:cubicBezTo>
                    <a:pt x="33" y="1829"/>
                    <a:pt x="33" y="1678"/>
                    <a:pt x="17" y="1678"/>
                  </a:cubicBezTo>
                  <a:cubicBezTo>
                    <a:pt x="17" y="1678"/>
                    <a:pt x="0" y="1712"/>
                    <a:pt x="0" y="1779"/>
                  </a:cubicBezTo>
                  <a:cubicBezTo>
                    <a:pt x="0" y="1879"/>
                    <a:pt x="17" y="1979"/>
                    <a:pt x="33" y="2079"/>
                  </a:cubicBezTo>
                  <a:cubicBezTo>
                    <a:pt x="117" y="2447"/>
                    <a:pt x="318" y="2765"/>
                    <a:pt x="618" y="2998"/>
                  </a:cubicBezTo>
                  <a:cubicBezTo>
                    <a:pt x="909" y="3234"/>
                    <a:pt x="1275" y="3356"/>
                    <a:pt x="1646" y="3356"/>
                  </a:cubicBezTo>
                  <a:cubicBezTo>
                    <a:pt x="1829" y="3356"/>
                    <a:pt x="2012" y="3326"/>
                    <a:pt x="2189" y="3266"/>
                  </a:cubicBezTo>
                  <a:cubicBezTo>
                    <a:pt x="3676" y="2731"/>
                    <a:pt x="3676" y="626"/>
                    <a:pt x="2189" y="91"/>
                  </a:cubicBezTo>
                  <a:cubicBezTo>
                    <a:pt x="2012" y="31"/>
                    <a:pt x="1829" y="1"/>
                    <a:pt x="16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5974575" y="2239075"/>
              <a:ext cx="14650" cy="4200"/>
            </a:xfrm>
            <a:custGeom>
              <a:avLst/>
              <a:gdLst/>
              <a:ahLst/>
              <a:cxnLst/>
              <a:rect l="l" t="t" r="r" b="b"/>
              <a:pathLst>
                <a:path w="586" h="168" extrusionOk="0">
                  <a:moveTo>
                    <a:pt x="285" y="0"/>
                  </a:moveTo>
                  <a:cubicBezTo>
                    <a:pt x="134" y="0"/>
                    <a:pt x="1" y="33"/>
                    <a:pt x="1" y="84"/>
                  </a:cubicBezTo>
                  <a:cubicBezTo>
                    <a:pt x="1" y="134"/>
                    <a:pt x="134" y="167"/>
                    <a:pt x="285" y="167"/>
                  </a:cubicBezTo>
                  <a:cubicBezTo>
                    <a:pt x="452" y="167"/>
                    <a:pt x="586" y="134"/>
                    <a:pt x="586" y="84"/>
                  </a:cubicBezTo>
                  <a:cubicBezTo>
                    <a:pt x="586" y="33"/>
                    <a:pt x="452" y="0"/>
                    <a:pt x="28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6065225" y="2247900"/>
              <a:ext cx="71450" cy="14775"/>
            </a:xfrm>
            <a:custGeom>
              <a:avLst/>
              <a:gdLst/>
              <a:ahLst/>
              <a:cxnLst/>
              <a:rect l="l" t="t" r="r" b="b"/>
              <a:pathLst>
                <a:path w="2858" h="591" extrusionOk="0">
                  <a:moveTo>
                    <a:pt x="79" y="0"/>
                  </a:moveTo>
                  <a:cubicBezTo>
                    <a:pt x="31" y="0"/>
                    <a:pt x="4" y="5"/>
                    <a:pt x="1" y="15"/>
                  </a:cubicBezTo>
                  <a:cubicBezTo>
                    <a:pt x="1" y="65"/>
                    <a:pt x="619" y="232"/>
                    <a:pt x="1404" y="382"/>
                  </a:cubicBezTo>
                  <a:cubicBezTo>
                    <a:pt x="2074" y="510"/>
                    <a:pt x="2646" y="590"/>
                    <a:pt x="2800" y="590"/>
                  </a:cubicBezTo>
                  <a:cubicBezTo>
                    <a:pt x="2827" y="590"/>
                    <a:pt x="2841" y="588"/>
                    <a:pt x="2841" y="583"/>
                  </a:cubicBezTo>
                  <a:cubicBezTo>
                    <a:pt x="2858" y="533"/>
                    <a:pt x="2223" y="366"/>
                    <a:pt x="1438" y="215"/>
                  </a:cubicBezTo>
                  <a:cubicBezTo>
                    <a:pt x="819" y="81"/>
                    <a:pt x="275" y="0"/>
                    <a:pt x="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5833825" y="3063200"/>
              <a:ext cx="564350" cy="1370125"/>
            </a:xfrm>
            <a:custGeom>
              <a:avLst/>
              <a:gdLst/>
              <a:ahLst/>
              <a:cxnLst/>
              <a:rect l="l" t="t" r="r" b="b"/>
              <a:pathLst>
                <a:path w="22574" h="54805" extrusionOk="0">
                  <a:moveTo>
                    <a:pt x="16007" y="1"/>
                  </a:moveTo>
                  <a:lnTo>
                    <a:pt x="0" y="602"/>
                  </a:lnTo>
                  <a:lnTo>
                    <a:pt x="2556" y="54621"/>
                  </a:lnTo>
                  <a:lnTo>
                    <a:pt x="10760" y="54805"/>
                  </a:lnTo>
                  <a:lnTo>
                    <a:pt x="8638" y="8105"/>
                  </a:lnTo>
                  <a:lnTo>
                    <a:pt x="14186" y="54604"/>
                  </a:lnTo>
                  <a:lnTo>
                    <a:pt x="22573" y="54805"/>
                  </a:lnTo>
                  <a:lnTo>
                    <a:pt x="1600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5931975" y="3082425"/>
              <a:ext cx="63925" cy="1348400"/>
            </a:xfrm>
            <a:custGeom>
              <a:avLst/>
              <a:gdLst/>
              <a:ahLst/>
              <a:cxnLst/>
              <a:rect l="l" t="t" r="r" b="b"/>
              <a:pathLst>
                <a:path w="2557" h="53936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1"/>
                    <a:pt x="502" y="12081"/>
                    <a:pt x="1187" y="26968"/>
                  </a:cubicBezTo>
                  <a:cubicBezTo>
                    <a:pt x="1872" y="41872"/>
                    <a:pt x="2457" y="53936"/>
                    <a:pt x="2507" y="53936"/>
                  </a:cubicBezTo>
                  <a:cubicBezTo>
                    <a:pt x="2557" y="53936"/>
                    <a:pt x="2039" y="41855"/>
                    <a:pt x="1354" y="26968"/>
                  </a:cubicBezTo>
                  <a:cubicBezTo>
                    <a:pt x="686" y="12064"/>
                    <a:pt x="84" y="1"/>
                    <a:pt x="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6139175" y="3110000"/>
              <a:ext cx="162500" cy="1309975"/>
            </a:xfrm>
            <a:custGeom>
              <a:avLst/>
              <a:gdLst/>
              <a:ahLst/>
              <a:cxnLst/>
              <a:rect l="l" t="t" r="r" b="b"/>
              <a:pathLst>
                <a:path w="6500" h="52399" extrusionOk="0">
                  <a:moveTo>
                    <a:pt x="50" y="0"/>
                  </a:moveTo>
                  <a:cubicBezTo>
                    <a:pt x="0" y="0"/>
                    <a:pt x="1387" y="11746"/>
                    <a:pt x="3158" y="26216"/>
                  </a:cubicBezTo>
                  <a:cubicBezTo>
                    <a:pt x="4928" y="40675"/>
                    <a:pt x="6397" y="52398"/>
                    <a:pt x="6449" y="52398"/>
                  </a:cubicBezTo>
                  <a:cubicBezTo>
                    <a:pt x="6449" y="52398"/>
                    <a:pt x="6449" y="52398"/>
                    <a:pt x="6450" y="52398"/>
                  </a:cubicBezTo>
                  <a:cubicBezTo>
                    <a:pt x="6500" y="52398"/>
                    <a:pt x="5113" y="40669"/>
                    <a:pt x="3342" y="26199"/>
                  </a:cubicBezTo>
                  <a:cubicBezTo>
                    <a:pt x="1571" y="11713"/>
                    <a:pt x="100" y="0"/>
                    <a:pt x="5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5683025" y="2421600"/>
              <a:ext cx="708450" cy="660850"/>
            </a:xfrm>
            <a:custGeom>
              <a:avLst/>
              <a:gdLst/>
              <a:ahLst/>
              <a:cxnLst/>
              <a:rect l="l" t="t" r="r" b="b"/>
              <a:pathLst>
                <a:path w="28338" h="26434" extrusionOk="0">
                  <a:moveTo>
                    <a:pt x="11663" y="1"/>
                  </a:moveTo>
                  <a:lnTo>
                    <a:pt x="11663" y="519"/>
                  </a:lnTo>
                  <a:cubicBezTo>
                    <a:pt x="10293" y="702"/>
                    <a:pt x="8956" y="1103"/>
                    <a:pt x="7720" y="1705"/>
                  </a:cubicBezTo>
                  <a:lnTo>
                    <a:pt x="0" y="4829"/>
                  </a:lnTo>
                  <a:lnTo>
                    <a:pt x="2473" y="11647"/>
                  </a:lnTo>
                  <a:lnTo>
                    <a:pt x="7703" y="9892"/>
                  </a:lnTo>
                  <a:lnTo>
                    <a:pt x="7703" y="9892"/>
                  </a:lnTo>
                  <a:cubicBezTo>
                    <a:pt x="7669" y="9976"/>
                    <a:pt x="7636" y="10076"/>
                    <a:pt x="7603" y="10176"/>
                  </a:cubicBezTo>
                  <a:cubicBezTo>
                    <a:pt x="7402" y="10945"/>
                    <a:pt x="7469" y="11780"/>
                    <a:pt x="7803" y="12499"/>
                  </a:cubicBezTo>
                  <a:cubicBezTo>
                    <a:pt x="7970" y="12850"/>
                    <a:pt x="8187" y="13167"/>
                    <a:pt x="8455" y="13434"/>
                  </a:cubicBezTo>
                  <a:lnTo>
                    <a:pt x="8355" y="18931"/>
                  </a:lnTo>
                  <a:lnTo>
                    <a:pt x="6032" y="26266"/>
                  </a:lnTo>
                  <a:lnTo>
                    <a:pt x="22039" y="26434"/>
                  </a:lnTo>
                  <a:lnTo>
                    <a:pt x="22039" y="26434"/>
                  </a:lnTo>
                  <a:lnTo>
                    <a:pt x="20218" y="18514"/>
                  </a:lnTo>
                  <a:lnTo>
                    <a:pt x="21053" y="10677"/>
                  </a:lnTo>
                  <a:lnTo>
                    <a:pt x="24127" y="13685"/>
                  </a:lnTo>
                  <a:lnTo>
                    <a:pt x="28338" y="8422"/>
                  </a:lnTo>
                  <a:lnTo>
                    <a:pt x="23175" y="3225"/>
                  </a:lnTo>
                  <a:cubicBezTo>
                    <a:pt x="22189" y="2189"/>
                    <a:pt x="20953" y="1387"/>
                    <a:pt x="19599" y="920"/>
                  </a:cubicBezTo>
                  <a:cubicBezTo>
                    <a:pt x="18948" y="669"/>
                    <a:pt x="18263" y="535"/>
                    <a:pt x="17561" y="502"/>
                  </a:cubicBezTo>
                  <a:lnTo>
                    <a:pt x="17561" y="84"/>
                  </a:lnTo>
                  <a:lnTo>
                    <a:pt x="15289" y="134"/>
                  </a:lnTo>
                  <a:cubicBezTo>
                    <a:pt x="15289" y="134"/>
                    <a:pt x="15188" y="485"/>
                    <a:pt x="15055" y="886"/>
                  </a:cubicBezTo>
                  <a:cubicBezTo>
                    <a:pt x="14938" y="1204"/>
                    <a:pt x="14871" y="1872"/>
                    <a:pt x="14737" y="1872"/>
                  </a:cubicBezTo>
                  <a:cubicBezTo>
                    <a:pt x="14570" y="1872"/>
                    <a:pt x="14353" y="1204"/>
                    <a:pt x="14136" y="886"/>
                  </a:cubicBezTo>
                  <a:cubicBezTo>
                    <a:pt x="13935" y="469"/>
                    <a:pt x="13751" y="101"/>
                    <a:pt x="13751" y="101"/>
                  </a:cubicBezTo>
                  <a:lnTo>
                    <a:pt x="11663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5972075" y="2426200"/>
              <a:ext cx="53500" cy="36950"/>
            </a:xfrm>
            <a:custGeom>
              <a:avLst/>
              <a:gdLst/>
              <a:ahLst/>
              <a:cxnLst/>
              <a:rect l="l" t="t" r="r" b="b"/>
              <a:pathLst>
                <a:path w="2140" h="1478" extrusionOk="0">
                  <a:moveTo>
                    <a:pt x="2139" y="0"/>
                  </a:moveTo>
                  <a:lnTo>
                    <a:pt x="2139" y="0"/>
                  </a:lnTo>
                  <a:cubicBezTo>
                    <a:pt x="2039" y="134"/>
                    <a:pt x="1955" y="285"/>
                    <a:pt x="1905" y="435"/>
                  </a:cubicBezTo>
                  <a:cubicBezTo>
                    <a:pt x="1839" y="602"/>
                    <a:pt x="1772" y="769"/>
                    <a:pt x="1705" y="936"/>
                  </a:cubicBezTo>
                  <a:cubicBezTo>
                    <a:pt x="1648" y="1077"/>
                    <a:pt x="1592" y="1313"/>
                    <a:pt x="1506" y="1313"/>
                  </a:cubicBezTo>
                  <a:cubicBezTo>
                    <a:pt x="1490" y="1313"/>
                    <a:pt x="1472" y="1305"/>
                    <a:pt x="1454" y="1287"/>
                  </a:cubicBezTo>
                  <a:cubicBezTo>
                    <a:pt x="729" y="814"/>
                    <a:pt x="108" y="431"/>
                    <a:pt x="26" y="431"/>
                  </a:cubicBezTo>
                  <a:cubicBezTo>
                    <a:pt x="21" y="431"/>
                    <a:pt x="18" y="432"/>
                    <a:pt x="17" y="435"/>
                  </a:cubicBezTo>
                  <a:cubicBezTo>
                    <a:pt x="1" y="468"/>
                    <a:pt x="585" y="919"/>
                    <a:pt x="1371" y="1437"/>
                  </a:cubicBezTo>
                  <a:cubicBezTo>
                    <a:pt x="1407" y="1465"/>
                    <a:pt x="1454" y="1477"/>
                    <a:pt x="1500" y="1477"/>
                  </a:cubicBezTo>
                  <a:cubicBezTo>
                    <a:pt x="1538" y="1477"/>
                    <a:pt x="1575" y="1469"/>
                    <a:pt x="1605" y="1454"/>
                  </a:cubicBezTo>
                  <a:cubicBezTo>
                    <a:pt x="1671" y="1421"/>
                    <a:pt x="1722" y="1354"/>
                    <a:pt x="1755" y="1287"/>
                  </a:cubicBezTo>
                  <a:cubicBezTo>
                    <a:pt x="1805" y="1170"/>
                    <a:pt x="1822" y="1087"/>
                    <a:pt x="1855" y="986"/>
                  </a:cubicBezTo>
                  <a:cubicBezTo>
                    <a:pt x="1922" y="819"/>
                    <a:pt x="1972" y="652"/>
                    <a:pt x="2022" y="485"/>
                  </a:cubicBezTo>
                  <a:cubicBezTo>
                    <a:pt x="2089" y="318"/>
                    <a:pt x="2123" y="168"/>
                    <a:pt x="21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6066900" y="2432025"/>
              <a:ext cx="61000" cy="43075"/>
            </a:xfrm>
            <a:custGeom>
              <a:avLst/>
              <a:gdLst/>
              <a:ahLst/>
              <a:cxnLst/>
              <a:rect l="l" t="t" r="r" b="b"/>
              <a:pathLst>
                <a:path w="2440" h="1723" extrusionOk="0">
                  <a:moveTo>
                    <a:pt x="37" y="0"/>
                  </a:moveTo>
                  <a:cubicBezTo>
                    <a:pt x="36" y="0"/>
                    <a:pt x="35" y="1"/>
                    <a:pt x="34" y="1"/>
                  </a:cubicBezTo>
                  <a:cubicBezTo>
                    <a:pt x="0" y="1"/>
                    <a:pt x="201" y="787"/>
                    <a:pt x="786" y="1639"/>
                  </a:cubicBezTo>
                  <a:lnTo>
                    <a:pt x="836" y="1722"/>
                  </a:lnTo>
                  <a:lnTo>
                    <a:pt x="903" y="1672"/>
                  </a:lnTo>
                  <a:cubicBezTo>
                    <a:pt x="953" y="1639"/>
                    <a:pt x="986" y="1605"/>
                    <a:pt x="1020" y="1589"/>
                  </a:cubicBezTo>
                  <a:cubicBezTo>
                    <a:pt x="1922" y="954"/>
                    <a:pt x="2440" y="219"/>
                    <a:pt x="2390" y="185"/>
                  </a:cubicBezTo>
                  <a:cubicBezTo>
                    <a:pt x="2389" y="184"/>
                    <a:pt x="2388" y="184"/>
                    <a:pt x="2386" y="184"/>
                  </a:cubicBezTo>
                  <a:cubicBezTo>
                    <a:pt x="2329" y="184"/>
                    <a:pt x="1767" y="835"/>
                    <a:pt x="919" y="1438"/>
                  </a:cubicBezTo>
                  <a:lnTo>
                    <a:pt x="878" y="1468"/>
                  </a:lnTo>
                  <a:lnTo>
                    <a:pt x="878" y="1468"/>
                  </a:lnTo>
                  <a:cubicBezTo>
                    <a:pt x="360" y="686"/>
                    <a:pt x="94" y="0"/>
                    <a:pt x="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6033475" y="2468400"/>
              <a:ext cx="19250" cy="612375"/>
            </a:xfrm>
            <a:custGeom>
              <a:avLst/>
              <a:gdLst/>
              <a:ahLst/>
              <a:cxnLst/>
              <a:rect l="l" t="t" r="r" b="b"/>
              <a:pathLst>
                <a:path w="770" h="24495" extrusionOk="0">
                  <a:moveTo>
                    <a:pt x="719" y="0"/>
                  </a:moveTo>
                  <a:cubicBezTo>
                    <a:pt x="702" y="84"/>
                    <a:pt x="702" y="167"/>
                    <a:pt x="702" y="251"/>
                  </a:cubicBezTo>
                  <a:cubicBezTo>
                    <a:pt x="702" y="434"/>
                    <a:pt x="686" y="668"/>
                    <a:pt x="686" y="969"/>
                  </a:cubicBezTo>
                  <a:cubicBezTo>
                    <a:pt x="669" y="1604"/>
                    <a:pt x="652" y="2490"/>
                    <a:pt x="619" y="3592"/>
                  </a:cubicBezTo>
                  <a:cubicBezTo>
                    <a:pt x="535" y="5815"/>
                    <a:pt x="418" y="8872"/>
                    <a:pt x="301" y="12247"/>
                  </a:cubicBezTo>
                  <a:cubicBezTo>
                    <a:pt x="168" y="15622"/>
                    <a:pt x="68" y="18680"/>
                    <a:pt x="17" y="20902"/>
                  </a:cubicBezTo>
                  <a:cubicBezTo>
                    <a:pt x="1" y="22005"/>
                    <a:pt x="1" y="22907"/>
                    <a:pt x="1" y="23526"/>
                  </a:cubicBezTo>
                  <a:cubicBezTo>
                    <a:pt x="17" y="23826"/>
                    <a:pt x="17" y="24060"/>
                    <a:pt x="34" y="24244"/>
                  </a:cubicBezTo>
                  <a:cubicBezTo>
                    <a:pt x="34" y="24328"/>
                    <a:pt x="34" y="24411"/>
                    <a:pt x="51" y="24495"/>
                  </a:cubicBezTo>
                  <a:cubicBezTo>
                    <a:pt x="68" y="24411"/>
                    <a:pt x="68" y="24328"/>
                    <a:pt x="68" y="24244"/>
                  </a:cubicBezTo>
                  <a:cubicBezTo>
                    <a:pt x="68" y="24060"/>
                    <a:pt x="68" y="23826"/>
                    <a:pt x="84" y="23526"/>
                  </a:cubicBezTo>
                  <a:cubicBezTo>
                    <a:pt x="84" y="22891"/>
                    <a:pt x="118" y="22005"/>
                    <a:pt x="151" y="20902"/>
                  </a:cubicBezTo>
                  <a:cubicBezTo>
                    <a:pt x="235" y="18680"/>
                    <a:pt x="335" y="15622"/>
                    <a:pt x="469" y="12247"/>
                  </a:cubicBezTo>
                  <a:cubicBezTo>
                    <a:pt x="602" y="8872"/>
                    <a:pt x="702" y="5798"/>
                    <a:pt x="753" y="3592"/>
                  </a:cubicBezTo>
                  <a:cubicBezTo>
                    <a:pt x="769" y="2473"/>
                    <a:pt x="769" y="1587"/>
                    <a:pt x="753" y="969"/>
                  </a:cubicBezTo>
                  <a:cubicBezTo>
                    <a:pt x="753" y="668"/>
                    <a:pt x="736" y="434"/>
                    <a:pt x="736" y="251"/>
                  </a:cubicBezTo>
                  <a:cubicBezTo>
                    <a:pt x="736" y="167"/>
                    <a:pt x="736" y="84"/>
                    <a:pt x="7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6073175" y="2568800"/>
              <a:ext cx="20475" cy="18650"/>
            </a:xfrm>
            <a:custGeom>
              <a:avLst/>
              <a:gdLst/>
              <a:ahLst/>
              <a:cxnLst/>
              <a:rect l="l" t="t" r="r" b="b"/>
              <a:pathLst>
                <a:path w="819" h="746" extrusionOk="0">
                  <a:moveTo>
                    <a:pt x="496" y="0"/>
                  </a:moveTo>
                  <a:cubicBezTo>
                    <a:pt x="474" y="0"/>
                    <a:pt x="463" y="5"/>
                    <a:pt x="468" y="11"/>
                  </a:cubicBezTo>
                  <a:cubicBezTo>
                    <a:pt x="451" y="44"/>
                    <a:pt x="551" y="61"/>
                    <a:pt x="618" y="195"/>
                  </a:cubicBezTo>
                  <a:cubicBezTo>
                    <a:pt x="652" y="261"/>
                    <a:pt x="668" y="345"/>
                    <a:pt x="635" y="412"/>
                  </a:cubicBezTo>
                  <a:cubicBezTo>
                    <a:pt x="586" y="509"/>
                    <a:pt x="492" y="561"/>
                    <a:pt x="399" y="561"/>
                  </a:cubicBezTo>
                  <a:cubicBezTo>
                    <a:pt x="332" y="561"/>
                    <a:pt x="266" y="534"/>
                    <a:pt x="217" y="479"/>
                  </a:cubicBezTo>
                  <a:cubicBezTo>
                    <a:pt x="167" y="412"/>
                    <a:pt x="150" y="345"/>
                    <a:pt x="167" y="261"/>
                  </a:cubicBezTo>
                  <a:cubicBezTo>
                    <a:pt x="184" y="128"/>
                    <a:pt x="267" y="61"/>
                    <a:pt x="267" y="44"/>
                  </a:cubicBezTo>
                  <a:cubicBezTo>
                    <a:pt x="267" y="41"/>
                    <a:pt x="262" y="39"/>
                    <a:pt x="254" y="39"/>
                  </a:cubicBezTo>
                  <a:cubicBezTo>
                    <a:pt x="215" y="39"/>
                    <a:pt x="105" y="78"/>
                    <a:pt x="50" y="228"/>
                  </a:cubicBezTo>
                  <a:cubicBezTo>
                    <a:pt x="0" y="345"/>
                    <a:pt x="17" y="462"/>
                    <a:pt x="84" y="579"/>
                  </a:cubicBezTo>
                  <a:cubicBezTo>
                    <a:pt x="161" y="692"/>
                    <a:pt x="281" y="745"/>
                    <a:pt x="400" y="745"/>
                  </a:cubicBezTo>
                  <a:cubicBezTo>
                    <a:pt x="564" y="745"/>
                    <a:pt x="727" y="645"/>
                    <a:pt x="785" y="462"/>
                  </a:cubicBezTo>
                  <a:cubicBezTo>
                    <a:pt x="819" y="345"/>
                    <a:pt x="802" y="228"/>
                    <a:pt x="719" y="128"/>
                  </a:cubicBezTo>
                  <a:cubicBezTo>
                    <a:pt x="639" y="25"/>
                    <a:pt x="543" y="0"/>
                    <a:pt x="4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6076925" y="2707050"/>
              <a:ext cx="17150" cy="16375"/>
            </a:xfrm>
            <a:custGeom>
              <a:avLst/>
              <a:gdLst/>
              <a:ahLst/>
              <a:cxnLst/>
              <a:rect l="l" t="t" r="r" b="b"/>
              <a:pathLst>
                <a:path w="686" h="655" extrusionOk="0">
                  <a:moveTo>
                    <a:pt x="403" y="0"/>
                  </a:moveTo>
                  <a:cubicBezTo>
                    <a:pt x="381" y="0"/>
                    <a:pt x="368" y="6"/>
                    <a:pt x="368" y="11"/>
                  </a:cubicBezTo>
                  <a:cubicBezTo>
                    <a:pt x="368" y="45"/>
                    <a:pt x="452" y="78"/>
                    <a:pt x="502" y="178"/>
                  </a:cubicBezTo>
                  <a:cubicBezTo>
                    <a:pt x="569" y="295"/>
                    <a:pt x="502" y="462"/>
                    <a:pt x="368" y="479"/>
                  </a:cubicBezTo>
                  <a:cubicBezTo>
                    <a:pt x="354" y="483"/>
                    <a:pt x="340" y="484"/>
                    <a:pt x="326" y="484"/>
                  </a:cubicBezTo>
                  <a:cubicBezTo>
                    <a:pt x="212" y="484"/>
                    <a:pt x="123" y="365"/>
                    <a:pt x="168" y="245"/>
                  </a:cubicBezTo>
                  <a:cubicBezTo>
                    <a:pt x="201" y="128"/>
                    <a:pt x="284" y="112"/>
                    <a:pt x="284" y="78"/>
                  </a:cubicBezTo>
                  <a:cubicBezTo>
                    <a:pt x="284" y="73"/>
                    <a:pt x="271" y="68"/>
                    <a:pt x="250" y="68"/>
                  </a:cubicBezTo>
                  <a:cubicBezTo>
                    <a:pt x="203" y="68"/>
                    <a:pt x="119" y="92"/>
                    <a:pt x="51" y="195"/>
                  </a:cubicBezTo>
                  <a:cubicBezTo>
                    <a:pt x="0" y="295"/>
                    <a:pt x="0" y="396"/>
                    <a:pt x="51" y="496"/>
                  </a:cubicBezTo>
                  <a:cubicBezTo>
                    <a:pt x="106" y="592"/>
                    <a:pt x="207" y="655"/>
                    <a:pt x="315" y="655"/>
                  </a:cubicBezTo>
                  <a:cubicBezTo>
                    <a:pt x="338" y="655"/>
                    <a:pt x="361" y="652"/>
                    <a:pt x="385" y="646"/>
                  </a:cubicBezTo>
                  <a:cubicBezTo>
                    <a:pt x="535" y="630"/>
                    <a:pt x="635" y="529"/>
                    <a:pt x="669" y="396"/>
                  </a:cubicBezTo>
                  <a:cubicBezTo>
                    <a:pt x="685" y="295"/>
                    <a:pt x="669" y="195"/>
                    <a:pt x="602" y="112"/>
                  </a:cubicBezTo>
                  <a:cubicBezTo>
                    <a:pt x="524" y="22"/>
                    <a:pt x="446" y="0"/>
                    <a:pt x="4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5709750" y="2533975"/>
              <a:ext cx="66850" cy="166275"/>
            </a:xfrm>
            <a:custGeom>
              <a:avLst/>
              <a:gdLst/>
              <a:ahLst/>
              <a:cxnLst/>
              <a:rect l="l" t="t" r="r" b="b"/>
              <a:pathLst>
                <a:path w="2674" h="6651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334"/>
                    <a:pt x="218" y="669"/>
                    <a:pt x="385" y="969"/>
                  </a:cubicBezTo>
                  <a:cubicBezTo>
                    <a:pt x="652" y="1621"/>
                    <a:pt x="986" y="2423"/>
                    <a:pt x="1354" y="3325"/>
                  </a:cubicBezTo>
                  <a:cubicBezTo>
                    <a:pt x="1705" y="4211"/>
                    <a:pt x="2022" y="5030"/>
                    <a:pt x="2273" y="5681"/>
                  </a:cubicBezTo>
                  <a:cubicBezTo>
                    <a:pt x="2390" y="6015"/>
                    <a:pt x="2524" y="6333"/>
                    <a:pt x="2674" y="6650"/>
                  </a:cubicBezTo>
                  <a:cubicBezTo>
                    <a:pt x="2607" y="6299"/>
                    <a:pt x="2524" y="5965"/>
                    <a:pt x="2390" y="5631"/>
                  </a:cubicBezTo>
                  <a:cubicBezTo>
                    <a:pt x="2189" y="5013"/>
                    <a:pt x="1872" y="4177"/>
                    <a:pt x="1504" y="3258"/>
                  </a:cubicBezTo>
                  <a:cubicBezTo>
                    <a:pt x="1137" y="2339"/>
                    <a:pt x="769" y="1521"/>
                    <a:pt x="485" y="919"/>
                  </a:cubicBezTo>
                  <a:cubicBezTo>
                    <a:pt x="351" y="602"/>
                    <a:pt x="184" y="28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6254875" y="2614575"/>
              <a:ext cx="121150" cy="123700"/>
            </a:xfrm>
            <a:custGeom>
              <a:avLst/>
              <a:gdLst/>
              <a:ahLst/>
              <a:cxnLst/>
              <a:rect l="l" t="t" r="r" b="b"/>
              <a:pathLst>
                <a:path w="4846" h="4948" extrusionOk="0">
                  <a:moveTo>
                    <a:pt x="4810" y="0"/>
                  </a:moveTo>
                  <a:cubicBezTo>
                    <a:pt x="4745" y="0"/>
                    <a:pt x="3656" y="1058"/>
                    <a:pt x="2356" y="2407"/>
                  </a:cubicBezTo>
                  <a:cubicBezTo>
                    <a:pt x="1036" y="3777"/>
                    <a:pt x="0" y="4913"/>
                    <a:pt x="34" y="4947"/>
                  </a:cubicBezTo>
                  <a:cubicBezTo>
                    <a:pt x="34" y="4947"/>
                    <a:pt x="35" y="4947"/>
                    <a:pt x="36" y="4947"/>
                  </a:cubicBezTo>
                  <a:cubicBezTo>
                    <a:pt x="100" y="4947"/>
                    <a:pt x="1190" y="3874"/>
                    <a:pt x="2490" y="2524"/>
                  </a:cubicBezTo>
                  <a:cubicBezTo>
                    <a:pt x="3810" y="1171"/>
                    <a:pt x="4846" y="34"/>
                    <a:pt x="4812" y="1"/>
                  </a:cubicBezTo>
                  <a:cubicBezTo>
                    <a:pt x="4812" y="0"/>
                    <a:pt x="4811" y="0"/>
                    <a:pt x="48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5978350" y="2767050"/>
              <a:ext cx="431525" cy="335525"/>
            </a:xfrm>
            <a:custGeom>
              <a:avLst/>
              <a:gdLst/>
              <a:ahLst/>
              <a:cxnLst/>
              <a:rect l="l" t="t" r="r" b="b"/>
              <a:pathLst>
                <a:path w="17261" h="13421" extrusionOk="0">
                  <a:moveTo>
                    <a:pt x="14954" y="1"/>
                  </a:moveTo>
                  <a:lnTo>
                    <a:pt x="4344" y="2189"/>
                  </a:lnTo>
                  <a:cubicBezTo>
                    <a:pt x="1704" y="2724"/>
                    <a:pt x="0" y="5314"/>
                    <a:pt x="552" y="7954"/>
                  </a:cubicBezTo>
                  <a:lnTo>
                    <a:pt x="886" y="9524"/>
                  </a:lnTo>
                  <a:cubicBezTo>
                    <a:pt x="1353" y="11829"/>
                    <a:pt x="3386" y="13421"/>
                    <a:pt x="5651" y="13421"/>
                  </a:cubicBezTo>
                  <a:cubicBezTo>
                    <a:pt x="5981" y="13421"/>
                    <a:pt x="6315" y="13387"/>
                    <a:pt x="6650" y="13317"/>
                  </a:cubicBezTo>
                  <a:lnTo>
                    <a:pt x="17260" y="11128"/>
                  </a:lnTo>
                  <a:lnTo>
                    <a:pt x="14954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6137500" y="2696575"/>
              <a:ext cx="430250" cy="113950"/>
            </a:xfrm>
            <a:custGeom>
              <a:avLst/>
              <a:gdLst/>
              <a:ahLst/>
              <a:cxnLst/>
              <a:rect l="l" t="t" r="r" b="b"/>
              <a:pathLst>
                <a:path w="17210" h="4558" extrusionOk="0">
                  <a:moveTo>
                    <a:pt x="15944" y="0"/>
                  </a:moveTo>
                  <a:cubicBezTo>
                    <a:pt x="15855" y="0"/>
                    <a:pt x="15764" y="10"/>
                    <a:pt x="15673" y="29"/>
                  </a:cubicBezTo>
                  <a:lnTo>
                    <a:pt x="1136" y="3037"/>
                  </a:lnTo>
                  <a:cubicBezTo>
                    <a:pt x="435" y="3170"/>
                    <a:pt x="0" y="3856"/>
                    <a:pt x="134" y="4557"/>
                  </a:cubicBezTo>
                  <a:lnTo>
                    <a:pt x="17210" y="1032"/>
                  </a:lnTo>
                  <a:cubicBezTo>
                    <a:pt x="17079" y="421"/>
                    <a:pt x="16544" y="0"/>
                    <a:pt x="15944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6199725" y="2765375"/>
              <a:ext cx="158350" cy="33025"/>
            </a:xfrm>
            <a:custGeom>
              <a:avLst/>
              <a:gdLst/>
              <a:ahLst/>
              <a:cxnLst/>
              <a:rect l="l" t="t" r="r" b="b"/>
              <a:pathLst>
                <a:path w="6334" h="1321" extrusionOk="0">
                  <a:moveTo>
                    <a:pt x="6333" y="1"/>
                  </a:moveTo>
                  <a:cubicBezTo>
                    <a:pt x="6016" y="17"/>
                    <a:pt x="5698" y="68"/>
                    <a:pt x="5398" y="134"/>
                  </a:cubicBezTo>
                  <a:cubicBezTo>
                    <a:pt x="4813" y="235"/>
                    <a:pt x="4028" y="402"/>
                    <a:pt x="3159" y="569"/>
                  </a:cubicBezTo>
                  <a:cubicBezTo>
                    <a:pt x="2273" y="753"/>
                    <a:pt x="1488" y="936"/>
                    <a:pt x="920" y="1070"/>
                  </a:cubicBezTo>
                  <a:cubicBezTo>
                    <a:pt x="602" y="1120"/>
                    <a:pt x="302" y="1204"/>
                    <a:pt x="1" y="1321"/>
                  </a:cubicBezTo>
                  <a:cubicBezTo>
                    <a:pt x="318" y="1304"/>
                    <a:pt x="636" y="1254"/>
                    <a:pt x="953" y="1187"/>
                  </a:cubicBezTo>
                  <a:cubicBezTo>
                    <a:pt x="1521" y="1087"/>
                    <a:pt x="2323" y="920"/>
                    <a:pt x="3192" y="753"/>
                  </a:cubicBezTo>
                  <a:cubicBezTo>
                    <a:pt x="4061" y="569"/>
                    <a:pt x="4846" y="385"/>
                    <a:pt x="5414" y="251"/>
                  </a:cubicBezTo>
                  <a:cubicBezTo>
                    <a:pt x="5732" y="201"/>
                    <a:pt x="6033" y="118"/>
                    <a:pt x="63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53" name="Google Shape;1253;p35"/>
            <p:cNvSpPr/>
            <p:nvPr/>
          </p:nvSpPr>
          <p:spPr>
            <a:xfrm>
              <a:off x="6196400" y="2855600"/>
              <a:ext cx="177950" cy="232275"/>
            </a:xfrm>
            <a:custGeom>
              <a:avLst/>
              <a:gdLst/>
              <a:ahLst/>
              <a:cxnLst/>
              <a:rect l="l" t="t" r="r" b="b"/>
              <a:pathLst>
                <a:path w="7118" h="9291" extrusionOk="0">
                  <a:moveTo>
                    <a:pt x="7001" y="1"/>
                  </a:moveTo>
                  <a:cubicBezTo>
                    <a:pt x="4996" y="1622"/>
                    <a:pt x="3158" y="3409"/>
                    <a:pt x="1504" y="5364"/>
                  </a:cubicBezTo>
                  <a:cubicBezTo>
                    <a:pt x="1036" y="5932"/>
                    <a:pt x="551" y="6500"/>
                    <a:pt x="284" y="7185"/>
                  </a:cubicBezTo>
                  <a:cubicBezTo>
                    <a:pt x="33" y="7871"/>
                    <a:pt x="0" y="8673"/>
                    <a:pt x="384" y="9291"/>
                  </a:cubicBezTo>
                  <a:lnTo>
                    <a:pt x="4812" y="8305"/>
                  </a:lnTo>
                  <a:lnTo>
                    <a:pt x="7118" y="786"/>
                  </a:lnTo>
                  <a:cubicBezTo>
                    <a:pt x="7068" y="519"/>
                    <a:pt x="7034" y="268"/>
                    <a:pt x="7001" y="1"/>
                  </a:cubicBezTo>
                  <a:close/>
                </a:path>
              </a:pathLst>
            </a:custGeom>
            <a:solidFill>
              <a:srgbClr val="000000">
                <a:alpha val="25889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54" name="Google Shape;1254;p35"/>
            <p:cNvSpPr/>
            <p:nvPr/>
          </p:nvSpPr>
          <p:spPr>
            <a:xfrm>
              <a:off x="6218950" y="2645925"/>
              <a:ext cx="308300" cy="539050"/>
            </a:xfrm>
            <a:custGeom>
              <a:avLst/>
              <a:gdLst/>
              <a:ahLst/>
              <a:cxnLst/>
              <a:rect l="l" t="t" r="r" b="b"/>
              <a:pathLst>
                <a:path w="12332" h="21562" extrusionOk="0">
                  <a:moveTo>
                    <a:pt x="6350" y="0"/>
                  </a:moveTo>
                  <a:lnTo>
                    <a:pt x="2974" y="4194"/>
                  </a:lnTo>
                  <a:cubicBezTo>
                    <a:pt x="3125" y="4294"/>
                    <a:pt x="6617" y="8455"/>
                    <a:pt x="6617" y="8455"/>
                  </a:cubicBezTo>
                  <a:lnTo>
                    <a:pt x="1270" y="15105"/>
                  </a:lnTo>
                  <a:cubicBezTo>
                    <a:pt x="451" y="16141"/>
                    <a:pt x="0" y="17578"/>
                    <a:pt x="435" y="18831"/>
                  </a:cubicBezTo>
                  <a:lnTo>
                    <a:pt x="1153" y="20318"/>
                  </a:lnTo>
                  <a:cubicBezTo>
                    <a:pt x="1520" y="21101"/>
                    <a:pt x="2309" y="21561"/>
                    <a:pt x="3131" y="21561"/>
                  </a:cubicBezTo>
                  <a:cubicBezTo>
                    <a:pt x="3432" y="21561"/>
                    <a:pt x="3737" y="21500"/>
                    <a:pt x="4027" y="21370"/>
                  </a:cubicBezTo>
                  <a:lnTo>
                    <a:pt x="5297" y="20802"/>
                  </a:lnTo>
                  <a:cubicBezTo>
                    <a:pt x="5614" y="20652"/>
                    <a:pt x="5681" y="20234"/>
                    <a:pt x="5414" y="20017"/>
                  </a:cubicBezTo>
                  <a:lnTo>
                    <a:pt x="5113" y="19733"/>
                  </a:lnTo>
                  <a:cubicBezTo>
                    <a:pt x="4913" y="19561"/>
                    <a:pt x="4663" y="19475"/>
                    <a:pt x="4406" y="19475"/>
                  </a:cubicBezTo>
                  <a:cubicBezTo>
                    <a:pt x="4364" y="19475"/>
                    <a:pt x="4321" y="19477"/>
                    <a:pt x="4278" y="19482"/>
                  </a:cubicBezTo>
                  <a:lnTo>
                    <a:pt x="2640" y="19633"/>
                  </a:lnTo>
                  <a:lnTo>
                    <a:pt x="2573" y="19332"/>
                  </a:lnTo>
                  <a:lnTo>
                    <a:pt x="10644" y="11579"/>
                  </a:lnTo>
                  <a:cubicBezTo>
                    <a:pt x="12331" y="9658"/>
                    <a:pt x="12315" y="6767"/>
                    <a:pt x="10610" y="4846"/>
                  </a:cubicBezTo>
                  <a:lnTo>
                    <a:pt x="6350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55" name="Google Shape;1255;p35"/>
            <p:cNvSpPr/>
            <p:nvPr/>
          </p:nvSpPr>
          <p:spPr>
            <a:xfrm>
              <a:off x="6282850" y="3129200"/>
              <a:ext cx="75225" cy="35125"/>
            </a:xfrm>
            <a:custGeom>
              <a:avLst/>
              <a:gdLst/>
              <a:ahLst/>
              <a:cxnLst/>
              <a:rect l="l" t="t" r="r" b="b"/>
              <a:pathLst>
                <a:path w="3009" h="1405" extrusionOk="0">
                  <a:moveTo>
                    <a:pt x="17" y="1"/>
                  </a:moveTo>
                  <a:cubicBezTo>
                    <a:pt x="1" y="201"/>
                    <a:pt x="34" y="385"/>
                    <a:pt x="134" y="552"/>
                  </a:cubicBezTo>
                  <a:cubicBezTo>
                    <a:pt x="218" y="736"/>
                    <a:pt x="352" y="903"/>
                    <a:pt x="485" y="1054"/>
                  </a:cubicBezTo>
                  <a:cubicBezTo>
                    <a:pt x="669" y="1254"/>
                    <a:pt x="920" y="1371"/>
                    <a:pt x="1187" y="1404"/>
                  </a:cubicBezTo>
                  <a:cubicBezTo>
                    <a:pt x="1638" y="1371"/>
                    <a:pt x="2073" y="1271"/>
                    <a:pt x="2490" y="1087"/>
                  </a:cubicBezTo>
                  <a:cubicBezTo>
                    <a:pt x="2674" y="1037"/>
                    <a:pt x="2841" y="970"/>
                    <a:pt x="3008" y="903"/>
                  </a:cubicBezTo>
                  <a:cubicBezTo>
                    <a:pt x="2965" y="899"/>
                    <a:pt x="2921" y="897"/>
                    <a:pt x="2876" y="897"/>
                  </a:cubicBezTo>
                  <a:cubicBezTo>
                    <a:pt x="2732" y="897"/>
                    <a:pt x="2585" y="919"/>
                    <a:pt x="2457" y="970"/>
                  </a:cubicBezTo>
                  <a:cubicBezTo>
                    <a:pt x="2137" y="1050"/>
                    <a:pt x="1710" y="1222"/>
                    <a:pt x="1249" y="1222"/>
                  </a:cubicBezTo>
                  <a:cubicBezTo>
                    <a:pt x="1229" y="1222"/>
                    <a:pt x="1208" y="1221"/>
                    <a:pt x="1187" y="1221"/>
                  </a:cubicBezTo>
                  <a:cubicBezTo>
                    <a:pt x="970" y="1204"/>
                    <a:pt x="753" y="1104"/>
                    <a:pt x="602" y="937"/>
                  </a:cubicBezTo>
                  <a:cubicBezTo>
                    <a:pt x="469" y="803"/>
                    <a:pt x="335" y="669"/>
                    <a:pt x="251" y="502"/>
                  </a:cubicBezTo>
                  <a:cubicBezTo>
                    <a:pt x="68" y="218"/>
                    <a:pt x="51" y="1"/>
                    <a:pt x="17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256" name="Google Shape;1256;p35"/>
            <p:cNvSpPr/>
            <p:nvPr/>
          </p:nvSpPr>
          <p:spPr>
            <a:xfrm>
              <a:off x="6285375" y="3138975"/>
              <a:ext cx="61425" cy="12575"/>
            </a:xfrm>
            <a:custGeom>
              <a:avLst/>
              <a:gdLst/>
              <a:ahLst/>
              <a:cxnLst/>
              <a:rect l="l" t="t" r="r" b="b"/>
              <a:pathLst>
                <a:path w="2457" h="503" extrusionOk="0">
                  <a:moveTo>
                    <a:pt x="2416" y="0"/>
                  </a:moveTo>
                  <a:cubicBezTo>
                    <a:pt x="2274" y="0"/>
                    <a:pt x="1773" y="121"/>
                    <a:pt x="1186" y="278"/>
                  </a:cubicBezTo>
                  <a:cubicBezTo>
                    <a:pt x="1064" y="314"/>
                    <a:pt x="941" y="332"/>
                    <a:pt x="818" y="332"/>
                  </a:cubicBezTo>
                  <a:cubicBezTo>
                    <a:pt x="657" y="332"/>
                    <a:pt x="495" y="302"/>
                    <a:pt x="334" y="245"/>
                  </a:cubicBezTo>
                  <a:cubicBezTo>
                    <a:pt x="147" y="182"/>
                    <a:pt x="47" y="76"/>
                    <a:pt x="21" y="76"/>
                  </a:cubicBezTo>
                  <a:cubicBezTo>
                    <a:pt x="19" y="76"/>
                    <a:pt x="18" y="77"/>
                    <a:pt x="17" y="78"/>
                  </a:cubicBezTo>
                  <a:cubicBezTo>
                    <a:pt x="0" y="78"/>
                    <a:pt x="67" y="245"/>
                    <a:pt x="284" y="362"/>
                  </a:cubicBezTo>
                  <a:cubicBezTo>
                    <a:pt x="459" y="454"/>
                    <a:pt x="653" y="503"/>
                    <a:pt x="850" y="503"/>
                  </a:cubicBezTo>
                  <a:cubicBezTo>
                    <a:pt x="973" y="503"/>
                    <a:pt x="1098" y="484"/>
                    <a:pt x="1220" y="445"/>
                  </a:cubicBezTo>
                  <a:cubicBezTo>
                    <a:pt x="1921" y="262"/>
                    <a:pt x="2456" y="61"/>
                    <a:pt x="2456" y="11"/>
                  </a:cubicBezTo>
                  <a:cubicBezTo>
                    <a:pt x="2454" y="4"/>
                    <a:pt x="2440" y="0"/>
                    <a:pt x="2416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grpSp>
        <p:nvGrpSpPr>
          <p:cNvPr id="114" name="กลุ่ม 1">
            <a:extLst>
              <a:ext uri="{FF2B5EF4-FFF2-40B4-BE49-F238E27FC236}">
                <a16:creationId xmlns:a16="http://schemas.microsoft.com/office/drawing/2014/main" id="{BDBB0B20-D1A7-48B4-A319-76CCBC27896F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115" name="Picture 13" descr="master panda.jpg">
              <a:extLst>
                <a:ext uri="{FF2B5EF4-FFF2-40B4-BE49-F238E27FC236}">
                  <a16:creationId xmlns:a16="http://schemas.microsoft.com/office/drawing/2014/main" id="{6FA16BB3-55B8-4206-93A5-2AB7382C2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0E45FBC1-2385-4CBD-96E9-A50F796A30BC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  <p:pic>
        <p:nvPicPr>
          <p:cNvPr id="117" name="Picture 116">
            <a:extLst>
              <a:ext uri="{FF2B5EF4-FFF2-40B4-BE49-F238E27FC236}">
                <a16:creationId xmlns:a16="http://schemas.microsoft.com/office/drawing/2014/main" id="{FDE6CDF6-394B-4B33-951E-D570CCF67D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36"/>
          <p:cNvSpPr txBox="1">
            <a:spLocks noGrp="1"/>
          </p:cNvSpPr>
          <p:nvPr>
            <p:ph type="title"/>
          </p:nvPr>
        </p:nvSpPr>
        <p:spPr>
          <a:xfrm>
            <a:off x="239028" y="880633"/>
            <a:ext cx="5778000" cy="2403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sz="3600" b="1" dirty="0">
                <a:latin typeface="Josefin Sans" panose="020B0604020202020204" charset="0"/>
              </a:rPr>
              <a:t>Topics</a:t>
            </a:r>
            <a:endParaRPr sz="2700" b="1" dirty="0">
              <a:latin typeface="Josefin Sans" panose="020B0604020202020204" charset="0"/>
            </a:endParaRPr>
          </a:p>
        </p:txBody>
      </p:sp>
      <p:sp>
        <p:nvSpPr>
          <p:cNvPr id="1262" name="Google Shape;1262;p36"/>
          <p:cNvSpPr txBox="1">
            <a:spLocks noGrp="1"/>
          </p:cNvSpPr>
          <p:nvPr>
            <p:ph type="subTitle" idx="1"/>
          </p:nvPr>
        </p:nvSpPr>
        <p:spPr>
          <a:xfrm>
            <a:off x="1839188" y="1725248"/>
            <a:ext cx="1533600" cy="481275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marL="0" indent="0"/>
            <a:r>
              <a:rPr lang="en-US" sz="1400" b="1" dirty="0">
                <a:solidFill>
                  <a:srgbClr val="00B050"/>
                </a:solidFill>
                <a:latin typeface="Century Gothic" panose="020B0502020202020204" pitchFamily="34" charset="0"/>
                <a:hlinkClick r:id="rId3" action="ppaction://hlinksldjump"/>
              </a:rPr>
              <a:t>How to access</a:t>
            </a:r>
          </a:p>
          <a:p>
            <a:pPr marL="0" indent="0"/>
            <a:r>
              <a:rPr lang="en-US" sz="1400" b="1" dirty="0">
                <a:solidFill>
                  <a:srgbClr val="00B050"/>
                </a:solidFill>
                <a:latin typeface="Century Gothic" panose="020B0502020202020204" pitchFamily="34" charset="0"/>
                <a:hlinkClick r:id="rId3" action="ppaction://hlinksldjump"/>
              </a:rPr>
              <a:t>Google Drive </a:t>
            </a:r>
            <a:endParaRPr lang="en-US" sz="14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66" name="Google Shape;1266;p36"/>
          <p:cNvSpPr txBox="1">
            <a:spLocks noGrp="1"/>
          </p:cNvSpPr>
          <p:nvPr>
            <p:ph type="subTitle" idx="5"/>
          </p:nvPr>
        </p:nvSpPr>
        <p:spPr>
          <a:xfrm>
            <a:off x="1886591" y="2485253"/>
            <a:ext cx="1533600" cy="485775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marL="0" indent="0"/>
            <a:r>
              <a:rPr lang="en-US" sz="1400" b="1" dirty="0">
                <a:solidFill>
                  <a:srgbClr val="00B050"/>
                </a:solidFill>
                <a:latin typeface="Century Gothic" panose="020B0502020202020204" pitchFamily="34" charset="0"/>
                <a:hlinkClick r:id="rId4" action="ppaction://hlinksldjump"/>
              </a:rPr>
              <a:t>How to use</a:t>
            </a:r>
          </a:p>
          <a:p>
            <a:pPr marL="0" indent="0"/>
            <a:r>
              <a:rPr lang="en-US" sz="1400" b="1" dirty="0">
                <a:solidFill>
                  <a:srgbClr val="00B050"/>
                </a:solidFill>
                <a:latin typeface="Century Gothic" panose="020B0502020202020204" pitchFamily="34" charset="0"/>
                <a:hlinkClick r:id="rId4" action="ppaction://hlinksldjump"/>
              </a:rPr>
              <a:t>Google Drive</a:t>
            </a:r>
            <a:endParaRPr lang="en-US" sz="14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74" name="Google Shape;1274;p36"/>
          <p:cNvSpPr txBox="1">
            <a:spLocks noGrp="1"/>
          </p:cNvSpPr>
          <p:nvPr>
            <p:ph type="title" idx="16"/>
          </p:nvPr>
        </p:nvSpPr>
        <p:spPr>
          <a:xfrm>
            <a:off x="1318271" y="1708205"/>
            <a:ext cx="495000" cy="6162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/>
              <a:t>01</a:t>
            </a:r>
            <a:endParaRPr dirty="0"/>
          </a:p>
        </p:txBody>
      </p:sp>
      <p:sp>
        <p:nvSpPr>
          <p:cNvPr id="1275" name="Google Shape;1275;p36"/>
          <p:cNvSpPr txBox="1">
            <a:spLocks noGrp="1"/>
          </p:cNvSpPr>
          <p:nvPr>
            <p:ph type="title" idx="17"/>
          </p:nvPr>
        </p:nvSpPr>
        <p:spPr>
          <a:xfrm>
            <a:off x="1326235" y="2489804"/>
            <a:ext cx="495000" cy="6162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1276" name="Google Shape;1276;p36"/>
          <p:cNvSpPr txBox="1">
            <a:spLocks noGrp="1"/>
          </p:cNvSpPr>
          <p:nvPr>
            <p:ph type="title" idx="18"/>
          </p:nvPr>
        </p:nvSpPr>
        <p:spPr>
          <a:xfrm>
            <a:off x="1318271" y="3246938"/>
            <a:ext cx="495000" cy="6162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grpSp>
        <p:nvGrpSpPr>
          <p:cNvPr id="1304" name="Google Shape;1304;p36"/>
          <p:cNvGrpSpPr/>
          <p:nvPr/>
        </p:nvGrpSpPr>
        <p:grpSpPr>
          <a:xfrm>
            <a:off x="422587" y="1679652"/>
            <a:ext cx="1330644" cy="2357213"/>
            <a:chOff x="575781" y="1520210"/>
            <a:chExt cx="1774192" cy="3142951"/>
          </a:xfrm>
        </p:grpSpPr>
        <p:sp>
          <p:nvSpPr>
            <p:cNvPr id="1305" name="Google Shape;1305;p36"/>
            <p:cNvSpPr/>
            <p:nvPr/>
          </p:nvSpPr>
          <p:spPr>
            <a:xfrm>
              <a:off x="575781" y="1520210"/>
              <a:ext cx="1259020" cy="3142951"/>
            </a:xfrm>
            <a:custGeom>
              <a:avLst/>
              <a:gdLst/>
              <a:ahLst/>
              <a:cxnLst/>
              <a:rect l="l" t="t" r="r" b="b"/>
              <a:pathLst>
                <a:path w="39283" h="98064" extrusionOk="0">
                  <a:moveTo>
                    <a:pt x="1" y="1"/>
                  </a:moveTo>
                  <a:lnTo>
                    <a:pt x="34" y="98063"/>
                  </a:lnTo>
                  <a:lnTo>
                    <a:pt x="39283" y="98063"/>
                  </a:lnTo>
                  <a:lnTo>
                    <a:pt x="3841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06" name="Google Shape;1306;p36"/>
            <p:cNvSpPr/>
            <p:nvPr/>
          </p:nvSpPr>
          <p:spPr>
            <a:xfrm>
              <a:off x="575781" y="1520210"/>
              <a:ext cx="564465" cy="3142951"/>
            </a:xfrm>
            <a:custGeom>
              <a:avLst/>
              <a:gdLst/>
              <a:ahLst/>
              <a:cxnLst/>
              <a:rect l="l" t="t" r="r" b="b"/>
              <a:pathLst>
                <a:path w="17612" h="98064" extrusionOk="0">
                  <a:moveTo>
                    <a:pt x="1" y="1"/>
                  </a:moveTo>
                  <a:lnTo>
                    <a:pt x="34" y="98063"/>
                  </a:lnTo>
                  <a:lnTo>
                    <a:pt x="17612" y="98063"/>
                  </a:lnTo>
                  <a:lnTo>
                    <a:pt x="1726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07" name="Google Shape;1307;p36"/>
            <p:cNvSpPr/>
            <p:nvPr/>
          </p:nvSpPr>
          <p:spPr>
            <a:xfrm>
              <a:off x="1171270" y="1546459"/>
              <a:ext cx="596066" cy="424695"/>
            </a:xfrm>
            <a:custGeom>
              <a:avLst/>
              <a:gdLst/>
              <a:ahLst/>
              <a:cxnLst/>
              <a:rect l="l" t="t" r="r" b="b"/>
              <a:pathLst>
                <a:path w="18598" h="13251" extrusionOk="0">
                  <a:moveTo>
                    <a:pt x="1" y="0"/>
                  </a:moveTo>
                  <a:lnTo>
                    <a:pt x="1" y="13250"/>
                  </a:lnTo>
                  <a:lnTo>
                    <a:pt x="18597" y="13250"/>
                  </a:lnTo>
                  <a:lnTo>
                    <a:pt x="1859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08" name="Google Shape;1308;p36"/>
            <p:cNvSpPr/>
            <p:nvPr/>
          </p:nvSpPr>
          <p:spPr>
            <a:xfrm>
              <a:off x="1379595" y="1642320"/>
              <a:ext cx="182108" cy="71792"/>
            </a:xfrm>
            <a:custGeom>
              <a:avLst/>
              <a:gdLst/>
              <a:ahLst/>
              <a:cxnLst/>
              <a:rect l="l" t="t" r="r" b="b"/>
              <a:pathLst>
                <a:path w="5682" h="2240" extrusionOk="0">
                  <a:moveTo>
                    <a:pt x="0" y="0"/>
                  </a:moveTo>
                  <a:lnTo>
                    <a:pt x="0" y="2239"/>
                  </a:lnTo>
                  <a:lnTo>
                    <a:pt x="5681" y="2239"/>
                  </a:lnTo>
                  <a:lnTo>
                    <a:pt x="5681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09" name="Google Shape;1309;p36"/>
            <p:cNvSpPr/>
            <p:nvPr/>
          </p:nvSpPr>
          <p:spPr>
            <a:xfrm>
              <a:off x="1373697" y="1769238"/>
              <a:ext cx="188005" cy="26794"/>
            </a:xfrm>
            <a:custGeom>
              <a:avLst/>
              <a:gdLst/>
              <a:ahLst/>
              <a:cxnLst/>
              <a:rect l="l" t="t" r="r" b="b"/>
              <a:pathLst>
                <a:path w="5866" h="836" extrusionOk="0">
                  <a:moveTo>
                    <a:pt x="0" y="0"/>
                  </a:moveTo>
                  <a:lnTo>
                    <a:pt x="0" y="836"/>
                  </a:lnTo>
                  <a:lnTo>
                    <a:pt x="5865" y="836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10" name="Google Shape;1310;p36"/>
            <p:cNvSpPr/>
            <p:nvPr/>
          </p:nvSpPr>
          <p:spPr>
            <a:xfrm>
              <a:off x="1753906" y="2027337"/>
              <a:ext cx="596066" cy="445591"/>
            </a:xfrm>
            <a:custGeom>
              <a:avLst/>
              <a:gdLst/>
              <a:ahLst/>
              <a:cxnLst/>
              <a:rect l="l" t="t" r="r" b="b"/>
              <a:pathLst>
                <a:path w="18598" h="13903" extrusionOk="0">
                  <a:moveTo>
                    <a:pt x="18597" y="1"/>
                  </a:moveTo>
                  <a:lnTo>
                    <a:pt x="1" y="669"/>
                  </a:lnTo>
                  <a:lnTo>
                    <a:pt x="1" y="13902"/>
                  </a:lnTo>
                  <a:lnTo>
                    <a:pt x="18597" y="13902"/>
                  </a:lnTo>
                  <a:lnTo>
                    <a:pt x="1859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11" name="Google Shape;1311;p36"/>
            <p:cNvSpPr/>
            <p:nvPr/>
          </p:nvSpPr>
          <p:spPr>
            <a:xfrm>
              <a:off x="1961687" y="2144095"/>
              <a:ext cx="182653" cy="71792"/>
            </a:xfrm>
            <a:custGeom>
              <a:avLst/>
              <a:gdLst/>
              <a:ahLst/>
              <a:cxnLst/>
              <a:rect l="l" t="t" r="r" b="b"/>
              <a:pathLst>
                <a:path w="5699" h="2240" extrusionOk="0">
                  <a:moveTo>
                    <a:pt x="1" y="0"/>
                  </a:moveTo>
                  <a:lnTo>
                    <a:pt x="1" y="2239"/>
                  </a:lnTo>
                  <a:lnTo>
                    <a:pt x="5698" y="2239"/>
                  </a:lnTo>
                  <a:lnTo>
                    <a:pt x="5698" y="1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12" name="Google Shape;1312;p36"/>
            <p:cNvSpPr/>
            <p:nvPr/>
          </p:nvSpPr>
          <p:spPr>
            <a:xfrm>
              <a:off x="1955789" y="2271013"/>
              <a:ext cx="188550" cy="27339"/>
            </a:xfrm>
            <a:custGeom>
              <a:avLst/>
              <a:gdLst/>
              <a:ahLst/>
              <a:cxnLst/>
              <a:rect l="l" t="t" r="r" b="b"/>
              <a:pathLst>
                <a:path w="5883" h="853" extrusionOk="0">
                  <a:moveTo>
                    <a:pt x="1" y="0"/>
                  </a:moveTo>
                  <a:lnTo>
                    <a:pt x="1" y="852"/>
                  </a:lnTo>
                  <a:lnTo>
                    <a:pt x="5882" y="852"/>
                  </a:lnTo>
                  <a:lnTo>
                    <a:pt x="5882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13" name="Google Shape;1313;p36"/>
            <p:cNvSpPr/>
            <p:nvPr/>
          </p:nvSpPr>
          <p:spPr>
            <a:xfrm>
              <a:off x="1171270" y="3587819"/>
              <a:ext cx="596066" cy="445046"/>
            </a:xfrm>
            <a:custGeom>
              <a:avLst/>
              <a:gdLst/>
              <a:ahLst/>
              <a:cxnLst/>
              <a:rect l="l" t="t" r="r" b="b"/>
              <a:pathLst>
                <a:path w="18598" h="13886" extrusionOk="0">
                  <a:moveTo>
                    <a:pt x="18597" y="0"/>
                  </a:moveTo>
                  <a:lnTo>
                    <a:pt x="1" y="652"/>
                  </a:lnTo>
                  <a:lnTo>
                    <a:pt x="1" y="13885"/>
                  </a:lnTo>
                  <a:lnTo>
                    <a:pt x="18597" y="13885"/>
                  </a:lnTo>
                  <a:lnTo>
                    <a:pt x="1859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14" name="Google Shape;1314;p36"/>
            <p:cNvSpPr/>
            <p:nvPr/>
          </p:nvSpPr>
          <p:spPr>
            <a:xfrm>
              <a:off x="1379595" y="3704033"/>
              <a:ext cx="182108" cy="71792"/>
            </a:xfrm>
            <a:custGeom>
              <a:avLst/>
              <a:gdLst/>
              <a:ahLst/>
              <a:cxnLst/>
              <a:rect l="l" t="t" r="r" b="b"/>
              <a:pathLst>
                <a:path w="5682" h="2240" extrusionOk="0">
                  <a:moveTo>
                    <a:pt x="0" y="0"/>
                  </a:moveTo>
                  <a:lnTo>
                    <a:pt x="0" y="2239"/>
                  </a:lnTo>
                  <a:lnTo>
                    <a:pt x="5681" y="2239"/>
                  </a:lnTo>
                  <a:lnTo>
                    <a:pt x="5681" y="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15" name="Google Shape;1315;p36"/>
            <p:cNvSpPr/>
            <p:nvPr/>
          </p:nvSpPr>
          <p:spPr>
            <a:xfrm>
              <a:off x="1373697" y="3831463"/>
              <a:ext cx="188005" cy="26826"/>
            </a:xfrm>
            <a:custGeom>
              <a:avLst/>
              <a:gdLst/>
              <a:ahLst/>
              <a:cxnLst/>
              <a:rect l="l" t="t" r="r" b="b"/>
              <a:pathLst>
                <a:path w="5866" h="837" extrusionOk="0">
                  <a:moveTo>
                    <a:pt x="0" y="1"/>
                  </a:moveTo>
                  <a:lnTo>
                    <a:pt x="0" y="836"/>
                  </a:lnTo>
                  <a:lnTo>
                    <a:pt x="5865" y="836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16" name="Google Shape;1316;p36"/>
            <p:cNvSpPr/>
            <p:nvPr/>
          </p:nvSpPr>
          <p:spPr>
            <a:xfrm>
              <a:off x="1179314" y="2560713"/>
              <a:ext cx="595521" cy="445046"/>
            </a:xfrm>
            <a:custGeom>
              <a:avLst/>
              <a:gdLst/>
              <a:ahLst/>
              <a:cxnLst/>
              <a:rect l="l" t="t" r="r" b="b"/>
              <a:pathLst>
                <a:path w="18581" h="13886" extrusionOk="0">
                  <a:moveTo>
                    <a:pt x="0" y="0"/>
                  </a:moveTo>
                  <a:lnTo>
                    <a:pt x="0" y="13885"/>
                  </a:lnTo>
                  <a:lnTo>
                    <a:pt x="18580" y="13885"/>
                  </a:lnTo>
                  <a:lnTo>
                    <a:pt x="1858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17" name="Google Shape;1317;p36"/>
            <p:cNvSpPr/>
            <p:nvPr/>
          </p:nvSpPr>
          <p:spPr>
            <a:xfrm>
              <a:off x="1394049" y="2755641"/>
              <a:ext cx="171403" cy="67497"/>
            </a:xfrm>
            <a:custGeom>
              <a:avLst/>
              <a:gdLst/>
              <a:ahLst/>
              <a:cxnLst/>
              <a:rect l="l" t="t" r="r" b="b"/>
              <a:pathLst>
                <a:path w="5348" h="2106" extrusionOk="0">
                  <a:moveTo>
                    <a:pt x="0" y="0"/>
                  </a:moveTo>
                  <a:lnTo>
                    <a:pt x="0" y="2106"/>
                  </a:lnTo>
                  <a:lnTo>
                    <a:pt x="5347" y="2106"/>
                  </a:lnTo>
                  <a:lnTo>
                    <a:pt x="5347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1388697" y="2875059"/>
              <a:ext cx="176756" cy="25191"/>
            </a:xfrm>
            <a:custGeom>
              <a:avLst/>
              <a:gdLst/>
              <a:ahLst/>
              <a:cxnLst/>
              <a:rect l="l" t="t" r="r" b="b"/>
              <a:pathLst>
                <a:path w="5515" h="786" extrusionOk="0">
                  <a:moveTo>
                    <a:pt x="0" y="0"/>
                  </a:moveTo>
                  <a:lnTo>
                    <a:pt x="0" y="786"/>
                  </a:lnTo>
                  <a:lnTo>
                    <a:pt x="5514" y="786"/>
                  </a:lnTo>
                  <a:lnTo>
                    <a:pt x="551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19" name="Google Shape;1319;p36"/>
            <p:cNvSpPr/>
            <p:nvPr/>
          </p:nvSpPr>
          <p:spPr>
            <a:xfrm>
              <a:off x="1171814" y="2055733"/>
              <a:ext cx="582124" cy="415047"/>
            </a:xfrm>
            <a:custGeom>
              <a:avLst/>
              <a:gdLst/>
              <a:ahLst/>
              <a:cxnLst/>
              <a:rect l="l" t="t" r="r" b="b"/>
              <a:pathLst>
                <a:path w="18163" h="12950" extrusionOk="0">
                  <a:moveTo>
                    <a:pt x="0" y="0"/>
                  </a:moveTo>
                  <a:lnTo>
                    <a:pt x="0" y="12949"/>
                  </a:lnTo>
                  <a:lnTo>
                    <a:pt x="18163" y="12949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20" name="Google Shape;1320;p36"/>
            <p:cNvSpPr/>
            <p:nvPr/>
          </p:nvSpPr>
          <p:spPr>
            <a:xfrm>
              <a:off x="1753906" y="3071590"/>
              <a:ext cx="596066" cy="445559"/>
            </a:xfrm>
            <a:custGeom>
              <a:avLst/>
              <a:gdLst/>
              <a:ahLst/>
              <a:cxnLst/>
              <a:rect l="l" t="t" r="r" b="b"/>
              <a:pathLst>
                <a:path w="18598" h="13902" extrusionOk="0">
                  <a:moveTo>
                    <a:pt x="18597" y="0"/>
                  </a:moveTo>
                  <a:lnTo>
                    <a:pt x="1" y="669"/>
                  </a:lnTo>
                  <a:lnTo>
                    <a:pt x="1" y="13902"/>
                  </a:lnTo>
                  <a:lnTo>
                    <a:pt x="18597" y="13902"/>
                  </a:lnTo>
                  <a:lnTo>
                    <a:pt x="1859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1961687" y="3188316"/>
              <a:ext cx="182653" cy="71792"/>
            </a:xfrm>
            <a:custGeom>
              <a:avLst/>
              <a:gdLst/>
              <a:ahLst/>
              <a:cxnLst/>
              <a:rect l="l" t="t" r="r" b="b"/>
              <a:pathLst>
                <a:path w="5699" h="2240" extrusionOk="0">
                  <a:moveTo>
                    <a:pt x="1" y="1"/>
                  </a:moveTo>
                  <a:lnTo>
                    <a:pt x="1" y="2240"/>
                  </a:lnTo>
                  <a:lnTo>
                    <a:pt x="5698" y="2240"/>
                  </a:lnTo>
                  <a:lnTo>
                    <a:pt x="5698" y="1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22" name="Google Shape;1322;p36"/>
            <p:cNvSpPr/>
            <p:nvPr/>
          </p:nvSpPr>
          <p:spPr>
            <a:xfrm>
              <a:off x="1955789" y="3315234"/>
              <a:ext cx="188550" cy="27339"/>
            </a:xfrm>
            <a:custGeom>
              <a:avLst/>
              <a:gdLst/>
              <a:ahLst/>
              <a:cxnLst/>
              <a:rect l="l" t="t" r="r" b="b"/>
              <a:pathLst>
                <a:path w="5883" h="853" extrusionOk="0">
                  <a:moveTo>
                    <a:pt x="1" y="1"/>
                  </a:moveTo>
                  <a:lnTo>
                    <a:pt x="1" y="853"/>
                  </a:lnTo>
                  <a:lnTo>
                    <a:pt x="5882" y="853"/>
                  </a:lnTo>
                  <a:lnTo>
                    <a:pt x="588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23" name="Google Shape;1323;p36"/>
            <p:cNvSpPr/>
            <p:nvPr/>
          </p:nvSpPr>
          <p:spPr>
            <a:xfrm>
              <a:off x="1171814" y="3099954"/>
              <a:ext cx="582124" cy="415080"/>
            </a:xfrm>
            <a:custGeom>
              <a:avLst/>
              <a:gdLst/>
              <a:ahLst/>
              <a:cxnLst/>
              <a:rect l="l" t="t" r="r" b="b"/>
              <a:pathLst>
                <a:path w="18163" h="12951" extrusionOk="0">
                  <a:moveTo>
                    <a:pt x="0" y="1"/>
                  </a:moveTo>
                  <a:lnTo>
                    <a:pt x="0" y="12950"/>
                  </a:lnTo>
                  <a:lnTo>
                    <a:pt x="18163" y="12950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24" name="Google Shape;1324;p36"/>
            <p:cNvSpPr/>
            <p:nvPr/>
          </p:nvSpPr>
          <p:spPr>
            <a:xfrm>
              <a:off x="1753906" y="4102446"/>
              <a:ext cx="596066" cy="445559"/>
            </a:xfrm>
            <a:custGeom>
              <a:avLst/>
              <a:gdLst/>
              <a:ahLst/>
              <a:cxnLst/>
              <a:rect l="l" t="t" r="r" b="b"/>
              <a:pathLst>
                <a:path w="18598" h="13902" extrusionOk="0">
                  <a:moveTo>
                    <a:pt x="18597" y="0"/>
                  </a:moveTo>
                  <a:lnTo>
                    <a:pt x="1" y="669"/>
                  </a:lnTo>
                  <a:lnTo>
                    <a:pt x="1" y="13902"/>
                  </a:lnTo>
                  <a:lnTo>
                    <a:pt x="18597" y="13902"/>
                  </a:lnTo>
                  <a:lnTo>
                    <a:pt x="1859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25" name="Google Shape;1325;p36"/>
            <p:cNvSpPr/>
            <p:nvPr/>
          </p:nvSpPr>
          <p:spPr>
            <a:xfrm>
              <a:off x="1961687" y="4219172"/>
              <a:ext cx="182653" cy="71792"/>
            </a:xfrm>
            <a:custGeom>
              <a:avLst/>
              <a:gdLst/>
              <a:ahLst/>
              <a:cxnLst/>
              <a:rect l="l" t="t" r="r" b="b"/>
              <a:pathLst>
                <a:path w="5699" h="2240" extrusionOk="0">
                  <a:moveTo>
                    <a:pt x="1" y="1"/>
                  </a:moveTo>
                  <a:lnTo>
                    <a:pt x="1" y="2240"/>
                  </a:lnTo>
                  <a:lnTo>
                    <a:pt x="5698" y="2240"/>
                  </a:lnTo>
                  <a:lnTo>
                    <a:pt x="5698" y="1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26" name="Google Shape;1326;p36"/>
            <p:cNvSpPr/>
            <p:nvPr/>
          </p:nvSpPr>
          <p:spPr>
            <a:xfrm>
              <a:off x="1955789" y="4346090"/>
              <a:ext cx="188550" cy="27339"/>
            </a:xfrm>
            <a:custGeom>
              <a:avLst/>
              <a:gdLst/>
              <a:ahLst/>
              <a:cxnLst/>
              <a:rect l="l" t="t" r="r" b="b"/>
              <a:pathLst>
                <a:path w="5883" h="853" extrusionOk="0">
                  <a:moveTo>
                    <a:pt x="1" y="1"/>
                  </a:moveTo>
                  <a:lnTo>
                    <a:pt x="1" y="853"/>
                  </a:lnTo>
                  <a:lnTo>
                    <a:pt x="5882" y="853"/>
                  </a:lnTo>
                  <a:lnTo>
                    <a:pt x="588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1171814" y="4130810"/>
              <a:ext cx="582124" cy="415047"/>
            </a:xfrm>
            <a:custGeom>
              <a:avLst/>
              <a:gdLst/>
              <a:ahLst/>
              <a:cxnLst/>
              <a:rect l="l" t="t" r="r" b="b"/>
              <a:pathLst>
                <a:path w="18163" h="12950" extrusionOk="0">
                  <a:moveTo>
                    <a:pt x="0" y="1"/>
                  </a:moveTo>
                  <a:lnTo>
                    <a:pt x="0" y="12950"/>
                  </a:lnTo>
                  <a:lnTo>
                    <a:pt x="18163" y="12950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grpSp>
        <p:nvGrpSpPr>
          <p:cNvPr id="93" name="Google Shape;2157;p44">
            <a:extLst>
              <a:ext uri="{FF2B5EF4-FFF2-40B4-BE49-F238E27FC236}">
                <a16:creationId xmlns:a16="http://schemas.microsoft.com/office/drawing/2014/main" id="{2F0EDF8C-C50E-490F-B316-A2B5ACC20E75}"/>
              </a:ext>
            </a:extLst>
          </p:cNvPr>
          <p:cNvGrpSpPr/>
          <p:nvPr/>
        </p:nvGrpSpPr>
        <p:grpSpPr>
          <a:xfrm>
            <a:off x="3780332" y="1825080"/>
            <a:ext cx="2469284" cy="2261641"/>
            <a:chOff x="5032915" y="1966233"/>
            <a:chExt cx="2992444" cy="2707392"/>
          </a:xfrm>
        </p:grpSpPr>
        <p:sp>
          <p:nvSpPr>
            <p:cNvPr id="94" name="Google Shape;2158;p44">
              <a:extLst>
                <a:ext uri="{FF2B5EF4-FFF2-40B4-BE49-F238E27FC236}">
                  <a16:creationId xmlns:a16="http://schemas.microsoft.com/office/drawing/2014/main" id="{E3B51EE1-F7CB-46A2-B274-D785DD193673}"/>
                </a:ext>
              </a:extLst>
            </p:cNvPr>
            <p:cNvSpPr/>
            <p:nvPr/>
          </p:nvSpPr>
          <p:spPr>
            <a:xfrm>
              <a:off x="6970915" y="3772346"/>
              <a:ext cx="235119" cy="901278"/>
            </a:xfrm>
            <a:custGeom>
              <a:avLst/>
              <a:gdLst/>
              <a:ahLst/>
              <a:cxnLst/>
              <a:rect l="l" t="t" r="r" b="b"/>
              <a:pathLst>
                <a:path w="7336" h="28121" extrusionOk="0">
                  <a:moveTo>
                    <a:pt x="0" y="0"/>
                  </a:moveTo>
                  <a:lnTo>
                    <a:pt x="5965" y="28121"/>
                  </a:lnTo>
                  <a:lnTo>
                    <a:pt x="7336" y="28121"/>
                  </a:lnTo>
                  <a:lnTo>
                    <a:pt x="237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grpSp>
          <p:nvGrpSpPr>
            <p:cNvPr id="95" name="Google Shape;2159;p44">
              <a:extLst>
                <a:ext uri="{FF2B5EF4-FFF2-40B4-BE49-F238E27FC236}">
                  <a16:creationId xmlns:a16="http://schemas.microsoft.com/office/drawing/2014/main" id="{B593DB45-7ACB-4BAF-B9AC-9C4655E63F5A}"/>
                </a:ext>
              </a:extLst>
            </p:cNvPr>
            <p:cNvGrpSpPr/>
            <p:nvPr/>
          </p:nvGrpSpPr>
          <p:grpSpPr>
            <a:xfrm>
              <a:off x="5032915" y="1966233"/>
              <a:ext cx="2992444" cy="2707392"/>
              <a:chOff x="5326840" y="1961634"/>
              <a:chExt cx="2992444" cy="2707392"/>
            </a:xfrm>
          </p:grpSpPr>
          <p:sp>
            <p:nvSpPr>
              <p:cNvPr id="96" name="Google Shape;2160;p44">
                <a:extLst>
                  <a:ext uri="{FF2B5EF4-FFF2-40B4-BE49-F238E27FC236}">
                    <a16:creationId xmlns:a16="http://schemas.microsoft.com/office/drawing/2014/main" id="{4A54A0D7-0BE0-4F34-9209-E67A4982CCFE}"/>
                  </a:ext>
                </a:extLst>
              </p:cNvPr>
              <p:cNvSpPr/>
              <p:nvPr/>
            </p:nvSpPr>
            <p:spPr>
              <a:xfrm>
                <a:off x="6182704" y="4001777"/>
                <a:ext cx="338865" cy="205665"/>
              </a:xfrm>
              <a:custGeom>
                <a:avLst/>
                <a:gdLst/>
                <a:ahLst/>
                <a:cxnLst/>
                <a:rect l="l" t="t" r="r" b="b"/>
                <a:pathLst>
                  <a:path w="10573" h="6417" extrusionOk="0">
                    <a:moveTo>
                      <a:pt x="5460" y="0"/>
                    </a:moveTo>
                    <a:lnTo>
                      <a:pt x="4157" y="2724"/>
                    </a:lnTo>
                    <a:cubicBezTo>
                      <a:pt x="4157" y="2724"/>
                      <a:pt x="1619" y="2151"/>
                      <a:pt x="575" y="2151"/>
                    </a:cubicBezTo>
                    <a:cubicBezTo>
                      <a:pt x="181" y="2151"/>
                      <a:pt x="0" y="2232"/>
                      <a:pt x="247" y="2456"/>
                    </a:cubicBezTo>
                    <a:cubicBezTo>
                      <a:pt x="1049" y="3191"/>
                      <a:pt x="6931" y="5698"/>
                      <a:pt x="8384" y="6299"/>
                    </a:cubicBezTo>
                    <a:lnTo>
                      <a:pt x="8702" y="6416"/>
                    </a:lnTo>
                    <a:lnTo>
                      <a:pt x="10573" y="2423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rgbClr val="19B5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97" name="Google Shape;2161;p44">
                <a:extLst>
                  <a:ext uri="{FF2B5EF4-FFF2-40B4-BE49-F238E27FC236}">
                    <a16:creationId xmlns:a16="http://schemas.microsoft.com/office/drawing/2014/main" id="{8FA85D21-A033-45FB-BCCD-0D5EB7F754ED}"/>
                  </a:ext>
                </a:extLst>
              </p:cNvPr>
              <p:cNvSpPr/>
              <p:nvPr/>
            </p:nvSpPr>
            <p:spPr>
              <a:xfrm>
                <a:off x="6402663" y="4151515"/>
                <a:ext cx="81439" cy="53780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1678" extrusionOk="0">
                    <a:moveTo>
                      <a:pt x="1626" y="0"/>
                    </a:moveTo>
                    <a:cubicBezTo>
                      <a:pt x="1474" y="0"/>
                      <a:pt x="1321" y="19"/>
                      <a:pt x="1170" y="57"/>
                    </a:cubicBezTo>
                    <a:cubicBezTo>
                      <a:pt x="702" y="157"/>
                      <a:pt x="285" y="441"/>
                      <a:pt x="1" y="825"/>
                    </a:cubicBezTo>
                    <a:lnTo>
                      <a:pt x="1872" y="1677"/>
                    </a:lnTo>
                    <a:lnTo>
                      <a:pt x="2540" y="240"/>
                    </a:lnTo>
                    <a:cubicBezTo>
                      <a:pt x="2258" y="82"/>
                      <a:pt x="1944" y="0"/>
                      <a:pt x="16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98" name="Google Shape;2162;p44">
                <a:extLst>
                  <a:ext uri="{FF2B5EF4-FFF2-40B4-BE49-F238E27FC236}">
                    <a16:creationId xmlns:a16="http://schemas.microsoft.com/office/drawing/2014/main" id="{7232C38B-C346-45F7-99A3-05934D7F9EB6}"/>
                  </a:ext>
                </a:extLst>
              </p:cNvPr>
              <p:cNvSpPr/>
              <p:nvPr/>
            </p:nvSpPr>
            <p:spPr>
              <a:xfrm>
                <a:off x="6185332" y="4070973"/>
                <a:ext cx="277874" cy="136469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258" extrusionOk="0">
                    <a:moveTo>
                      <a:pt x="507" y="1"/>
                    </a:moveTo>
                    <a:cubicBezTo>
                      <a:pt x="219" y="1"/>
                      <a:pt x="0" y="40"/>
                      <a:pt x="31" y="164"/>
                    </a:cubicBezTo>
                    <a:cubicBezTo>
                      <a:pt x="98" y="514"/>
                      <a:pt x="5930" y="3271"/>
                      <a:pt x="8620" y="4257"/>
                    </a:cubicBezTo>
                    <a:lnTo>
                      <a:pt x="8670" y="4140"/>
                    </a:lnTo>
                    <a:lnTo>
                      <a:pt x="1819" y="982"/>
                    </a:lnTo>
                    <a:cubicBezTo>
                      <a:pt x="1819" y="982"/>
                      <a:pt x="1970" y="264"/>
                      <a:pt x="1686" y="113"/>
                    </a:cubicBezTo>
                    <a:cubicBezTo>
                      <a:pt x="1686" y="113"/>
                      <a:pt x="997" y="1"/>
                      <a:pt x="5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99" name="Google Shape;2163;p44">
                <a:extLst>
                  <a:ext uri="{FF2B5EF4-FFF2-40B4-BE49-F238E27FC236}">
                    <a16:creationId xmlns:a16="http://schemas.microsoft.com/office/drawing/2014/main" id="{056F2CB7-21A7-4780-B1BC-7D0AA5FF46B8}"/>
                  </a:ext>
                </a:extLst>
              </p:cNvPr>
              <p:cNvSpPr/>
              <p:nvPr/>
            </p:nvSpPr>
            <p:spPr>
              <a:xfrm>
                <a:off x="6187383" y="4073537"/>
                <a:ext cx="278514" cy="131213"/>
              </a:xfrm>
              <a:custGeom>
                <a:avLst/>
                <a:gdLst/>
                <a:ahLst/>
                <a:cxnLst/>
                <a:rect l="l" t="t" r="r" b="b"/>
                <a:pathLst>
                  <a:path w="8690" h="4094" extrusionOk="0">
                    <a:moveTo>
                      <a:pt x="1" y="0"/>
                    </a:moveTo>
                    <a:cubicBezTo>
                      <a:pt x="18" y="17"/>
                      <a:pt x="51" y="33"/>
                      <a:pt x="84" y="50"/>
                    </a:cubicBezTo>
                    <a:cubicBezTo>
                      <a:pt x="151" y="84"/>
                      <a:pt x="235" y="134"/>
                      <a:pt x="335" y="184"/>
                    </a:cubicBezTo>
                    <a:lnTo>
                      <a:pt x="1237" y="668"/>
                    </a:lnTo>
                    <a:cubicBezTo>
                      <a:pt x="2006" y="1069"/>
                      <a:pt x="3092" y="1604"/>
                      <a:pt x="4295" y="2172"/>
                    </a:cubicBezTo>
                    <a:cubicBezTo>
                      <a:pt x="5481" y="2740"/>
                      <a:pt x="6584" y="3225"/>
                      <a:pt x="7386" y="3559"/>
                    </a:cubicBezTo>
                    <a:lnTo>
                      <a:pt x="8338" y="3960"/>
                    </a:lnTo>
                    <a:lnTo>
                      <a:pt x="8589" y="4077"/>
                    </a:lnTo>
                    <a:cubicBezTo>
                      <a:pt x="8622" y="4077"/>
                      <a:pt x="8656" y="4094"/>
                      <a:pt x="8689" y="4094"/>
                    </a:cubicBezTo>
                    <a:cubicBezTo>
                      <a:pt x="8656" y="4077"/>
                      <a:pt x="8622" y="4060"/>
                      <a:pt x="8606" y="4060"/>
                    </a:cubicBezTo>
                    <a:lnTo>
                      <a:pt x="8338" y="3943"/>
                    </a:lnTo>
                    <a:cubicBezTo>
                      <a:pt x="8088" y="3826"/>
                      <a:pt x="7770" y="3693"/>
                      <a:pt x="7403" y="3526"/>
                    </a:cubicBezTo>
                    <a:cubicBezTo>
                      <a:pt x="6617" y="3158"/>
                      <a:pt x="5515" y="2673"/>
                      <a:pt x="4312" y="2105"/>
                    </a:cubicBezTo>
                    <a:cubicBezTo>
                      <a:pt x="3125" y="1537"/>
                      <a:pt x="2039" y="1003"/>
                      <a:pt x="1254" y="618"/>
                    </a:cubicBezTo>
                    <a:cubicBezTo>
                      <a:pt x="903" y="434"/>
                      <a:pt x="586" y="284"/>
                      <a:pt x="335" y="150"/>
                    </a:cubicBezTo>
                    <a:cubicBezTo>
                      <a:pt x="251" y="117"/>
                      <a:pt x="168" y="67"/>
                      <a:pt x="84" y="33"/>
                    </a:cubicBezTo>
                    <a:cubicBezTo>
                      <a:pt x="68" y="17"/>
                      <a:pt x="34" y="0"/>
                      <a:pt x="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00" name="Google Shape;2164;p44">
                <a:extLst>
                  <a:ext uri="{FF2B5EF4-FFF2-40B4-BE49-F238E27FC236}">
                    <a16:creationId xmlns:a16="http://schemas.microsoft.com/office/drawing/2014/main" id="{E2FC1E16-F0F4-4980-9E18-E117F9333F91}"/>
                  </a:ext>
                </a:extLst>
              </p:cNvPr>
              <p:cNvSpPr/>
              <p:nvPr/>
            </p:nvSpPr>
            <p:spPr>
              <a:xfrm>
                <a:off x="6238791" y="4071903"/>
                <a:ext cx="9679" cy="33236"/>
              </a:xfrm>
              <a:custGeom>
                <a:avLst/>
                <a:gdLst/>
                <a:ahLst/>
                <a:cxnLst/>
                <a:rect l="l" t="t" r="r" b="b"/>
                <a:pathLst>
                  <a:path w="302" h="103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8" y="318"/>
                      <a:pt x="201" y="686"/>
                      <a:pt x="118" y="1037"/>
                    </a:cubicBezTo>
                    <a:cubicBezTo>
                      <a:pt x="302" y="703"/>
                      <a:pt x="252" y="285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01" name="Google Shape;2165;p44">
                <a:extLst>
                  <a:ext uri="{FF2B5EF4-FFF2-40B4-BE49-F238E27FC236}">
                    <a16:creationId xmlns:a16="http://schemas.microsoft.com/office/drawing/2014/main" id="{EF4A01B3-B551-4B30-B292-0A73F0246795}"/>
                  </a:ext>
                </a:extLst>
              </p:cNvPr>
              <p:cNvSpPr/>
              <p:nvPr/>
            </p:nvSpPr>
            <p:spPr>
              <a:xfrm>
                <a:off x="6312698" y="4088504"/>
                <a:ext cx="6987" cy="14038"/>
              </a:xfrm>
              <a:custGeom>
                <a:avLst/>
                <a:gdLst/>
                <a:ahLst/>
                <a:cxnLst/>
                <a:rect l="l" t="t" r="r" b="b"/>
                <a:pathLst>
                  <a:path w="218" h="438" extrusionOk="0">
                    <a:moveTo>
                      <a:pt x="17" y="1"/>
                    </a:moveTo>
                    <a:cubicBezTo>
                      <a:pt x="1" y="1"/>
                      <a:pt x="34" y="118"/>
                      <a:pt x="84" y="235"/>
                    </a:cubicBezTo>
                    <a:cubicBezTo>
                      <a:pt x="131" y="343"/>
                      <a:pt x="177" y="437"/>
                      <a:pt x="197" y="437"/>
                    </a:cubicBezTo>
                    <a:cubicBezTo>
                      <a:pt x="199" y="437"/>
                      <a:pt x="200" y="436"/>
                      <a:pt x="201" y="435"/>
                    </a:cubicBezTo>
                    <a:cubicBezTo>
                      <a:pt x="218" y="435"/>
                      <a:pt x="201" y="335"/>
                      <a:pt x="151" y="201"/>
                    </a:cubicBezTo>
                    <a:cubicBezTo>
                      <a:pt x="101" y="84"/>
                      <a:pt x="34" y="1"/>
                      <a:pt x="1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02" name="Google Shape;2166;p44">
                <a:extLst>
                  <a:ext uri="{FF2B5EF4-FFF2-40B4-BE49-F238E27FC236}">
                    <a16:creationId xmlns:a16="http://schemas.microsoft.com/office/drawing/2014/main" id="{2ECE282B-010B-43D6-8A1C-0A4B8F6EECEB}"/>
                  </a:ext>
                </a:extLst>
              </p:cNvPr>
              <p:cNvSpPr/>
              <p:nvPr/>
            </p:nvSpPr>
            <p:spPr>
              <a:xfrm>
                <a:off x="6317538" y="4083152"/>
                <a:ext cx="17692" cy="8077"/>
              </a:xfrm>
              <a:custGeom>
                <a:avLst/>
                <a:gdLst/>
                <a:ahLst/>
                <a:cxnLst/>
                <a:rect l="l" t="t" r="r" b="b"/>
                <a:pathLst>
                  <a:path w="552" h="252" extrusionOk="0">
                    <a:moveTo>
                      <a:pt x="0" y="1"/>
                    </a:moveTo>
                    <a:cubicBezTo>
                      <a:pt x="0" y="17"/>
                      <a:pt x="117" y="84"/>
                      <a:pt x="267" y="151"/>
                    </a:cubicBezTo>
                    <a:cubicBezTo>
                      <a:pt x="351" y="201"/>
                      <a:pt x="451" y="235"/>
                      <a:pt x="551" y="251"/>
                    </a:cubicBezTo>
                    <a:cubicBezTo>
                      <a:pt x="551" y="235"/>
                      <a:pt x="434" y="168"/>
                      <a:pt x="284" y="84"/>
                    </a:cubicBezTo>
                    <a:cubicBezTo>
                      <a:pt x="201" y="34"/>
                      <a:pt x="100" y="17"/>
                      <a:pt x="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03" name="Google Shape;2167;p44">
                <a:extLst>
                  <a:ext uri="{FF2B5EF4-FFF2-40B4-BE49-F238E27FC236}">
                    <a16:creationId xmlns:a16="http://schemas.microsoft.com/office/drawing/2014/main" id="{AA95248A-1C5B-4DB2-8F6F-6AADAD707D59}"/>
                  </a:ext>
                </a:extLst>
              </p:cNvPr>
              <p:cNvSpPr/>
              <p:nvPr/>
            </p:nvSpPr>
            <p:spPr>
              <a:xfrm>
                <a:off x="6322890" y="4073537"/>
                <a:ext cx="20384" cy="8237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5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4" y="100"/>
                      <a:pt x="184" y="167"/>
                      <a:pt x="284" y="201"/>
                    </a:cubicBezTo>
                    <a:cubicBezTo>
                      <a:pt x="372" y="238"/>
                      <a:pt x="460" y="257"/>
                      <a:pt x="547" y="257"/>
                    </a:cubicBezTo>
                    <a:cubicBezTo>
                      <a:pt x="577" y="257"/>
                      <a:pt x="606" y="255"/>
                      <a:pt x="635" y="251"/>
                    </a:cubicBezTo>
                    <a:cubicBezTo>
                      <a:pt x="418" y="167"/>
                      <a:pt x="217" y="84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04" name="Google Shape;2168;p44">
                <a:extLst>
                  <a:ext uri="{FF2B5EF4-FFF2-40B4-BE49-F238E27FC236}">
                    <a16:creationId xmlns:a16="http://schemas.microsoft.com/office/drawing/2014/main" id="{2B8A24DB-C6C4-4B57-A6A1-698BBA459D3A}"/>
                  </a:ext>
                </a:extLst>
              </p:cNvPr>
              <p:cNvSpPr/>
              <p:nvPr/>
            </p:nvSpPr>
            <p:spPr>
              <a:xfrm>
                <a:off x="6276835" y="4059595"/>
                <a:ext cx="27018" cy="28941"/>
              </a:xfrm>
              <a:custGeom>
                <a:avLst/>
                <a:gdLst/>
                <a:ahLst/>
                <a:cxnLst/>
                <a:rect l="l" t="t" r="r" b="b"/>
                <a:pathLst>
                  <a:path w="843" h="903" extrusionOk="0">
                    <a:moveTo>
                      <a:pt x="134" y="67"/>
                    </a:moveTo>
                    <a:cubicBezTo>
                      <a:pt x="284" y="67"/>
                      <a:pt x="435" y="134"/>
                      <a:pt x="535" y="235"/>
                    </a:cubicBezTo>
                    <a:cubicBezTo>
                      <a:pt x="635" y="318"/>
                      <a:pt x="702" y="435"/>
                      <a:pt x="735" y="552"/>
                    </a:cubicBezTo>
                    <a:cubicBezTo>
                      <a:pt x="757" y="628"/>
                      <a:pt x="765" y="705"/>
                      <a:pt x="763" y="781"/>
                    </a:cubicBezTo>
                    <a:lnTo>
                      <a:pt x="763" y="781"/>
                    </a:lnTo>
                    <a:cubicBezTo>
                      <a:pt x="708" y="750"/>
                      <a:pt x="628" y="703"/>
                      <a:pt x="535" y="636"/>
                    </a:cubicBezTo>
                    <a:cubicBezTo>
                      <a:pt x="435" y="569"/>
                      <a:pt x="334" y="485"/>
                      <a:pt x="251" y="385"/>
                    </a:cubicBezTo>
                    <a:cubicBezTo>
                      <a:pt x="184" y="335"/>
                      <a:pt x="134" y="285"/>
                      <a:pt x="100" y="218"/>
                    </a:cubicBezTo>
                    <a:cubicBezTo>
                      <a:pt x="50" y="168"/>
                      <a:pt x="67" y="84"/>
                      <a:pt x="134" y="67"/>
                    </a:cubicBezTo>
                    <a:close/>
                    <a:moveTo>
                      <a:pt x="117" y="1"/>
                    </a:moveTo>
                    <a:cubicBezTo>
                      <a:pt x="67" y="17"/>
                      <a:pt x="17" y="67"/>
                      <a:pt x="0" y="118"/>
                    </a:cubicBezTo>
                    <a:cubicBezTo>
                      <a:pt x="0" y="168"/>
                      <a:pt x="17" y="218"/>
                      <a:pt x="34" y="251"/>
                    </a:cubicBezTo>
                    <a:cubicBezTo>
                      <a:pt x="84" y="318"/>
                      <a:pt x="134" y="385"/>
                      <a:pt x="201" y="435"/>
                    </a:cubicBezTo>
                    <a:cubicBezTo>
                      <a:pt x="301" y="519"/>
                      <a:pt x="401" y="602"/>
                      <a:pt x="518" y="686"/>
                    </a:cubicBezTo>
                    <a:cubicBezTo>
                      <a:pt x="597" y="738"/>
                      <a:pt x="675" y="780"/>
                      <a:pt x="761" y="812"/>
                    </a:cubicBezTo>
                    <a:lnTo>
                      <a:pt x="761" y="812"/>
                    </a:lnTo>
                    <a:cubicBezTo>
                      <a:pt x="760" y="842"/>
                      <a:pt x="756" y="872"/>
                      <a:pt x="752" y="903"/>
                    </a:cubicBezTo>
                    <a:cubicBezTo>
                      <a:pt x="752" y="903"/>
                      <a:pt x="766" y="875"/>
                      <a:pt x="781" y="819"/>
                    </a:cubicBezTo>
                    <a:lnTo>
                      <a:pt x="781" y="819"/>
                    </a:lnTo>
                    <a:cubicBezTo>
                      <a:pt x="799" y="825"/>
                      <a:pt x="817" y="831"/>
                      <a:pt x="836" y="836"/>
                    </a:cubicBezTo>
                    <a:cubicBezTo>
                      <a:pt x="842" y="829"/>
                      <a:pt x="824" y="817"/>
                      <a:pt x="787" y="795"/>
                    </a:cubicBezTo>
                    <a:lnTo>
                      <a:pt x="787" y="795"/>
                    </a:lnTo>
                    <a:cubicBezTo>
                      <a:pt x="802" y="713"/>
                      <a:pt x="802" y="616"/>
                      <a:pt x="785" y="535"/>
                    </a:cubicBezTo>
                    <a:cubicBezTo>
                      <a:pt x="719" y="218"/>
                      <a:pt x="435" y="1"/>
                      <a:pt x="11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05" name="Google Shape;2169;p44">
                <a:extLst>
                  <a:ext uri="{FF2B5EF4-FFF2-40B4-BE49-F238E27FC236}">
                    <a16:creationId xmlns:a16="http://schemas.microsoft.com/office/drawing/2014/main" id="{95A02618-F2CC-426C-B8F0-03D3A1EF19E8}"/>
                  </a:ext>
                </a:extLst>
              </p:cNvPr>
              <p:cNvSpPr/>
              <p:nvPr/>
            </p:nvSpPr>
            <p:spPr>
              <a:xfrm>
                <a:off x="6300391" y="4069371"/>
                <a:ext cx="23044" cy="16506"/>
              </a:xfrm>
              <a:custGeom>
                <a:avLst/>
                <a:gdLst/>
                <a:ahLst/>
                <a:cxnLst/>
                <a:rect l="l" t="t" r="r" b="b"/>
                <a:pathLst>
                  <a:path w="719" h="515" extrusionOk="0">
                    <a:moveTo>
                      <a:pt x="492" y="1"/>
                    </a:moveTo>
                    <a:cubicBezTo>
                      <a:pt x="418" y="1"/>
                      <a:pt x="345" y="23"/>
                      <a:pt x="284" y="63"/>
                    </a:cubicBezTo>
                    <a:cubicBezTo>
                      <a:pt x="201" y="113"/>
                      <a:pt x="134" y="180"/>
                      <a:pt x="84" y="264"/>
                    </a:cubicBezTo>
                    <a:cubicBezTo>
                      <a:pt x="34" y="331"/>
                      <a:pt x="0" y="414"/>
                      <a:pt x="17" y="514"/>
                    </a:cubicBezTo>
                    <a:lnTo>
                      <a:pt x="17" y="498"/>
                    </a:lnTo>
                    <a:cubicBezTo>
                      <a:pt x="50" y="431"/>
                      <a:pt x="84" y="364"/>
                      <a:pt x="117" y="280"/>
                    </a:cubicBezTo>
                    <a:cubicBezTo>
                      <a:pt x="184" y="214"/>
                      <a:pt x="251" y="163"/>
                      <a:pt x="318" y="113"/>
                    </a:cubicBezTo>
                    <a:cubicBezTo>
                      <a:pt x="372" y="81"/>
                      <a:pt x="433" y="62"/>
                      <a:pt x="496" y="62"/>
                    </a:cubicBezTo>
                    <a:cubicBezTo>
                      <a:pt x="531" y="62"/>
                      <a:pt x="566" y="68"/>
                      <a:pt x="602" y="80"/>
                    </a:cubicBezTo>
                    <a:cubicBezTo>
                      <a:pt x="669" y="130"/>
                      <a:pt x="585" y="247"/>
                      <a:pt x="502" y="297"/>
                    </a:cubicBezTo>
                    <a:cubicBezTo>
                      <a:pt x="435" y="347"/>
                      <a:pt x="368" y="381"/>
                      <a:pt x="284" y="431"/>
                    </a:cubicBezTo>
                    <a:cubicBezTo>
                      <a:pt x="134" y="481"/>
                      <a:pt x="50" y="498"/>
                      <a:pt x="50" y="514"/>
                    </a:cubicBezTo>
                    <a:cubicBezTo>
                      <a:pt x="134" y="514"/>
                      <a:pt x="218" y="498"/>
                      <a:pt x="301" y="464"/>
                    </a:cubicBezTo>
                    <a:cubicBezTo>
                      <a:pt x="385" y="431"/>
                      <a:pt x="468" y="397"/>
                      <a:pt x="552" y="347"/>
                    </a:cubicBezTo>
                    <a:cubicBezTo>
                      <a:pt x="602" y="314"/>
                      <a:pt x="635" y="280"/>
                      <a:pt x="669" y="230"/>
                    </a:cubicBezTo>
                    <a:cubicBezTo>
                      <a:pt x="719" y="163"/>
                      <a:pt x="702" y="80"/>
                      <a:pt x="635" y="30"/>
                    </a:cubicBezTo>
                    <a:cubicBezTo>
                      <a:pt x="589" y="10"/>
                      <a:pt x="540" y="1"/>
                      <a:pt x="49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06" name="Google Shape;2170;p44">
                <a:extLst>
                  <a:ext uri="{FF2B5EF4-FFF2-40B4-BE49-F238E27FC236}">
                    <a16:creationId xmlns:a16="http://schemas.microsoft.com/office/drawing/2014/main" id="{0849EA49-2632-4C78-8BFD-F45601176F97}"/>
                  </a:ext>
                </a:extLst>
              </p:cNvPr>
              <p:cNvSpPr/>
              <p:nvPr/>
            </p:nvSpPr>
            <p:spPr>
              <a:xfrm>
                <a:off x="6403753" y="4148053"/>
                <a:ext cx="79804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917" extrusionOk="0">
                    <a:moveTo>
                      <a:pt x="1496" y="0"/>
                    </a:moveTo>
                    <a:cubicBezTo>
                      <a:pt x="1021" y="0"/>
                      <a:pt x="559" y="194"/>
                      <a:pt x="234" y="566"/>
                    </a:cubicBezTo>
                    <a:cubicBezTo>
                      <a:pt x="150" y="632"/>
                      <a:pt x="100" y="716"/>
                      <a:pt x="34" y="816"/>
                    </a:cubicBezTo>
                    <a:cubicBezTo>
                      <a:pt x="17" y="850"/>
                      <a:pt x="0" y="883"/>
                      <a:pt x="0" y="916"/>
                    </a:cubicBezTo>
                    <a:cubicBezTo>
                      <a:pt x="0" y="916"/>
                      <a:pt x="84" y="783"/>
                      <a:pt x="267" y="599"/>
                    </a:cubicBezTo>
                    <a:cubicBezTo>
                      <a:pt x="599" y="256"/>
                      <a:pt x="1056" y="64"/>
                      <a:pt x="1526" y="64"/>
                    </a:cubicBezTo>
                    <a:cubicBezTo>
                      <a:pt x="1719" y="64"/>
                      <a:pt x="1915" y="96"/>
                      <a:pt x="2105" y="165"/>
                    </a:cubicBezTo>
                    <a:cubicBezTo>
                      <a:pt x="2356" y="248"/>
                      <a:pt x="2490" y="332"/>
                      <a:pt x="2490" y="332"/>
                    </a:cubicBezTo>
                    <a:cubicBezTo>
                      <a:pt x="2473" y="298"/>
                      <a:pt x="2440" y="265"/>
                      <a:pt x="2406" y="248"/>
                    </a:cubicBezTo>
                    <a:cubicBezTo>
                      <a:pt x="2323" y="198"/>
                      <a:pt x="2222" y="148"/>
                      <a:pt x="2122" y="114"/>
                    </a:cubicBezTo>
                    <a:cubicBezTo>
                      <a:pt x="1918" y="38"/>
                      <a:pt x="1706" y="0"/>
                      <a:pt x="149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07" name="Google Shape;2171;p44">
                <a:extLst>
                  <a:ext uri="{FF2B5EF4-FFF2-40B4-BE49-F238E27FC236}">
                    <a16:creationId xmlns:a16="http://schemas.microsoft.com/office/drawing/2014/main" id="{10243FC2-42A2-41B7-B6D2-F9FF5D50238B}"/>
                  </a:ext>
                </a:extLst>
              </p:cNvPr>
              <p:cNvSpPr/>
              <p:nvPr/>
            </p:nvSpPr>
            <p:spPr>
              <a:xfrm>
                <a:off x="6468013" y="4082094"/>
                <a:ext cx="31089" cy="68042"/>
              </a:xfrm>
              <a:custGeom>
                <a:avLst/>
                <a:gdLst/>
                <a:ahLst/>
                <a:cxnLst/>
                <a:rect l="l" t="t" r="r" b="b"/>
                <a:pathLst>
                  <a:path w="970" h="2123" extrusionOk="0">
                    <a:moveTo>
                      <a:pt x="969" y="0"/>
                    </a:moveTo>
                    <a:lnTo>
                      <a:pt x="969" y="0"/>
                    </a:lnTo>
                    <a:cubicBezTo>
                      <a:pt x="602" y="685"/>
                      <a:pt x="284" y="1404"/>
                      <a:pt x="0" y="2122"/>
                    </a:cubicBezTo>
                    <a:cubicBezTo>
                      <a:pt x="368" y="1437"/>
                      <a:pt x="685" y="736"/>
                      <a:pt x="96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08" name="Google Shape;2172;p44">
                <a:extLst>
                  <a:ext uri="{FF2B5EF4-FFF2-40B4-BE49-F238E27FC236}">
                    <a16:creationId xmlns:a16="http://schemas.microsoft.com/office/drawing/2014/main" id="{FFD5B46F-E34E-44DE-8B4C-AF3947861B92}"/>
                  </a:ext>
                </a:extLst>
              </p:cNvPr>
              <p:cNvSpPr/>
              <p:nvPr/>
            </p:nvSpPr>
            <p:spPr>
              <a:xfrm>
                <a:off x="6341608" y="4130266"/>
                <a:ext cx="48235" cy="2201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687" extrusionOk="0">
                    <a:moveTo>
                      <a:pt x="5" y="0"/>
                    </a:moveTo>
                    <a:cubicBezTo>
                      <a:pt x="3" y="0"/>
                      <a:pt x="2" y="0"/>
                      <a:pt x="1" y="1"/>
                    </a:cubicBezTo>
                    <a:cubicBezTo>
                      <a:pt x="452" y="319"/>
                      <a:pt x="970" y="552"/>
                      <a:pt x="1505" y="686"/>
                    </a:cubicBezTo>
                    <a:cubicBezTo>
                      <a:pt x="1505" y="669"/>
                      <a:pt x="1171" y="536"/>
                      <a:pt x="753" y="352"/>
                    </a:cubicBezTo>
                    <a:cubicBezTo>
                      <a:pt x="353" y="176"/>
                      <a:pt x="45" y="0"/>
                      <a:pt x="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09" name="Google Shape;2173;p44">
                <a:extLst>
                  <a:ext uri="{FF2B5EF4-FFF2-40B4-BE49-F238E27FC236}">
                    <a16:creationId xmlns:a16="http://schemas.microsoft.com/office/drawing/2014/main" id="{3FE88177-E7C9-4550-AD23-FB8AA5F5FBCF}"/>
                  </a:ext>
                </a:extLst>
              </p:cNvPr>
              <p:cNvSpPr/>
              <p:nvPr/>
            </p:nvSpPr>
            <p:spPr>
              <a:xfrm>
                <a:off x="6412855" y="4167476"/>
                <a:ext cx="9134" cy="7371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30" extrusionOk="0">
                    <a:moveTo>
                      <a:pt x="259" y="1"/>
                    </a:moveTo>
                    <a:cubicBezTo>
                      <a:pt x="224" y="1"/>
                      <a:pt x="158" y="19"/>
                      <a:pt x="100" y="77"/>
                    </a:cubicBezTo>
                    <a:cubicBezTo>
                      <a:pt x="17" y="143"/>
                      <a:pt x="0" y="227"/>
                      <a:pt x="17" y="227"/>
                    </a:cubicBezTo>
                    <a:cubicBezTo>
                      <a:pt x="19" y="229"/>
                      <a:pt x="21" y="230"/>
                      <a:pt x="23" y="230"/>
                    </a:cubicBezTo>
                    <a:cubicBezTo>
                      <a:pt x="44" y="230"/>
                      <a:pt x="91" y="171"/>
                      <a:pt x="151" y="127"/>
                    </a:cubicBezTo>
                    <a:cubicBezTo>
                      <a:pt x="217" y="60"/>
                      <a:pt x="284" y="26"/>
                      <a:pt x="284" y="10"/>
                    </a:cubicBezTo>
                    <a:cubicBezTo>
                      <a:pt x="284" y="5"/>
                      <a:pt x="275" y="1"/>
                      <a:pt x="25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10" name="Google Shape;2174;p44">
                <a:extLst>
                  <a:ext uri="{FF2B5EF4-FFF2-40B4-BE49-F238E27FC236}">
                    <a16:creationId xmlns:a16="http://schemas.microsoft.com/office/drawing/2014/main" id="{F5DAAB00-5006-4316-A9CD-BC4FB9D3C15D}"/>
                  </a:ext>
                </a:extLst>
              </p:cNvPr>
              <p:cNvSpPr/>
              <p:nvPr/>
            </p:nvSpPr>
            <p:spPr>
              <a:xfrm>
                <a:off x="6431572" y="4157925"/>
                <a:ext cx="9679" cy="3814"/>
              </a:xfrm>
              <a:custGeom>
                <a:avLst/>
                <a:gdLst/>
                <a:ahLst/>
                <a:cxnLst/>
                <a:rect l="l" t="t" r="r" b="b"/>
                <a:pathLst>
                  <a:path w="302" h="119" extrusionOk="0">
                    <a:moveTo>
                      <a:pt x="275" y="0"/>
                    </a:moveTo>
                    <a:cubicBezTo>
                      <a:pt x="246" y="0"/>
                      <a:pt x="199" y="12"/>
                      <a:pt x="151" y="24"/>
                    </a:cubicBezTo>
                    <a:cubicBezTo>
                      <a:pt x="68" y="57"/>
                      <a:pt x="1" y="90"/>
                      <a:pt x="18" y="107"/>
                    </a:cubicBezTo>
                    <a:cubicBezTo>
                      <a:pt x="18" y="114"/>
                      <a:pt x="29" y="118"/>
                      <a:pt x="49" y="118"/>
                    </a:cubicBezTo>
                    <a:cubicBezTo>
                      <a:pt x="76" y="118"/>
                      <a:pt x="119" y="110"/>
                      <a:pt x="168" y="90"/>
                    </a:cubicBezTo>
                    <a:cubicBezTo>
                      <a:pt x="252" y="74"/>
                      <a:pt x="302" y="24"/>
                      <a:pt x="302" y="7"/>
                    </a:cubicBezTo>
                    <a:cubicBezTo>
                      <a:pt x="297" y="2"/>
                      <a:pt x="288" y="0"/>
                      <a:pt x="27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11" name="Google Shape;2175;p44">
                <a:extLst>
                  <a:ext uri="{FF2B5EF4-FFF2-40B4-BE49-F238E27FC236}">
                    <a16:creationId xmlns:a16="http://schemas.microsoft.com/office/drawing/2014/main" id="{6D011DA7-9BF7-4247-9467-735331DBB971}"/>
                  </a:ext>
                </a:extLst>
              </p:cNvPr>
              <p:cNvSpPr/>
              <p:nvPr/>
            </p:nvSpPr>
            <p:spPr>
              <a:xfrm>
                <a:off x="6450866" y="4156418"/>
                <a:ext cx="11282" cy="3493"/>
              </a:xfrm>
              <a:custGeom>
                <a:avLst/>
                <a:gdLst/>
                <a:ahLst/>
                <a:cxnLst/>
                <a:rect l="l" t="t" r="r" b="b"/>
                <a:pathLst>
                  <a:path w="352" h="109" extrusionOk="0">
                    <a:moveTo>
                      <a:pt x="138" y="0"/>
                    </a:moveTo>
                    <a:cubicBezTo>
                      <a:pt x="50" y="0"/>
                      <a:pt x="0" y="40"/>
                      <a:pt x="0" y="54"/>
                    </a:cubicBezTo>
                    <a:cubicBezTo>
                      <a:pt x="17" y="71"/>
                      <a:pt x="84" y="71"/>
                      <a:pt x="168" y="71"/>
                    </a:cubicBezTo>
                    <a:cubicBezTo>
                      <a:pt x="235" y="84"/>
                      <a:pt x="303" y="109"/>
                      <a:pt x="326" y="109"/>
                    </a:cubicBezTo>
                    <a:cubicBezTo>
                      <a:pt x="332" y="109"/>
                      <a:pt x="335" y="107"/>
                      <a:pt x="335" y="104"/>
                    </a:cubicBezTo>
                    <a:cubicBezTo>
                      <a:pt x="351" y="87"/>
                      <a:pt x="285" y="21"/>
                      <a:pt x="184" y="4"/>
                    </a:cubicBezTo>
                    <a:cubicBezTo>
                      <a:pt x="168" y="1"/>
                      <a:pt x="153" y="0"/>
                      <a:pt x="13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12" name="Google Shape;2176;p44">
                <a:extLst>
                  <a:ext uri="{FF2B5EF4-FFF2-40B4-BE49-F238E27FC236}">
                    <a16:creationId xmlns:a16="http://schemas.microsoft.com/office/drawing/2014/main" id="{03EACBF8-5AB1-4394-B53E-1257919CF6A1}"/>
                  </a:ext>
                </a:extLst>
              </p:cNvPr>
              <p:cNvSpPr/>
              <p:nvPr/>
            </p:nvSpPr>
            <p:spPr>
              <a:xfrm>
                <a:off x="6469615" y="4160809"/>
                <a:ext cx="5929" cy="2179"/>
              </a:xfrm>
              <a:custGeom>
                <a:avLst/>
                <a:gdLst/>
                <a:ahLst/>
                <a:cxnLst/>
                <a:rect l="l" t="t" r="r" b="b"/>
                <a:pathLst>
                  <a:path w="185" h="68" extrusionOk="0">
                    <a:moveTo>
                      <a:pt x="101" y="0"/>
                    </a:moveTo>
                    <a:cubicBezTo>
                      <a:pt x="50" y="0"/>
                      <a:pt x="0" y="17"/>
                      <a:pt x="0" y="34"/>
                    </a:cubicBezTo>
                    <a:cubicBezTo>
                      <a:pt x="0" y="51"/>
                      <a:pt x="50" y="67"/>
                      <a:pt x="101" y="67"/>
                    </a:cubicBezTo>
                    <a:cubicBezTo>
                      <a:pt x="151" y="67"/>
                      <a:pt x="184" y="67"/>
                      <a:pt x="184" y="51"/>
                    </a:cubicBezTo>
                    <a:cubicBezTo>
                      <a:pt x="184" y="17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13" name="Google Shape;2177;p44">
                <a:extLst>
                  <a:ext uri="{FF2B5EF4-FFF2-40B4-BE49-F238E27FC236}">
                    <a16:creationId xmlns:a16="http://schemas.microsoft.com/office/drawing/2014/main" id="{42D6DE11-4DF6-4BCD-A8B4-F504F52258CB}"/>
                  </a:ext>
                </a:extLst>
              </p:cNvPr>
              <p:cNvSpPr/>
              <p:nvPr/>
            </p:nvSpPr>
            <p:spPr>
              <a:xfrm>
                <a:off x="7783761" y="2885764"/>
                <a:ext cx="327231" cy="174256"/>
              </a:xfrm>
              <a:custGeom>
                <a:avLst/>
                <a:gdLst/>
                <a:ahLst/>
                <a:cxnLst/>
                <a:rect l="l" t="t" r="r" b="b"/>
                <a:pathLst>
                  <a:path w="10210" h="5437" extrusionOk="0">
                    <a:moveTo>
                      <a:pt x="8316" y="1249"/>
                    </a:moveTo>
                    <a:cubicBezTo>
                      <a:pt x="8590" y="1249"/>
                      <a:pt x="8936" y="1291"/>
                      <a:pt x="9156" y="1471"/>
                    </a:cubicBezTo>
                    <a:cubicBezTo>
                      <a:pt x="9323" y="1638"/>
                      <a:pt x="9424" y="1872"/>
                      <a:pt x="9390" y="2106"/>
                    </a:cubicBezTo>
                    <a:cubicBezTo>
                      <a:pt x="9424" y="2373"/>
                      <a:pt x="9323" y="2640"/>
                      <a:pt x="9106" y="2824"/>
                    </a:cubicBezTo>
                    <a:lnTo>
                      <a:pt x="9123" y="2824"/>
                    </a:lnTo>
                    <a:cubicBezTo>
                      <a:pt x="8912" y="2975"/>
                      <a:pt x="8612" y="3023"/>
                      <a:pt x="8318" y="3023"/>
                    </a:cubicBezTo>
                    <a:cubicBezTo>
                      <a:pt x="8122" y="3023"/>
                      <a:pt x="7930" y="3001"/>
                      <a:pt x="7770" y="2975"/>
                    </a:cubicBezTo>
                    <a:cubicBezTo>
                      <a:pt x="7970" y="2407"/>
                      <a:pt x="8104" y="1838"/>
                      <a:pt x="8154" y="1254"/>
                    </a:cubicBezTo>
                    <a:cubicBezTo>
                      <a:pt x="8203" y="1251"/>
                      <a:pt x="8258" y="1249"/>
                      <a:pt x="8316" y="1249"/>
                    </a:cubicBezTo>
                    <a:close/>
                    <a:moveTo>
                      <a:pt x="251" y="1"/>
                    </a:moveTo>
                    <a:cubicBezTo>
                      <a:pt x="251" y="1"/>
                      <a:pt x="0" y="5247"/>
                      <a:pt x="4027" y="5431"/>
                    </a:cubicBezTo>
                    <a:cubicBezTo>
                      <a:pt x="4113" y="5435"/>
                      <a:pt x="4197" y="5437"/>
                      <a:pt x="4279" y="5437"/>
                    </a:cubicBezTo>
                    <a:cubicBezTo>
                      <a:pt x="5913" y="5437"/>
                      <a:pt x="6879" y="4663"/>
                      <a:pt x="7435" y="3693"/>
                    </a:cubicBezTo>
                    <a:cubicBezTo>
                      <a:pt x="7719" y="3760"/>
                      <a:pt x="8020" y="3810"/>
                      <a:pt x="8338" y="3810"/>
                    </a:cubicBezTo>
                    <a:cubicBezTo>
                      <a:pt x="8362" y="3811"/>
                      <a:pt x="8386" y="3811"/>
                      <a:pt x="8411" y="3811"/>
                    </a:cubicBezTo>
                    <a:cubicBezTo>
                      <a:pt x="8821" y="3811"/>
                      <a:pt x="9227" y="3680"/>
                      <a:pt x="9574" y="3459"/>
                    </a:cubicBezTo>
                    <a:cubicBezTo>
                      <a:pt x="9858" y="3242"/>
                      <a:pt x="10176" y="2858"/>
                      <a:pt x="10176" y="2106"/>
                    </a:cubicBezTo>
                    <a:cubicBezTo>
                      <a:pt x="10209" y="1638"/>
                      <a:pt x="10009" y="1187"/>
                      <a:pt x="9658" y="886"/>
                    </a:cubicBezTo>
                    <a:cubicBezTo>
                      <a:pt x="9278" y="598"/>
                      <a:pt x="8816" y="447"/>
                      <a:pt x="8346" y="447"/>
                    </a:cubicBezTo>
                    <a:cubicBezTo>
                      <a:pt x="8299" y="447"/>
                      <a:pt x="8251" y="449"/>
                      <a:pt x="8204" y="452"/>
                    </a:cubicBezTo>
                    <a:cubicBezTo>
                      <a:pt x="8204" y="184"/>
                      <a:pt x="8187" y="1"/>
                      <a:pt x="8187" y="1"/>
                    </a:cubicBezTo>
                    <a:close/>
                  </a:path>
                </a:pathLst>
              </a:custGeom>
              <a:solidFill>
                <a:srgbClr val="19B5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14" name="Google Shape;2178;p44">
                <a:extLst>
                  <a:ext uri="{FF2B5EF4-FFF2-40B4-BE49-F238E27FC236}">
                    <a16:creationId xmlns:a16="http://schemas.microsoft.com/office/drawing/2014/main" id="{35805B14-64DD-4B35-BCAA-249E6EEF81A5}"/>
                  </a:ext>
                </a:extLst>
              </p:cNvPr>
              <p:cNvSpPr/>
              <p:nvPr/>
            </p:nvSpPr>
            <p:spPr>
              <a:xfrm>
                <a:off x="7835170" y="2597122"/>
                <a:ext cx="152109" cy="27367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8539" extrusionOk="0">
                    <a:moveTo>
                      <a:pt x="2256" y="1"/>
                    </a:moveTo>
                    <a:cubicBezTo>
                      <a:pt x="2237" y="16"/>
                      <a:pt x="2218" y="32"/>
                      <a:pt x="2199" y="49"/>
                    </a:cubicBezTo>
                    <a:lnTo>
                      <a:pt x="2199" y="49"/>
                    </a:lnTo>
                    <a:cubicBezTo>
                      <a:pt x="1580" y="475"/>
                      <a:pt x="1276" y="1198"/>
                      <a:pt x="1420" y="1922"/>
                    </a:cubicBezTo>
                    <a:cubicBezTo>
                      <a:pt x="1470" y="2290"/>
                      <a:pt x="1654" y="2607"/>
                      <a:pt x="1905" y="2858"/>
                    </a:cubicBezTo>
                    <a:cubicBezTo>
                      <a:pt x="2156" y="3092"/>
                      <a:pt x="2423" y="3275"/>
                      <a:pt x="2573" y="3526"/>
                    </a:cubicBezTo>
                    <a:cubicBezTo>
                      <a:pt x="2707" y="3777"/>
                      <a:pt x="2707" y="4077"/>
                      <a:pt x="2557" y="4328"/>
                    </a:cubicBezTo>
                    <a:cubicBezTo>
                      <a:pt x="2423" y="4579"/>
                      <a:pt x="2222" y="4779"/>
                      <a:pt x="1988" y="4930"/>
                    </a:cubicBezTo>
                    <a:cubicBezTo>
                      <a:pt x="1537" y="5230"/>
                      <a:pt x="1036" y="5397"/>
                      <a:pt x="635" y="5698"/>
                    </a:cubicBezTo>
                    <a:cubicBezTo>
                      <a:pt x="284" y="5966"/>
                      <a:pt x="50" y="6383"/>
                      <a:pt x="17" y="6834"/>
                    </a:cubicBezTo>
                    <a:cubicBezTo>
                      <a:pt x="0" y="7152"/>
                      <a:pt x="67" y="7486"/>
                      <a:pt x="217" y="7787"/>
                    </a:cubicBezTo>
                    <a:cubicBezTo>
                      <a:pt x="318" y="7971"/>
                      <a:pt x="451" y="8138"/>
                      <a:pt x="602" y="8255"/>
                    </a:cubicBezTo>
                    <a:cubicBezTo>
                      <a:pt x="652" y="8288"/>
                      <a:pt x="702" y="8321"/>
                      <a:pt x="735" y="8355"/>
                    </a:cubicBezTo>
                    <a:cubicBezTo>
                      <a:pt x="769" y="8372"/>
                      <a:pt x="785" y="8372"/>
                      <a:pt x="785" y="8372"/>
                    </a:cubicBezTo>
                    <a:cubicBezTo>
                      <a:pt x="568" y="8204"/>
                      <a:pt x="401" y="8004"/>
                      <a:pt x="284" y="7753"/>
                    </a:cubicBezTo>
                    <a:cubicBezTo>
                      <a:pt x="134" y="7469"/>
                      <a:pt x="84" y="7152"/>
                      <a:pt x="117" y="6834"/>
                    </a:cubicBezTo>
                    <a:cubicBezTo>
                      <a:pt x="151" y="6417"/>
                      <a:pt x="368" y="6032"/>
                      <a:pt x="719" y="5798"/>
                    </a:cubicBezTo>
                    <a:cubicBezTo>
                      <a:pt x="1086" y="5514"/>
                      <a:pt x="1587" y="5364"/>
                      <a:pt x="2072" y="5047"/>
                    </a:cubicBezTo>
                    <a:cubicBezTo>
                      <a:pt x="2323" y="4880"/>
                      <a:pt x="2540" y="4662"/>
                      <a:pt x="2690" y="4395"/>
                    </a:cubicBezTo>
                    <a:cubicBezTo>
                      <a:pt x="2774" y="4261"/>
                      <a:pt x="2807" y="4094"/>
                      <a:pt x="2824" y="3927"/>
                    </a:cubicBezTo>
                    <a:cubicBezTo>
                      <a:pt x="2841" y="3760"/>
                      <a:pt x="2790" y="3593"/>
                      <a:pt x="2707" y="3443"/>
                    </a:cubicBezTo>
                    <a:cubicBezTo>
                      <a:pt x="2540" y="3142"/>
                      <a:pt x="2239" y="2958"/>
                      <a:pt x="2022" y="2741"/>
                    </a:cubicBezTo>
                    <a:cubicBezTo>
                      <a:pt x="1788" y="2507"/>
                      <a:pt x="1638" y="2223"/>
                      <a:pt x="1587" y="1905"/>
                    </a:cubicBezTo>
                    <a:cubicBezTo>
                      <a:pt x="1488" y="1397"/>
                      <a:pt x="1628" y="880"/>
                      <a:pt x="1953" y="496"/>
                    </a:cubicBezTo>
                    <a:lnTo>
                      <a:pt x="1953" y="496"/>
                    </a:lnTo>
                    <a:cubicBezTo>
                      <a:pt x="1937" y="609"/>
                      <a:pt x="1944" y="725"/>
                      <a:pt x="1972" y="836"/>
                    </a:cubicBezTo>
                    <a:cubicBezTo>
                      <a:pt x="2005" y="1037"/>
                      <a:pt x="2089" y="1220"/>
                      <a:pt x="2206" y="1371"/>
                    </a:cubicBezTo>
                    <a:cubicBezTo>
                      <a:pt x="2440" y="1655"/>
                      <a:pt x="2757" y="1872"/>
                      <a:pt x="3091" y="2022"/>
                    </a:cubicBezTo>
                    <a:cubicBezTo>
                      <a:pt x="3409" y="2156"/>
                      <a:pt x="3693" y="2323"/>
                      <a:pt x="3943" y="2557"/>
                    </a:cubicBezTo>
                    <a:cubicBezTo>
                      <a:pt x="4161" y="2774"/>
                      <a:pt x="4328" y="3058"/>
                      <a:pt x="4411" y="3376"/>
                    </a:cubicBezTo>
                    <a:cubicBezTo>
                      <a:pt x="4578" y="3944"/>
                      <a:pt x="4478" y="4562"/>
                      <a:pt x="4127" y="5047"/>
                    </a:cubicBezTo>
                    <a:cubicBezTo>
                      <a:pt x="3776" y="5481"/>
                      <a:pt x="3292" y="5765"/>
                      <a:pt x="3024" y="6199"/>
                    </a:cubicBezTo>
                    <a:cubicBezTo>
                      <a:pt x="2891" y="6417"/>
                      <a:pt x="2824" y="6651"/>
                      <a:pt x="2824" y="6901"/>
                    </a:cubicBezTo>
                    <a:cubicBezTo>
                      <a:pt x="2807" y="7118"/>
                      <a:pt x="2907" y="7336"/>
                      <a:pt x="3075" y="7486"/>
                    </a:cubicBezTo>
                    <a:cubicBezTo>
                      <a:pt x="3225" y="7603"/>
                      <a:pt x="3409" y="7670"/>
                      <a:pt x="3592" y="7720"/>
                    </a:cubicBezTo>
                    <a:cubicBezTo>
                      <a:pt x="3726" y="7753"/>
                      <a:pt x="3877" y="7787"/>
                      <a:pt x="4010" y="7854"/>
                    </a:cubicBezTo>
                    <a:cubicBezTo>
                      <a:pt x="4194" y="7954"/>
                      <a:pt x="4311" y="8138"/>
                      <a:pt x="4328" y="8338"/>
                    </a:cubicBezTo>
                    <a:cubicBezTo>
                      <a:pt x="4328" y="8405"/>
                      <a:pt x="4311" y="8472"/>
                      <a:pt x="4278" y="8539"/>
                    </a:cubicBezTo>
                    <a:cubicBezTo>
                      <a:pt x="4278" y="8539"/>
                      <a:pt x="4294" y="8522"/>
                      <a:pt x="4311" y="8505"/>
                    </a:cubicBezTo>
                    <a:cubicBezTo>
                      <a:pt x="4344" y="8455"/>
                      <a:pt x="4361" y="8388"/>
                      <a:pt x="4361" y="8338"/>
                    </a:cubicBezTo>
                    <a:cubicBezTo>
                      <a:pt x="4361" y="8121"/>
                      <a:pt x="4244" y="7904"/>
                      <a:pt x="4044" y="7803"/>
                    </a:cubicBezTo>
                    <a:cubicBezTo>
                      <a:pt x="3793" y="7653"/>
                      <a:pt x="3425" y="7653"/>
                      <a:pt x="3141" y="7419"/>
                    </a:cubicBezTo>
                    <a:cubicBezTo>
                      <a:pt x="2841" y="7169"/>
                      <a:pt x="2874" y="6667"/>
                      <a:pt x="3125" y="6266"/>
                    </a:cubicBezTo>
                    <a:cubicBezTo>
                      <a:pt x="3375" y="5865"/>
                      <a:pt x="3860" y="5598"/>
                      <a:pt x="4244" y="5147"/>
                    </a:cubicBezTo>
                    <a:cubicBezTo>
                      <a:pt x="4628" y="4612"/>
                      <a:pt x="4745" y="3944"/>
                      <a:pt x="4562" y="3326"/>
                    </a:cubicBezTo>
                    <a:cubicBezTo>
                      <a:pt x="4478" y="2991"/>
                      <a:pt x="4311" y="2691"/>
                      <a:pt x="4060" y="2440"/>
                    </a:cubicBezTo>
                    <a:cubicBezTo>
                      <a:pt x="3793" y="2206"/>
                      <a:pt x="3492" y="2006"/>
                      <a:pt x="3175" y="1872"/>
                    </a:cubicBezTo>
                    <a:cubicBezTo>
                      <a:pt x="2857" y="1738"/>
                      <a:pt x="2573" y="1538"/>
                      <a:pt x="2339" y="1270"/>
                    </a:cubicBezTo>
                    <a:cubicBezTo>
                      <a:pt x="2122" y="1003"/>
                      <a:pt x="2072" y="652"/>
                      <a:pt x="2189" y="335"/>
                    </a:cubicBezTo>
                    <a:cubicBezTo>
                      <a:pt x="2239" y="251"/>
                      <a:pt x="2289" y="201"/>
                      <a:pt x="2356" y="151"/>
                    </a:cubicBezTo>
                    <a:lnTo>
                      <a:pt x="2356" y="151"/>
                    </a:lnTo>
                    <a:cubicBezTo>
                      <a:pt x="2356" y="151"/>
                      <a:pt x="2356" y="151"/>
                      <a:pt x="2356" y="151"/>
                    </a:cubicBezTo>
                    <a:lnTo>
                      <a:pt x="2272" y="1"/>
                    </a:lnTo>
                    <a:cubicBezTo>
                      <a:pt x="2269" y="3"/>
                      <a:pt x="2265" y="6"/>
                      <a:pt x="2261" y="8"/>
                    </a:cubicBezTo>
                    <a:lnTo>
                      <a:pt x="2261" y="8"/>
                    </a:lnTo>
                    <a:lnTo>
                      <a:pt x="2256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15" name="Google Shape;2179;p44">
                <a:extLst>
                  <a:ext uri="{FF2B5EF4-FFF2-40B4-BE49-F238E27FC236}">
                    <a16:creationId xmlns:a16="http://schemas.microsoft.com/office/drawing/2014/main" id="{C1BF6241-18C0-4782-9CAB-148E5EDEB7CB}"/>
                  </a:ext>
                </a:extLst>
              </p:cNvPr>
              <p:cNvSpPr/>
              <p:nvPr/>
            </p:nvSpPr>
            <p:spPr>
              <a:xfrm>
                <a:off x="7062957" y="3777908"/>
                <a:ext cx="59998" cy="891118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27804" extrusionOk="0">
                    <a:moveTo>
                      <a:pt x="1872" y="1"/>
                    </a:moveTo>
                    <a:lnTo>
                      <a:pt x="84" y="68"/>
                    </a:lnTo>
                    <a:lnTo>
                      <a:pt x="0" y="27804"/>
                    </a:lnTo>
                    <a:lnTo>
                      <a:pt x="1237" y="27804"/>
                    </a:lnTo>
                    <a:lnTo>
                      <a:pt x="187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16" name="Google Shape;2180;p44">
                <a:extLst>
                  <a:ext uri="{FF2B5EF4-FFF2-40B4-BE49-F238E27FC236}">
                    <a16:creationId xmlns:a16="http://schemas.microsoft.com/office/drawing/2014/main" id="{B7E32DB0-5430-4CB1-B1F4-DEC857A3069A}"/>
                  </a:ext>
                </a:extLst>
              </p:cNvPr>
              <p:cNvSpPr/>
              <p:nvPr/>
            </p:nvSpPr>
            <p:spPr>
              <a:xfrm>
                <a:off x="6651691" y="3774158"/>
                <a:ext cx="254926" cy="894868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27921" extrusionOk="0">
                    <a:moveTo>
                      <a:pt x="5982" y="1"/>
                    </a:moveTo>
                    <a:lnTo>
                      <a:pt x="0" y="27921"/>
                    </a:lnTo>
                    <a:lnTo>
                      <a:pt x="1370" y="27921"/>
                    </a:lnTo>
                    <a:lnTo>
                      <a:pt x="7953" y="118"/>
                    </a:lnTo>
                    <a:lnTo>
                      <a:pt x="598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17" name="Google Shape;2181;p44">
                <a:extLst>
                  <a:ext uri="{FF2B5EF4-FFF2-40B4-BE49-F238E27FC236}">
                    <a16:creationId xmlns:a16="http://schemas.microsoft.com/office/drawing/2014/main" id="{A344C703-E2E6-470F-A023-9E123F2C6D5D}"/>
                  </a:ext>
                </a:extLst>
              </p:cNvPr>
              <p:cNvSpPr/>
              <p:nvPr/>
            </p:nvSpPr>
            <p:spPr>
              <a:xfrm>
                <a:off x="6459776" y="2797659"/>
                <a:ext cx="1293506" cy="1004864"/>
              </a:xfrm>
              <a:custGeom>
                <a:avLst/>
                <a:gdLst/>
                <a:ahLst/>
                <a:cxnLst/>
                <a:rect l="l" t="t" r="r" b="b"/>
                <a:pathLst>
                  <a:path w="40359" h="31353" extrusionOk="0">
                    <a:moveTo>
                      <a:pt x="32420" y="1"/>
                    </a:moveTo>
                    <a:cubicBezTo>
                      <a:pt x="21878" y="1"/>
                      <a:pt x="22460" y="14473"/>
                      <a:pt x="19906" y="21179"/>
                    </a:cubicBezTo>
                    <a:cubicBezTo>
                      <a:pt x="17786" y="26748"/>
                      <a:pt x="12045" y="27252"/>
                      <a:pt x="9320" y="27252"/>
                    </a:cubicBezTo>
                    <a:cubicBezTo>
                      <a:pt x="8718" y="27252"/>
                      <a:pt x="8263" y="27227"/>
                      <a:pt x="8027" y="27227"/>
                    </a:cubicBezTo>
                    <a:cubicBezTo>
                      <a:pt x="7930" y="27227"/>
                      <a:pt x="7802" y="27227"/>
                      <a:pt x="7648" y="27227"/>
                    </a:cubicBezTo>
                    <a:cubicBezTo>
                      <a:pt x="5755" y="27227"/>
                      <a:pt x="1" y="27313"/>
                      <a:pt x="2195" y="29600"/>
                    </a:cubicBezTo>
                    <a:cubicBezTo>
                      <a:pt x="3299" y="30758"/>
                      <a:pt x="10011" y="31352"/>
                      <a:pt x="17159" y="31352"/>
                    </a:cubicBezTo>
                    <a:cubicBezTo>
                      <a:pt x="25381" y="31352"/>
                      <a:pt x="34178" y="30566"/>
                      <a:pt x="35679" y="28948"/>
                    </a:cubicBezTo>
                    <a:cubicBezTo>
                      <a:pt x="38486" y="25941"/>
                      <a:pt x="38921" y="17085"/>
                      <a:pt x="39673" y="8330"/>
                    </a:cubicBezTo>
                    <a:cubicBezTo>
                      <a:pt x="40359" y="354"/>
                      <a:pt x="34127" y="6"/>
                      <a:pt x="33034" y="6"/>
                    </a:cubicBezTo>
                    <a:cubicBezTo>
                      <a:pt x="32930" y="6"/>
                      <a:pt x="32872" y="9"/>
                      <a:pt x="32872" y="9"/>
                    </a:cubicBezTo>
                    <a:cubicBezTo>
                      <a:pt x="32719" y="4"/>
                      <a:pt x="32569" y="1"/>
                      <a:pt x="3242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18" name="Google Shape;2182;p44">
                <a:extLst>
                  <a:ext uri="{FF2B5EF4-FFF2-40B4-BE49-F238E27FC236}">
                    <a16:creationId xmlns:a16="http://schemas.microsoft.com/office/drawing/2014/main" id="{03258C59-C363-4284-8DB2-D342ABF542F1}"/>
                  </a:ext>
                </a:extLst>
              </p:cNvPr>
              <p:cNvSpPr/>
              <p:nvPr/>
            </p:nvSpPr>
            <p:spPr>
              <a:xfrm>
                <a:off x="6506024" y="2798492"/>
                <a:ext cx="1232226" cy="1005344"/>
              </a:xfrm>
              <a:custGeom>
                <a:avLst/>
                <a:gdLst/>
                <a:ahLst/>
                <a:cxnLst/>
                <a:rect l="l" t="t" r="r" b="b"/>
                <a:pathLst>
                  <a:path w="38447" h="31368" extrusionOk="0">
                    <a:moveTo>
                      <a:pt x="31914" y="0"/>
                    </a:moveTo>
                    <a:lnTo>
                      <a:pt x="31914" y="0"/>
                    </a:lnTo>
                    <a:cubicBezTo>
                      <a:pt x="31914" y="0"/>
                      <a:pt x="37695" y="1187"/>
                      <a:pt x="37144" y="7218"/>
                    </a:cubicBezTo>
                    <a:cubicBezTo>
                      <a:pt x="36609" y="13267"/>
                      <a:pt x="35088" y="23860"/>
                      <a:pt x="32281" y="26550"/>
                    </a:cubicBezTo>
                    <a:cubicBezTo>
                      <a:pt x="29964" y="28785"/>
                      <a:pt x="22064" y="29573"/>
                      <a:pt x="16033" y="29573"/>
                    </a:cubicBezTo>
                    <a:cubicBezTo>
                      <a:pt x="14759" y="29573"/>
                      <a:pt x="13569" y="29538"/>
                      <a:pt x="12532" y="29474"/>
                    </a:cubicBezTo>
                    <a:cubicBezTo>
                      <a:pt x="5615" y="29039"/>
                      <a:pt x="1254" y="27719"/>
                      <a:pt x="1254" y="27719"/>
                    </a:cubicBezTo>
                    <a:cubicBezTo>
                      <a:pt x="1254" y="27719"/>
                      <a:pt x="0" y="28538"/>
                      <a:pt x="368" y="29056"/>
                    </a:cubicBezTo>
                    <a:cubicBezTo>
                      <a:pt x="723" y="29535"/>
                      <a:pt x="3630" y="31368"/>
                      <a:pt x="16954" y="31368"/>
                    </a:cubicBezTo>
                    <a:cubicBezTo>
                      <a:pt x="18053" y="31368"/>
                      <a:pt x="19223" y="31355"/>
                      <a:pt x="20468" y="31328"/>
                    </a:cubicBezTo>
                    <a:cubicBezTo>
                      <a:pt x="36793" y="30978"/>
                      <a:pt x="35657" y="28572"/>
                      <a:pt x="36342" y="25932"/>
                    </a:cubicBezTo>
                    <a:cubicBezTo>
                      <a:pt x="37010" y="23308"/>
                      <a:pt x="38447" y="9273"/>
                      <a:pt x="38246" y="6182"/>
                    </a:cubicBezTo>
                    <a:cubicBezTo>
                      <a:pt x="38046" y="3091"/>
                      <a:pt x="36492" y="535"/>
                      <a:pt x="31914" y="0"/>
                    </a:cubicBez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19" name="Google Shape;2183;p44">
                <a:extLst>
                  <a:ext uri="{FF2B5EF4-FFF2-40B4-BE49-F238E27FC236}">
                    <a16:creationId xmlns:a16="http://schemas.microsoft.com/office/drawing/2014/main" id="{EFAC52CD-8165-48E1-BD08-37DF89F77729}"/>
                  </a:ext>
                </a:extLst>
              </p:cNvPr>
              <p:cNvSpPr/>
              <p:nvPr/>
            </p:nvSpPr>
            <p:spPr>
              <a:xfrm>
                <a:off x="6779122" y="1961987"/>
                <a:ext cx="599816" cy="586579"/>
              </a:xfrm>
              <a:custGeom>
                <a:avLst/>
                <a:gdLst/>
                <a:ahLst/>
                <a:cxnLst/>
                <a:rect l="l" t="t" r="r" b="b"/>
                <a:pathLst>
                  <a:path w="18715" h="18302" extrusionOk="0">
                    <a:moveTo>
                      <a:pt x="9823" y="1"/>
                    </a:moveTo>
                    <a:cubicBezTo>
                      <a:pt x="9350" y="1"/>
                      <a:pt x="8871" y="77"/>
                      <a:pt x="8405" y="235"/>
                    </a:cubicBezTo>
                    <a:lnTo>
                      <a:pt x="6701" y="1037"/>
                    </a:lnTo>
                    <a:cubicBezTo>
                      <a:pt x="6564" y="978"/>
                      <a:pt x="6424" y="950"/>
                      <a:pt x="6285" y="950"/>
                    </a:cubicBezTo>
                    <a:cubicBezTo>
                      <a:pt x="5645" y="950"/>
                      <a:pt x="5021" y="1525"/>
                      <a:pt x="4746" y="2157"/>
                    </a:cubicBezTo>
                    <a:cubicBezTo>
                      <a:pt x="4429" y="2925"/>
                      <a:pt x="4395" y="3811"/>
                      <a:pt x="4011" y="4546"/>
                    </a:cubicBezTo>
                    <a:cubicBezTo>
                      <a:pt x="3242" y="6117"/>
                      <a:pt x="1104" y="6902"/>
                      <a:pt x="903" y="8640"/>
                    </a:cubicBezTo>
                    <a:cubicBezTo>
                      <a:pt x="736" y="9926"/>
                      <a:pt x="1772" y="11196"/>
                      <a:pt x="1421" y="12449"/>
                    </a:cubicBezTo>
                    <a:cubicBezTo>
                      <a:pt x="1170" y="13285"/>
                      <a:pt x="352" y="13869"/>
                      <a:pt x="185" y="14722"/>
                    </a:cubicBezTo>
                    <a:cubicBezTo>
                      <a:pt x="1" y="15640"/>
                      <a:pt x="652" y="16526"/>
                      <a:pt x="1388" y="17094"/>
                    </a:cubicBezTo>
                    <a:cubicBezTo>
                      <a:pt x="2476" y="17896"/>
                      <a:pt x="3762" y="18302"/>
                      <a:pt x="5053" y="18302"/>
                    </a:cubicBezTo>
                    <a:cubicBezTo>
                      <a:pt x="6102" y="18302"/>
                      <a:pt x="7153" y="18034"/>
                      <a:pt x="8104" y="17495"/>
                    </a:cubicBezTo>
                    <a:cubicBezTo>
                      <a:pt x="9090" y="16910"/>
                      <a:pt x="9959" y="16025"/>
                      <a:pt x="11095" y="15824"/>
                    </a:cubicBezTo>
                    <a:cubicBezTo>
                      <a:pt x="11273" y="15791"/>
                      <a:pt x="11451" y="15775"/>
                      <a:pt x="11629" y="15775"/>
                    </a:cubicBezTo>
                    <a:cubicBezTo>
                      <a:pt x="12418" y="15775"/>
                      <a:pt x="13202" y="16076"/>
                      <a:pt x="13952" y="16376"/>
                    </a:cubicBezTo>
                    <a:cubicBezTo>
                      <a:pt x="14727" y="16685"/>
                      <a:pt x="15536" y="16995"/>
                      <a:pt x="16352" y="16995"/>
                    </a:cubicBezTo>
                    <a:cubicBezTo>
                      <a:pt x="16504" y="16995"/>
                      <a:pt x="16657" y="16984"/>
                      <a:pt x="16810" y="16960"/>
                    </a:cubicBezTo>
                    <a:cubicBezTo>
                      <a:pt x="17795" y="16810"/>
                      <a:pt x="18714" y="15908"/>
                      <a:pt x="18514" y="14939"/>
                    </a:cubicBezTo>
                    <a:cubicBezTo>
                      <a:pt x="18347" y="14120"/>
                      <a:pt x="17461" y="13585"/>
                      <a:pt x="17328" y="12767"/>
                    </a:cubicBezTo>
                    <a:cubicBezTo>
                      <a:pt x="17177" y="11881"/>
                      <a:pt x="17929" y="11096"/>
                      <a:pt x="18079" y="10227"/>
                    </a:cubicBezTo>
                    <a:cubicBezTo>
                      <a:pt x="18247" y="9275"/>
                      <a:pt x="17712" y="8356"/>
                      <a:pt x="17060" y="7654"/>
                    </a:cubicBezTo>
                    <a:cubicBezTo>
                      <a:pt x="16425" y="6952"/>
                      <a:pt x="15640" y="6367"/>
                      <a:pt x="15105" y="5582"/>
                    </a:cubicBezTo>
                    <a:cubicBezTo>
                      <a:pt x="14370" y="4462"/>
                      <a:pt x="14203" y="3042"/>
                      <a:pt x="13468" y="1923"/>
                    </a:cubicBezTo>
                    <a:cubicBezTo>
                      <a:pt x="12627" y="693"/>
                      <a:pt x="11250" y="1"/>
                      <a:pt x="982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20" name="Google Shape;2184;p44">
                <a:extLst>
                  <a:ext uri="{FF2B5EF4-FFF2-40B4-BE49-F238E27FC236}">
                    <a16:creationId xmlns:a16="http://schemas.microsoft.com/office/drawing/2014/main" id="{D1178A8A-C670-471E-82C1-F4BB3CF75E01}"/>
                  </a:ext>
                </a:extLst>
              </p:cNvPr>
              <p:cNvSpPr/>
              <p:nvPr/>
            </p:nvSpPr>
            <p:spPr>
              <a:xfrm>
                <a:off x="6942449" y="1973781"/>
                <a:ext cx="263515" cy="500204"/>
              </a:xfrm>
              <a:custGeom>
                <a:avLst/>
                <a:gdLst/>
                <a:ahLst/>
                <a:cxnLst/>
                <a:rect l="l" t="t" r="r" b="b"/>
                <a:pathLst>
                  <a:path w="8222" h="15607" extrusionOk="0">
                    <a:moveTo>
                      <a:pt x="4462" y="1"/>
                    </a:moveTo>
                    <a:lnTo>
                      <a:pt x="235" y="2023"/>
                    </a:lnTo>
                    <a:cubicBezTo>
                      <a:pt x="235" y="2023"/>
                      <a:pt x="1" y="7436"/>
                      <a:pt x="101" y="9775"/>
                    </a:cubicBezTo>
                    <a:cubicBezTo>
                      <a:pt x="201" y="12115"/>
                      <a:pt x="2507" y="12415"/>
                      <a:pt x="2507" y="12415"/>
                    </a:cubicBezTo>
                    <a:cubicBezTo>
                      <a:pt x="2507" y="12415"/>
                      <a:pt x="2708" y="15005"/>
                      <a:pt x="2591" y="15607"/>
                    </a:cubicBezTo>
                    <a:lnTo>
                      <a:pt x="8222" y="15573"/>
                    </a:lnTo>
                    <a:lnTo>
                      <a:pt x="8155" y="4211"/>
                    </a:lnTo>
                    <a:lnTo>
                      <a:pt x="4462" y="1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21" name="Google Shape;2185;p44">
                <a:extLst>
                  <a:ext uri="{FF2B5EF4-FFF2-40B4-BE49-F238E27FC236}">
                    <a16:creationId xmlns:a16="http://schemas.microsoft.com/office/drawing/2014/main" id="{80DE5D21-F15D-45DC-97B6-481FEFF8874A}"/>
                  </a:ext>
                </a:extLst>
              </p:cNvPr>
              <p:cNvSpPr/>
              <p:nvPr/>
            </p:nvSpPr>
            <p:spPr>
              <a:xfrm>
                <a:off x="6959596" y="2161755"/>
                <a:ext cx="18781" cy="19326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03" extrusionOk="0">
                    <a:moveTo>
                      <a:pt x="301" y="1"/>
                    </a:moveTo>
                    <a:cubicBezTo>
                      <a:pt x="134" y="1"/>
                      <a:pt x="1" y="134"/>
                      <a:pt x="1" y="301"/>
                    </a:cubicBezTo>
                    <a:cubicBezTo>
                      <a:pt x="1" y="468"/>
                      <a:pt x="134" y="602"/>
                      <a:pt x="285" y="602"/>
                    </a:cubicBezTo>
                    <a:cubicBezTo>
                      <a:pt x="452" y="602"/>
                      <a:pt x="585" y="485"/>
                      <a:pt x="585" y="318"/>
                    </a:cubicBezTo>
                    <a:cubicBezTo>
                      <a:pt x="585" y="151"/>
                      <a:pt x="468" y="17"/>
                      <a:pt x="30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22" name="Google Shape;2186;p44">
                <a:extLst>
                  <a:ext uri="{FF2B5EF4-FFF2-40B4-BE49-F238E27FC236}">
                    <a16:creationId xmlns:a16="http://schemas.microsoft.com/office/drawing/2014/main" id="{35AF640E-E914-4DC8-B2DD-D513A98ED1A1}"/>
                  </a:ext>
                </a:extLst>
              </p:cNvPr>
              <p:cNvSpPr/>
              <p:nvPr/>
            </p:nvSpPr>
            <p:spPr>
              <a:xfrm>
                <a:off x="6953186" y="2143326"/>
                <a:ext cx="38043" cy="11634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363" extrusionOk="0">
                    <a:moveTo>
                      <a:pt x="610" y="1"/>
                    </a:moveTo>
                    <a:cubicBezTo>
                      <a:pt x="437" y="1"/>
                      <a:pt x="267" y="59"/>
                      <a:pt x="134" y="175"/>
                    </a:cubicBezTo>
                    <a:cubicBezTo>
                      <a:pt x="34" y="258"/>
                      <a:pt x="0" y="342"/>
                      <a:pt x="17" y="358"/>
                    </a:cubicBezTo>
                    <a:cubicBezTo>
                      <a:pt x="20" y="361"/>
                      <a:pt x="24" y="362"/>
                      <a:pt x="29" y="362"/>
                    </a:cubicBezTo>
                    <a:cubicBezTo>
                      <a:pt x="87" y="362"/>
                      <a:pt x="294" y="207"/>
                      <a:pt x="585" y="191"/>
                    </a:cubicBezTo>
                    <a:cubicBezTo>
                      <a:pt x="600" y="190"/>
                      <a:pt x="615" y="190"/>
                      <a:pt x="630" y="190"/>
                    </a:cubicBezTo>
                    <a:cubicBezTo>
                      <a:pt x="896" y="190"/>
                      <a:pt x="1096" y="313"/>
                      <a:pt x="1156" y="313"/>
                    </a:cubicBezTo>
                    <a:cubicBezTo>
                      <a:pt x="1162" y="313"/>
                      <a:pt x="1167" y="311"/>
                      <a:pt x="1170" y="308"/>
                    </a:cubicBezTo>
                    <a:cubicBezTo>
                      <a:pt x="1186" y="275"/>
                      <a:pt x="1153" y="208"/>
                      <a:pt x="1053" y="141"/>
                    </a:cubicBezTo>
                    <a:cubicBezTo>
                      <a:pt x="919" y="47"/>
                      <a:pt x="764" y="1"/>
                      <a:pt x="61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23" name="Google Shape;2187;p44">
                <a:extLst>
                  <a:ext uri="{FF2B5EF4-FFF2-40B4-BE49-F238E27FC236}">
                    <a16:creationId xmlns:a16="http://schemas.microsoft.com/office/drawing/2014/main" id="{AF4F0D68-84FF-4B4D-93AB-CFA815490956}"/>
                  </a:ext>
                </a:extLst>
              </p:cNvPr>
              <p:cNvSpPr/>
              <p:nvPr/>
            </p:nvSpPr>
            <p:spPr>
              <a:xfrm>
                <a:off x="7069367" y="2161755"/>
                <a:ext cx="18781" cy="19326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03" extrusionOk="0">
                    <a:moveTo>
                      <a:pt x="302" y="1"/>
                    </a:moveTo>
                    <a:cubicBezTo>
                      <a:pt x="135" y="1"/>
                      <a:pt x="1" y="134"/>
                      <a:pt x="1" y="301"/>
                    </a:cubicBezTo>
                    <a:cubicBezTo>
                      <a:pt x="1" y="468"/>
                      <a:pt x="135" y="602"/>
                      <a:pt x="285" y="602"/>
                    </a:cubicBezTo>
                    <a:cubicBezTo>
                      <a:pt x="452" y="602"/>
                      <a:pt x="586" y="485"/>
                      <a:pt x="586" y="318"/>
                    </a:cubicBezTo>
                    <a:cubicBezTo>
                      <a:pt x="586" y="151"/>
                      <a:pt x="469" y="17"/>
                      <a:pt x="30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24" name="Google Shape;2188;p44">
                <a:extLst>
                  <a:ext uri="{FF2B5EF4-FFF2-40B4-BE49-F238E27FC236}">
                    <a16:creationId xmlns:a16="http://schemas.microsoft.com/office/drawing/2014/main" id="{F36A7B0C-8DDA-4C5E-91D7-336D18395703}"/>
                  </a:ext>
                </a:extLst>
              </p:cNvPr>
              <p:cNvSpPr/>
              <p:nvPr/>
            </p:nvSpPr>
            <p:spPr>
              <a:xfrm>
                <a:off x="7065104" y="2145377"/>
                <a:ext cx="38043" cy="11346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354" extrusionOk="0">
                    <a:moveTo>
                      <a:pt x="611" y="1"/>
                    </a:moveTo>
                    <a:cubicBezTo>
                      <a:pt x="436" y="1"/>
                      <a:pt x="262" y="60"/>
                      <a:pt x="117" y="177"/>
                    </a:cubicBezTo>
                    <a:cubicBezTo>
                      <a:pt x="34" y="261"/>
                      <a:pt x="0" y="328"/>
                      <a:pt x="17" y="345"/>
                    </a:cubicBezTo>
                    <a:cubicBezTo>
                      <a:pt x="21" y="350"/>
                      <a:pt x="28" y="353"/>
                      <a:pt x="37" y="353"/>
                    </a:cubicBezTo>
                    <a:cubicBezTo>
                      <a:pt x="104" y="353"/>
                      <a:pt x="305" y="209"/>
                      <a:pt x="585" y="194"/>
                    </a:cubicBezTo>
                    <a:cubicBezTo>
                      <a:pt x="600" y="193"/>
                      <a:pt x="615" y="193"/>
                      <a:pt x="630" y="193"/>
                    </a:cubicBezTo>
                    <a:cubicBezTo>
                      <a:pt x="884" y="193"/>
                      <a:pt x="1078" y="304"/>
                      <a:pt x="1147" y="304"/>
                    </a:cubicBezTo>
                    <a:cubicBezTo>
                      <a:pt x="1158" y="304"/>
                      <a:pt x="1165" y="301"/>
                      <a:pt x="1170" y="294"/>
                    </a:cubicBezTo>
                    <a:cubicBezTo>
                      <a:pt x="1187" y="278"/>
                      <a:pt x="1136" y="211"/>
                      <a:pt x="1036" y="127"/>
                    </a:cubicBezTo>
                    <a:cubicBezTo>
                      <a:pt x="906" y="43"/>
                      <a:pt x="758" y="1"/>
                      <a:pt x="61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25" name="Google Shape;2189;p44">
                <a:extLst>
                  <a:ext uri="{FF2B5EF4-FFF2-40B4-BE49-F238E27FC236}">
                    <a16:creationId xmlns:a16="http://schemas.microsoft.com/office/drawing/2014/main" id="{8301929C-F209-4B48-86D6-AA5A964ED2CD}"/>
                  </a:ext>
                </a:extLst>
              </p:cNvPr>
              <p:cNvSpPr/>
              <p:nvPr/>
            </p:nvSpPr>
            <p:spPr>
              <a:xfrm>
                <a:off x="7001357" y="2153165"/>
                <a:ext cx="30576" cy="910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2842" extrusionOk="0">
                    <a:moveTo>
                      <a:pt x="919" y="1"/>
                    </a:moveTo>
                    <a:cubicBezTo>
                      <a:pt x="880" y="1"/>
                      <a:pt x="599" y="747"/>
                      <a:pt x="285" y="1689"/>
                    </a:cubicBezTo>
                    <a:cubicBezTo>
                      <a:pt x="201" y="1923"/>
                      <a:pt x="135" y="2140"/>
                      <a:pt x="68" y="2357"/>
                    </a:cubicBezTo>
                    <a:cubicBezTo>
                      <a:pt x="18" y="2457"/>
                      <a:pt x="1" y="2591"/>
                      <a:pt x="34" y="2691"/>
                    </a:cubicBezTo>
                    <a:cubicBezTo>
                      <a:pt x="51" y="2758"/>
                      <a:pt x="101" y="2808"/>
                      <a:pt x="168" y="2825"/>
                    </a:cubicBezTo>
                    <a:cubicBezTo>
                      <a:pt x="201" y="2825"/>
                      <a:pt x="252" y="2842"/>
                      <a:pt x="302" y="2842"/>
                    </a:cubicBezTo>
                    <a:cubicBezTo>
                      <a:pt x="469" y="2842"/>
                      <a:pt x="653" y="2842"/>
                      <a:pt x="820" y="2808"/>
                    </a:cubicBezTo>
                    <a:cubicBezTo>
                      <a:pt x="653" y="2758"/>
                      <a:pt x="485" y="2741"/>
                      <a:pt x="302" y="2741"/>
                    </a:cubicBezTo>
                    <a:cubicBezTo>
                      <a:pt x="218" y="2725"/>
                      <a:pt x="151" y="2708"/>
                      <a:pt x="135" y="2658"/>
                    </a:cubicBezTo>
                    <a:cubicBezTo>
                      <a:pt x="135" y="2574"/>
                      <a:pt x="151" y="2474"/>
                      <a:pt x="185" y="2407"/>
                    </a:cubicBezTo>
                    <a:lnTo>
                      <a:pt x="419" y="1739"/>
                    </a:lnTo>
                    <a:cubicBezTo>
                      <a:pt x="719" y="787"/>
                      <a:pt x="953" y="18"/>
                      <a:pt x="920" y="1"/>
                    </a:cubicBezTo>
                    <a:cubicBezTo>
                      <a:pt x="919" y="1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26" name="Google Shape;2190;p44">
                <a:extLst>
                  <a:ext uri="{FF2B5EF4-FFF2-40B4-BE49-F238E27FC236}">
                    <a16:creationId xmlns:a16="http://schemas.microsoft.com/office/drawing/2014/main" id="{1FABD2E9-9C44-4CE2-9DA4-F8E2EC45585F}"/>
                  </a:ext>
                </a:extLst>
              </p:cNvPr>
              <p:cNvSpPr/>
              <p:nvPr/>
            </p:nvSpPr>
            <p:spPr>
              <a:xfrm>
                <a:off x="7022798" y="2339536"/>
                <a:ext cx="97496" cy="50607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1579" extrusionOk="0">
                    <a:moveTo>
                      <a:pt x="3041" y="1"/>
                    </a:moveTo>
                    <a:lnTo>
                      <a:pt x="3041" y="1"/>
                    </a:lnTo>
                    <a:cubicBezTo>
                      <a:pt x="2139" y="619"/>
                      <a:pt x="1086" y="970"/>
                      <a:pt x="0" y="1003"/>
                    </a:cubicBezTo>
                    <a:lnTo>
                      <a:pt x="34" y="1571"/>
                    </a:lnTo>
                    <a:cubicBezTo>
                      <a:pt x="120" y="1576"/>
                      <a:pt x="204" y="1579"/>
                      <a:pt x="286" y="1579"/>
                    </a:cubicBezTo>
                    <a:cubicBezTo>
                      <a:pt x="2376" y="1579"/>
                      <a:pt x="3041" y="1"/>
                      <a:pt x="3041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27" name="Google Shape;2191;p44">
                <a:extLst>
                  <a:ext uri="{FF2B5EF4-FFF2-40B4-BE49-F238E27FC236}">
                    <a16:creationId xmlns:a16="http://schemas.microsoft.com/office/drawing/2014/main" id="{6AA76857-BC1A-4339-B9C2-4832B0E414B4}"/>
                  </a:ext>
                </a:extLst>
              </p:cNvPr>
              <p:cNvSpPr/>
              <p:nvPr/>
            </p:nvSpPr>
            <p:spPr>
              <a:xfrm>
                <a:off x="7030811" y="2254059"/>
                <a:ext cx="31633" cy="22659"/>
              </a:xfrm>
              <a:custGeom>
                <a:avLst/>
                <a:gdLst/>
                <a:ahLst/>
                <a:cxnLst/>
                <a:rect l="l" t="t" r="r" b="b"/>
                <a:pathLst>
                  <a:path w="987" h="707" extrusionOk="0">
                    <a:moveTo>
                      <a:pt x="565" y="0"/>
                    </a:moveTo>
                    <a:cubicBezTo>
                      <a:pt x="501" y="0"/>
                      <a:pt x="440" y="14"/>
                      <a:pt x="385" y="45"/>
                    </a:cubicBezTo>
                    <a:cubicBezTo>
                      <a:pt x="185" y="128"/>
                      <a:pt x="51" y="295"/>
                      <a:pt x="18" y="496"/>
                    </a:cubicBezTo>
                    <a:lnTo>
                      <a:pt x="1" y="512"/>
                    </a:lnTo>
                    <a:cubicBezTo>
                      <a:pt x="1" y="546"/>
                      <a:pt x="18" y="596"/>
                      <a:pt x="51" y="613"/>
                    </a:cubicBezTo>
                    <a:cubicBezTo>
                      <a:pt x="101" y="646"/>
                      <a:pt x="135" y="663"/>
                      <a:pt x="185" y="663"/>
                    </a:cubicBezTo>
                    <a:cubicBezTo>
                      <a:pt x="280" y="695"/>
                      <a:pt x="375" y="706"/>
                      <a:pt x="475" y="706"/>
                    </a:cubicBezTo>
                    <a:cubicBezTo>
                      <a:pt x="532" y="706"/>
                      <a:pt x="591" y="702"/>
                      <a:pt x="652" y="696"/>
                    </a:cubicBezTo>
                    <a:cubicBezTo>
                      <a:pt x="803" y="663"/>
                      <a:pt x="937" y="546"/>
                      <a:pt x="970" y="395"/>
                    </a:cubicBezTo>
                    <a:cubicBezTo>
                      <a:pt x="987" y="245"/>
                      <a:pt x="903" y="111"/>
                      <a:pt x="786" y="45"/>
                    </a:cubicBezTo>
                    <a:cubicBezTo>
                      <a:pt x="715" y="18"/>
                      <a:pt x="638" y="0"/>
                      <a:pt x="565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28" name="Google Shape;2192;p44">
                <a:extLst>
                  <a:ext uri="{FF2B5EF4-FFF2-40B4-BE49-F238E27FC236}">
                    <a16:creationId xmlns:a16="http://schemas.microsoft.com/office/drawing/2014/main" id="{8F9BD699-C0FD-4443-A3BB-FF29A7B6C0BD}"/>
                  </a:ext>
                </a:extLst>
              </p:cNvPr>
              <p:cNvSpPr/>
              <p:nvPr/>
            </p:nvSpPr>
            <p:spPr>
              <a:xfrm>
                <a:off x="7024401" y="2243097"/>
                <a:ext cx="33717" cy="31697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989" extrusionOk="0">
                    <a:moveTo>
                      <a:pt x="993" y="0"/>
                    </a:moveTo>
                    <a:cubicBezTo>
                      <a:pt x="991" y="0"/>
                      <a:pt x="989" y="1"/>
                      <a:pt x="986" y="2"/>
                    </a:cubicBezTo>
                    <a:cubicBezTo>
                      <a:pt x="985" y="2"/>
                      <a:pt x="985" y="2"/>
                      <a:pt x="984" y="2"/>
                    </a:cubicBezTo>
                    <a:cubicBezTo>
                      <a:pt x="953" y="2"/>
                      <a:pt x="946" y="359"/>
                      <a:pt x="669" y="637"/>
                    </a:cubicBezTo>
                    <a:cubicBezTo>
                      <a:pt x="368" y="905"/>
                      <a:pt x="0" y="871"/>
                      <a:pt x="0" y="921"/>
                    </a:cubicBezTo>
                    <a:cubicBezTo>
                      <a:pt x="0" y="955"/>
                      <a:pt x="84" y="988"/>
                      <a:pt x="234" y="988"/>
                    </a:cubicBezTo>
                    <a:cubicBezTo>
                      <a:pt x="652" y="971"/>
                      <a:pt x="1003" y="654"/>
                      <a:pt x="1036" y="236"/>
                    </a:cubicBezTo>
                    <a:cubicBezTo>
                      <a:pt x="1052" y="97"/>
                      <a:pt x="1024" y="0"/>
                      <a:pt x="99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29" name="Google Shape;2193;p44">
                <a:extLst>
                  <a:ext uri="{FF2B5EF4-FFF2-40B4-BE49-F238E27FC236}">
                    <a16:creationId xmlns:a16="http://schemas.microsoft.com/office/drawing/2014/main" id="{5C4B2CB6-B70F-47A2-A34C-8108F79A2928}"/>
                  </a:ext>
                </a:extLst>
              </p:cNvPr>
              <p:cNvSpPr/>
              <p:nvPr/>
            </p:nvSpPr>
            <p:spPr>
              <a:xfrm>
                <a:off x="6940334" y="1961634"/>
                <a:ext cx="313834" cy="304122"/>
              </a:xfrm>
              <a:custGeom>
                <a:avLst/>
                <a:gdLst/>
                <a:ahLst/>
                <a:cxnLst/>
                <a:rect l="l" t="t" r="r" b="b"/>
                <a:pathLst>
                  <a:path w="9792" h="9489" extrusionOk="0">
                    <a:moveTo>
                      <a:pt x="58" y="2388"/>
                    </a:moveTo>
                    <a:cubicBezTo>
                      <a:pt x="36" y="2464"/>
                      <a:pt x="16" y="2541"/>
                      <a:pt x="0" y="2619"/>
                    </a:cubicBezTo>
                    <a:lnTo>
                      <a:pt x="58" y="2388"/>
                    </a:lnTo>
                    <a:close/>
                    <a:moveTo>
                      <a:pt x="3765" y="1"/>
                    </a:moveTo>
                    <a:cubicBezTo>
                      <a:pt x="3641" y="1"/>
                      <a:pt x="3517" y="5"/>
                      <a:pt x="3392" y="12"/>
                    </a:cubicBezTo>
                    <a:cubicBezTo>
                      <a:pt x="2573" y="46"/>
                      <a:pt x="1771" y="330"/>
                      <a:pt x="1120" y="814"/>
                    </a:cubicBezTo>
                    <a:cubicBezTo>
                      <a:pt x="667" y="1174"/>
                      <a:pt x="320" y="1650"/>
                      <a:pt x="122" y="2192"/>
                    </a:cubicBezTo>
                    <a:lnTo>
                      <a:pt x="122" y="2192"/>
                    </a:lnTo>
                    <a:cubicBezTo>
                      <a:pt x="120" y="2178"/>
                      <a:pt x="119" y="2165"/>
                      <a:pt x="117" y="2151"/>
                    </a:cubicBezTo>
                    <a:lnTo>
                      <a:pt x="58" y="2388"/>
                    </a:lnTo>
                    <a:lnTo>
                      <a:pt x="58" y="2388"/>
                    </a:lnTo>
                    <a:cubicBezTo>
                      <a:pt x="77" y="2322"/>
                      <a:pt x="99" y="2256"/>
                      <a:pt x="122" y="2192"/>
                    </a:cubicBezTo>
                    <a:lnTo>
                      <a:pt x="122" y="2192"/>
                    </a:lnTo>
                    <a:cubicBezTo>
                      <a:pt x="308" y="3575"/>
                      <a:pt x="1501" y="4607"/>
                      <a:pt x="2891" y="4607"/>
                    </a:cubicBezTo>
                    <a:lnTo>
                      <a:pt x="2256" y="3204"/>
                    </a:lnTo>
                    <a:lnTo>
                      <a:pt x="2256" y="3204"/>
                    </a:lnTo>
                    <a:cubicBezTo>
                      <a:pt x="2824" y="3872"/>
                      <a:pt x="3409" y="4540"/>
                      <a:pt x="4194" y="4941"/>
                    </a:cubicBezTo>
                    <a:cubicBezTo>
                      <a:pt x="4561" y="5125"/>
                      <a:pt x="4986" y="5232"/>
                      <a:pt x="5400" y="5232"/>
                    </a:cubicBezTo>
                    <a:cubicBezTo>
                      <a:pt x="5853" y="5232"/>
                      <a:pt x="6293" y="5104"/>
                      <a:pt x="6633" y="4808"/>
                    </a:cubicBezTo>
                    <a:cubicBezTo>
                      <a:pt x="6851" y="5376"/>
                      <a:pt x="6851" y="6011"/>
                      <a:pt x="7051" y="6595"/>
                    </a:cubicBezTo>
                    <a:cubicBezTo>
                      <a:pt x="7248" y="7170"/>
                      <a:pt x="7687" y="9488"/>
                      <a:pt x="8289" y="9488"/>
                    </a:cubicBezTo>
                    <a:cubicBezTo>
                      <a:pt x="8300" y="9488"/>
                      <a:pt x="8310" y="9487"/>
                      <a:pt x="8321" y="9486"/>
                    </a:cubicBezTo>
                    <a:cubicBezTo>
                      <a:pt x="8872" y="9402"/>
                      <a:pt x="9273" y="6980"/>
                      <a:pt x="9407" y="6445"/>
                    </a:cubicBezTo>
                    <a:cubicBezTo>
                      <a:pt x="9791" y="4941"/>
                      <a:pt x="9307" y="3270"/>
                      <a:pt x="8304" y="2084"/>
                    </a:cubicBezTo>
                    <a:cubicBezTo>
                      <a:pt x="7166" y="759"/>
                      <a:pt x="5503" y="1"/>
                      <a:pt x="376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30" name="Google Shape;2194;p44">
                <a:extLst>
                  <a:ext uri="{FF2B5EF4-FFF2-40B4-BE49-F238E27FC236}">
                    <a16:creationId xmlns:a16="http://schemas.microsoft.com/office/drawing/2014/main" id="{5B34E96D-78A6-4978-B089-26BFB64A7359}"/>
                  </a:ext>
                </a:extLst>
              </p:cNvPr>
              <p:cNvSpPr/>
              <p:nvPr/>
            </p:nvSpPr>
            <p:spPr>
              <a:xfrm>
                <a:off x="6767873" y="1993620"/>
                <a:ext cx="207812" cy="375402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11713" extrusionOk="0">
                    <a:moveTo>
                      <a:pt x="6484" y="0"/>
                    </a:moveTo>
                    <a:cubicBezTo>
                      <a:pt x="6350" y="150"/>
                      <a:pt x="6200" y="301"/>
                      <a:pt x="6033" y="418"/>
                    </a:cubicBezTo>
                    <a:cubicBezTo>
                      <a:pt x="5832" y="551"/>
                      <a:pt x="5615" y="668"/>
                      <a:pt x="5398" y="769"/>
                    </a:cubicBezTo>
                    <a:cubicBezTo>
                      <a:pt x="5130" y="869"/>
                      <a:pt x="4830" y="986"/>
                      <a:pt x="4496" y="1153"/>
                    </a:cubicBezTo>
                    <a:cubicBezTo>
                      <a:pt x="3694" y="1571"/>
                      <a:pt x="3242" y="2440"/>
                      <a:pt x="3359" y="3342"/>
                    </a:cubicBezTo>
                    <a:cubicBezTo>
                      <a:pt x="3409" y="3826"/>
                      <a:pt x="3610" y="4311"/>
                      <a:pt x="3560" y="4795"/>
                    </a:cubicBezTo>
                    <a:cubicBezTo>
                      <a:pt x="3560" y="5046"/>
                      <a:pt x="3460" y="5280"/>
                      <a:pt x="3309" y="5481"/>
                    </a:cubicBezTo>
                    <a:cubicBezTo>
                      <a:pt x="3125" y="5648"/>
                      <a:pt x="2875" y="5765"/>
                      <a:pt x="2624" y="5798"/>
                    </a:cubicBezTo>
                    <a:cubicBezTo>
                      <a:pt x="2090" y="5898"/>
                      <a:pt x="1588" y="6166"/>
                      <a:pt x="1171" y="6533"/>
                    </a:cubicBezTo>
                    <a:cubicBezTo>
                      <a:pt x="786" y="6884"/>
                      <a:pt x="502" y="7302"/>
                      <a:pt x="318" y="7786"/>
                    </a:cubicBezTo>
                    <a:cubicBezTo>
                      <a:pt x="1" y="8622"/>
                      <a:pt x="84" y="9541"/>
                      <a:pt x="536" y="10293"/>
                    </a:cubicBezTo>
                    <a:cubicBezTo>
                      <a:pt x="820" y="10811"/>
                      <a:pt x="1237" y="11212"/>
                      <a:pt x="1755" y="11496"/>
                    </a:cubicBezTo>
                    <a:cubicBezTo>
                      <a:pt x="1889" y="11579"/>
                      <a:pt x="2039" y="11629"/>
                      <a:pt x="2190" y="11679"/>
                    </a:cubicBezTo>
                    <a:cubicBezTo>
                      <a:pt x="2240" y="11696"/>
                      <a:pt x="2290" y="11713"/>
                      <a:pt x="2340" y="11713"/>
                    </a:cubicBezTo>
                    <a:cubicBezTo>
                      <a:pt x="2357" y="11696"/>
                      <a:pt x="2140" y="11646"/>
                      <a:pt x="1789" y="11429"/>
                    </a:cubicBezTo>
                    <a:cubicBezTo>
                      <a:pt x="1304" y="11145"/>
                      <a:pt x="903" y="10727"/>
                      <a:pt x="636" y="10226"/>
                    </a:cubicBezTo>
                    <a:cubicBezTo>
                      <a:pt x="218" y="9507"/>
                      <a:pt x="168" y="8622"/>
                      <a:pt x="469" y="7853"/>
                    </a:cubicBezTo>
                    <a:cubicBezTo>
                      <a:pt x="836" y="6884"/>
                      <a:pt x="1655" y="6182"/>
                      <a:pt x="2674" y="5965"/>
                    </a:cubicBezTo>
                    <a:cubicBezTo>
                      <a:pt x="2958" y="5915"/>
                      <a:pt x="3226" y="5798"/>
                      <a:pt x="3426" y="5597"/>
                    </a:cubicBezTo>
                    <a:cubicBezTo>
                      <a:pt x="3610" y="5364"/>
                      <a:pt x="3727" y="5096"/>
                      <a:pt x="3727" y="4812"/>
                    </a:cubicBezTo>
                    <a:cubicBezTo>
                      <a:pt x="3777" y="4261"/>
                      <a:pt x="3560" y="3776"/>
                      <a:pt x="3510" y="3325"/>
                    </a:cubicBezTo>
                    <a:cubicBezTo>
                      <a:pt x="3460" y="2891"/>
                      <a:pt x="3543" y="2440"/>
                      <a:pt x="3760" y="2055"/>
                    </a:cubicBezTo>
                    <a:cubicBezTo>
                      <a:pt x="3944" y="1721"/>
                      <a:pt x="4228" y="1454"/>
                      <a:pt x="4562" y="1270"/>
                    </a:cubicBezTo>
                    <a:cubicBezTo>
                      <a:pt x="4863" y="1086"/>
                      <a:pt x="5181" y="969"/>
                      <a:pt x="5431" y="852"/>
                    </a:cubicBezTo>
                    <a:cubicBezTo>
                      <a:pt x="5665" y="752"/>
                      <a:pt x="5882" y="635"/>
                      <a:pt x="6083" y="485"/>
                    </a:cubicBezTo>
                    <a:cubicBezTo>
                      <a:pt x="6200" y="384"/>
                      <a:pt x="6317" y="267"/>
                      <a:pt x="6400" y="134"/>
                    </a:cubicBezTo>
                    <a:cubicBezTo>
                      <a:pt x="6434" y="100"/>
                      <a:pt x="6467" y="50"/>
                      <a:pt x="648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31" name="Google Shape;2195;p44">
                <a:extLst>
                  <a:ext uri="{FF2B5EF4-FFF2-40B4-BE49-F238E27FC236}">
                    <a16:creationId xmlns:a16="http://schemas.microsoft.com/office/drawing/2014/main" id="{449E5AA4-3664-42FA-8727-5EB6679E3EDE}"/>
                  </a:ext>
                </a:extLst>
              </p:cNvPr>
              <p:cNvSpPr/>
              <p:nvPr/>
            </p:nvSpPr>
            <p:spPr>
              <a:xfrm>
                <a:off x="7203272" y="2032689"/>
                <a:ext cx="192813" cy="435399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13585" extrusionOk="0">
                    <a:moveTo>
                      <a:pt x="17" y="1"/>
                    </a:moveTo>
                    <a:cubicBezTo>
                      <a:pt x="0" y="68"/>
                      <a:pt x="0" y="118"/>
                      <a:pt x="0" y="185"/>
                    </a:cubicBezTo>
                    <a:cubicBezTo>
                      <a:pt x="17" y="352"/>
                      <a:pt x="50" y="519"/>
                      <a:pt x="84" y="669"/>
                    </a:cubicBezTo>
                    <a:cubicBezTo>
                      <a:pt x="284" y="1271"/>
                      <a:pt x="618" y="1789"/>
                      <a:pt x="1086" y="2206"/>
                    </a:cubicBezTo>
                    <a:cubicBezTo>
                      <a:pt x="1637" y="2758"/>
                      <a:pt x="2439" y="3242"/>
                      <a:pt x="3208" y="3877"/>
                    </a:cubicBezTo>
                    <a:cubicBezTo>
                      <a:pt x="3609" y="4211"/>
                      <a:pt x="3960" y="4612"/>
                      <a:pt x="4211" y="5080"/>
                    </a:cubicBezTo>
                    <a:cubicBezTo>
                      <a:pt x="4478" y="5565"/>
                      <a:pt x="4578" y="6133"/>
                      <a:pt x="4461" y="6668"/>
                    </a:cubicBezTo>
                    <a:cubicBezTo>
                      <a:pt x="4328" y="7219"/>
                      <a:pt x="3943" y="7720"/>
                      <a:pt x="3977" y="8322"/>
                    </a:cubicBezTo>
                    <a:cubicBezTo>
                      <a:pt x="3993" y="8906"/>
                      <a:pt x="4328" y="9424"/>
                      <a:pt x="4829" y="9692"/>
                    </a:cubicBezTo>
                    <a:cubicBezTo>
                      <a:pt x="5046" y="9792"/>
                      <a:pt x="5247" y="9942"/>
                      <a:pt x="5430" y="10093"/>
                    </a:cubicBezTo>
                    <a:cubicBezTo>
                      <a:pt x="5581" y="10243"/>
                      <a:pt x="5698" y="10444"/>
                      <a:pt x="5764" y="10661"/>
                    </a:cubicBezTo>
                    <a:cubicBezTo>
                      <a:pt x="5865" y="11045"/>
                      <a:pt x="5848" y="11463"/>
                      <a:pt x="5698" y="11847"/>
                    </a:cubicBezTo>
                    <a:cubicBezTo>
                      <a:pt x="5447" y="12399"/>
                      <a:pt x="5046" y="12866"/>
                      <a:pt x="4545" y="13201"/>
                    </a:cubicBezTo>
                    <a:cubicBezTo>
                      <a:pt x="4194" y="13451"/>
                      <a:pt x="3993" y="13568"/>
                      <a:pt x="3993" y="13585"/>
                    </a:cubicBezTo>
                    <a:cubicBezTo>
                      <a:pt x="4060" y="13551"/>
                      <a:pt x="4110" y="13535"/>
                      <a:pt x="4160" y="13501"/>
                    </a:cubicBezTo>
                    <a:cubicBezTo>
                      <a:pt x="4261" y="13451"/>
                      <a:pt x="4394" y="13368"/>
                      <a:pt x="4578" y="13251"/>
                    </a:cubicBezTo>
                    <a:cubicBezTo>
                      <a:pt x="4812" y="13100"/>
                      <a:pt x="5013" y="12933"/>
                      <a:pt x="5196" y="12749"/>
                    </a:cubicBezTo>
                    <a:cubicBezTo>
                      <a:pt x="5464" y="12516"/>
                      <a:pt x="5664" y="12215"/>
                      <a:pt x="5815" y="11897"/>
                    </a:cubicBezTo>
                    <a:cubicBezTo>
                      <a:pt x="5982" y="11496"/>
                      <a:pt x="6015" y="11045"/>
                      <a:pt x="5898" y="10611"/>
                    </a:cubicBezTo>
                    <a:cubicBezTo>
                      <a:pt x="5831" y="10377"/>
                      <a:pt x="5714" y="10160"/>
                      <a:pt x="5531" y="9976"/>
                    </a:cubicBezTo>
                    <a:cubicBezTo>
                      <a:pt x="5347" y="9809"/>
                      <a:pt x="5130" y="9675"/>
                      <a:pt x="4912" y="9558"/>
                    </a:cubicBezTo>
                    <a:cubicBezTo>
                      <a:pt x="4461" y="9307"/>
                      <a:pt x="4160" y="8840"/>
                      <a:pt x="4144" y="8322"/>
                    </a:cubicBezTo>
                    <a:cubicBezTo>
                      <a:pt x="4110" y="7787"/>
                      <a:pt x="4478" y="7302"/>
                      <a:pt x="4628" y="6718"/>
                    </a:cubicBezTo>
                    <a:cubicBezTo>
                      <a:pt x="4762" y="6133"/>
                      <a:pt x="4662" y="5515"/>
                      <a:pt x="4361" y="4997"/>
                    </a:cubicBezTo>
                    <a:cubicBezTo>
                      <a:pt x="4094" y="4529"/>
                      <a:pt x="3743" y="4094"/>
                      <a:pt x="3308" y="3760"/>
                    </a:cubicBezTo>
                    <a:cubicBezTo>
                      <a:pt x="2523" y="3109"/>
                      <a:pt x="1721" y="2657"/>
                      <a:pt x="1170" y="2123"/>
                    </a:cubicBezTo>
                    <a:cubicBezTo>
                      <a:pt x="718" y="1722"/>
                      <a:pt x="368" y="1221"/>
                      <a:pt x="150" y="652"/>
                    </a:cubicBezTo>
                    <a:cubicBezTo>
                      <a:pt x="84" y="435"/>
                      <a:pt x="50" y="218"/>
                      <a:pt x="1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32" name="Google Shape;2196;p44">
                <a:extLst>
                  <a:ext uri="{FF2B5EF4-FFF2-40B4-BE49-F238E27FC236}">
                    <a16:creationId xmlns:a16="http://schemas.microsoft.com/office/drawing/2014/main" id="{3BDB35B1-38C3-4C5D-8B93-54504C896B7B}"/>
                  </a:ext>
                </a:extLst>
              </p:cNvPr>
              <p:cNvSpPr/>
              <p:nvPr/>
            </p:nvSpPr>
            <p:spPr>
              <a:xfrm>
                <a:off x="6937097" y="2036792"/>
                <a:ext cx="30576" cy="87497"/>
              </a:xfrm>
              <a:custGeom>
                <a:avLst/>
                <a:gdLst/>
                <a:ahLst/>
                <a:cxnLst/>
                <a:rect l="l" t="t" r="r" b="b"/>
                <a:pathLst>
                  <a:path w="954" h="2730" extrusionOk="0">
                    <a:moveTo>
                      <a:pt x="779" y="1"/>
                    </a:moveTo>
                    <a:cubicBezTo>
                      <a:pt x="679" y="1"/>
                      <a:pt x="596" y="102"/>
                      <a:pt x="552" y="190"/>
                    </a:cubicBezTo>
                    <a:cubicBezTo>
                      <a:pt x="135" y="976"/>
                      <a:pt x="1" y="1861"/>
                      <a:pt x="135" y="2730"/>
                    </a:cubicBezTo>
                    <a:lnTo>
                      <a:pt x="218" y="2663"/>
                    </a:lnTo>
                    <a:lnTo>
                      <a:pt x="135" y="2613"/>
                    </a:lnTo>
                    <a:cubicBezTo>
                      <a:pt x="469" y="2346"/>
                      <a:pt x="686" y="1961"/>
                      <a:pt x="786" y="1560"/>
                    </a:cubicBezTo>
                    <a:cubicBezTo>
                      <a:pt x="886" y="1143"/>
                      <a:pt x="937" y="725"/>
                      <a:pt x="937" y="307"/>
                    </a:cubicBezTo>
                    <a:cubicBezTo>
                      <a:pt x="953" y="190"/>
                      <a:pt x="937" y="23"/>
                      <a:pt x="820" y="7"/>
                    </a:cubicBezTo>
                    <a:cubicBezTo>
                      <a:pt x="806" y="3"/>
                      <a:pt x="792" y="1"/>
                      <a:pt x="77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33" name="Google Shape;2197;p44">
                <a:extLst>
                  <a:ext uri="{FF2B5EF4-FFF2-40B4-BE49-F238E27FC236}">
                    <a16:creationId xmlns:a16="http://schemas.microsoft.com/office/drawing/2014/main" id="{3AAB73BF-7118-46E8-8AB7-C1FDAADEF8DA}"/>
                  </a:ext>
                </a:extLst>
              </p:cNvPr>
              <p:cNvSpPr/>
              <p:nvPr/>
            </p:nvSpPr>
            <p:spPr>
              <a:xfrm>
                <a:off x="6655441" y="2453378"/>
                <a:ext cx="856825" cy="895092"/>
              </a:xfrm>
              <a:custGeom>
                <a:avLst/>
                <a:gdLst/>
                <a:ahLst/>
                <a:cxnLst/>
                <a:rect l="l" t="t" r="r" b="b"/>
                <a:pathLst>
                  <a:path w="26734" h="27928" extrusionOk="0">
                    <a:moveTo>
                      <a:pt x="11462" y="0"/>
                    </a:moveTo>
                    <a:cubicBezTo>
                      <a:pt x="10160" y="0"/>
                      <a:pt x="7551" y="281"/>
                      <a:pt x="5748" y="2314"/>
                    </a:cubicBezTo>
                    <a:cubicBezTo>
                      <a:pt x="3175" y="5221"/>
                      <a:pt x="0" y="8646"/>
                      <a:pt x="0" y="8646"/>
                    </a:cubicBezTo>
                    <a:lnTo>
                      <a:pt x="2423" y="14728"/>
                    </a:lnTo>
                    <a:lnTo>
                      <a:pt x="8137" y="10016"/>
                    </a:lnTo>
                    <a:lnTo>
                      <a:pt x="8137" y="10016"/>
                    </a:lnTo>
                    <a:cubicBezTo>
                      <a:pt x="7669" y="10852"/>
                      <a:pt x="7402" y="11787"/>
                      <a:pt x="7385" y="12756"/>
                    </a:cubicBezTo>
                    <a:cubicBezTo>
                      <a:pt x="7385" y="14360"/>
                      <a:pt x="9056" y="15112"/>
                      <a:pt x="9056" y="15112"/>
                    </a:cubicBezTo>
                    <a:lnTo>
                      <a:pt x="9574" y="20008"/>
                    </a:lnTo>
                    <a:lnTo>
                      <a:pt x="7870" y="27928"/>
                    </a:lnTo>
                    <a:lnTo>
                      <a:pt x="25631" y="27209"/>
                    </a:lnTo>
                    <a:cubicBezTo>
                      <a:pt x="25330" y="24569"/>
                      <a:pt x="24445" y="22013"/>
                      <a:pt x="23008" y="19757"/>
                    </a:cubicBezTo>
                    <a:lnTo>
                      <a:pt x="23342" y="11470"/>
                    </a:lnTo>
                    <a:lnTo>
                      <a:pt x="26734" y="11470"/>
                    </a:lnTo>
                    <a:lnTo>
                      <a:pt x="25531" y="5421"/>
                    </a:lnTo>
                    <a:cubicBezTo>
                      <a:pt x="24645" y="476"/>
                      <a:pt x="17711" y="141"/>
                      <a:pt x="17711" y="141"/>
                    </a:cubicBezTo>
                    <a:lnTo>
                      <a:pt x="12264" y="41"/>
                    </a:lnTo>
                    <a:cubicBezTo>
                      <a:pt x="12264" y="41"/>
                      <a:pt x="11958" y="0"/>
                      <a:pt x="11462" y="0"/>
                    </a:cubicBezTo>
                    <a:close/>
                  </a:path>
                </a:pathLst>
              </a:custGeom>
              <a:solidFill>
                <a:srgbClr val="19B5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34" name="Google Shape;2198;p44">
                <a:extLst>
                  <a:ext uri="{FF2B5EF4-FFF2-40B4-BE49-F238E27FC236}">
                    <a16:creationId xmlns:a16="http://schemas.microsoft.com/office/drawing/2014/main" id="{45F08810-3799-4C8E-A4A8-EDDEE0564023}"/>
                  </a:ext>
                </a:extLst>
              </p:cNvPr>
              <p:cNvSpPr/>
              <p:nvPr/>
            </p:nvSpPr>
            <p:spPr>
              <a:xfrm>
                <a:off x="7267532" y="2603564"/>
                <a:ext cx="57850" cy="318096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9925" extrusionOk="0">
                    <a:moveTo>
                      <a:pt x="17" y="0"/>
                    </a:moveTo>
                    <a:cubicBezTo>
                      <a:pt x="0" y="134"/>
                      <a:pt x="17" y="267"/>
                      <a:pt x="33" y="401"/>
                    </a:cubicBezTo>
                    <a:cubicBezTo>
                      <a:pt x="67" y="652"/>
                      <a:pt x="117" y="1019"/>
                      <a:pt x="184" y="1470"/>
                    </a:cubicBezTo>
                    <a:cubicBezTo>
                      <a:pt x="334" y="2373"/>
                      <a:pt x="551" y="3626"/>
                      <a:pt x="819" y="4979"/>
                    </a:cubicBezTo>
                    <a:lnTo>
                      <a:pt x="1487" y="8488"/>
                    </a:lnTo>
                    <a:lnTo>
                      <a:pt x="1704" y="9541"/>
                    </a:lnTo>
                    <a:cubicBezTo>
                      <a:pt x="1721" y="9674"/>
                      <a:pt x="1754" y="9808"/>
                      <a:pt x="1788" y="9925"/>
                    </a:cubicBezTo>
                    <a:cubicBezTo>
                      <a:pt x="1805" y="9791"/>
                      <a:pt x="1788" y="9658"/>
                      <a:pt x="1771" y="9541"/>
                    </a:cubicBezTo>
                    <a:cubicBezTo>
                      <a:pt x="1738" y="9273"/>
                      <a:pt x="1688" y="8922"/>
                      <a:pt x="1621" y="8471"/>
                    </a:cubicBezTo>
                    <a:cubicBezTo>
                      <a:pt x="1470" y="7569"/>
                      <a:pt x="1253" y="6316"/>
                      <a:pt x="986" y="4946"/>
                    </a:cubicBezTo>
                    <a:lnTo>
                      <a:pt x="318" y="1454"/>
                    </a:lnTo>
                    <a:lnTo>
                      <a:pt x="100" y="401"/>
                    </a:lnTo>
                    <a:cubicBezTo>
                      <a:pt x="84" y="267"/>
                      <a:pt x="50" y="134"/>
                      <a:pt x="1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35" name="Google Shape;2199;p44">
                <a:extLst>
                  <a:ext uri="{FF2B5EF4-FFF2-40B4-BE49-F238E27FC236}">
                    <a16:creationId xmlns:a16="http://schemas.microsoft.com/office/drawing/2014/main" id="{361064FF-EB84-48E2-B0AC-67E92642F405}"/>
                  </a:ext>
                </a:extLst>
              </p:cNvPr>
              <p:cNvSpPr/>
              <p:nvPr/>
            </p:nvSpPr>
            <p:spPr>
              <a:xfrm>
                <a:off x="7304999" y="2808107"/>
                <a:ext cx="209960" cy="5929"/>
              </a:xfrm>
              <a:custGeom>
                <a:avLst/>
                <a:gdLst/>
                <a:ahLst/>
                <a:cxnLst/>
                <a:rect l="l" t="t" r="r" b="b"/>
                <a:pathLst>
                  <a:path w="6551" h="185" extrusionOk="0">
                    <a:moveTo>
                      <a:pt x="3276" y="1"/>
                    </a:moveTo>
                    <a:cubicBezTo>
                      <a:pt x="1454" y="17"/>
                      <a:pt x="1" y="51"/>
                      <a:pt x="1" y="101"/>
                    </a:cubicBezTo>
                    <a:cubicBezTo>
                      <a:pt x="1" y="151"/>
                      <a:pt x="1454" y="185"/>
                      <a:pt x="3276" y="185"/>
                    </a:cubicBezTo>
                    <a:cubicBezTo>
                      <a:pt x="5097" y="168"/>
                      <a:pt x="6550" y="134"/>
                      <a:pt x="6550" y="84"/>
                    </a:cubicBezTo>
                    <a:cubicBezTo>
                      <a:pt x="6550" y="34"/>
                      <a:pt x="5080" y="1"/>
                      <a:pt x="327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36" name="Google Shape;2200;p44">
                <a:extLst>
                  <a:ext uri="{FF2B5EF4-FFF2-40B4-BE49-F238E27FC236}">
                    <a16:creationId xmlns:a16="http://schemas.microsoft.com/office/drawing/2014/main" id="{5D2B1C5C-715B-4427-9240-630043BC7735}"/>
                  </a:ext>
                </a:extLst>
              </p:cNvPr>
              <p:cNvSpPr/>
              <p:nvPr/>
            </p:nvSpPr>
            <p:spPr>
              <a:xfrm>
                <a:off x="6603488" y="2814004"/>
                <a:ext cx="975185" cy="343961"/>
              </a:xfrm>
              <a:custGeom>
                <a:avLst/>
                <a:gdLst/>
                <a:ahLst/>
                <a:cxnLst/>
                <a:rect l="l" t="t" r="r" b="b"/>
                <a:pathLst>
                  <a:path w="30427" h="10732" extrusionOk="0">
                    <a:moveTo>
                      <a:pt x="22006" y="1"/>
                    </a:moveTo>
                    <a:cubicBezTo>
                      <a:pt x="22006" y="1"/>
                      <a:pt x="22791" y="3676"/>
                      <a:pt x="22624" y="4529"/>
                    </a:cubicBezTo>
                    <a:cubicBezTo>
                      <a:pt x="22473" y="5280"/>
                      <a:pt x="10276" y="5765"/>
                      <a:pt x="7102" y="5815"/>
                    </a:cubicBezTo>
                    <a:cubicBezTo>
                      <a:pt x="7055" y="5781"/>
                      <a:pt x="7002" y="5771"/>
                      <a:pt x="6945" y="5771"/>
                    </a:cubicBezTo>
                    <a:cubicBezTo>
                      <a:pt x="6856" y="5771"/>
                      <a:pt x="6758" y="5796"/>
                      <a:pt x="6657" y="5796"/>
                    </a:cubicBezTo>
                    <a:cubicBezTo>
                      <a:pt x="6565" y="5796"/>
                      <a:pt x="6472" y="5775"/>
                      <a:pt x="6383" y="5698"/>
                    </a:cubicBezTo>
                    <a:cubicBezTo>
                      <a:pt x="6166" y="5514"/>
                      <a:pt x="5999" y="5280"/>
                      <a:pt x="5848" y="5030"/>
                    </a:cubicBezTo>
                    <a:cubicBezTo>
                      <a:pt x="5665" y="4729"/>
                      <a:pt x="5514" y="4395"/>
                      <a:pt x="5414" y="4044"/>
                    </a:cubicBezTo>
                    <a:cubicBezTo>
                      <a:pt x="5374" y="3856"/>
                      <a:pt x="5218" y="3750"/>
                      <a:pt x="5069" y="3750"/>
                    </a:cubicBezTo>
                    <a:cubicBezTo>
                      <a:pt x="4966" y="3750"/>
                      <a:pt x="4867" y="3801"/>
                      <a:pt x="4812" y="3910"/>
                    </a:cubicBezTo>
                    <a:cubicBezTo>
                      <a:pt x="4679" y="4178"/>
                      <a:pt x="4829" y="5097"/>
                      <a:pt x="5431" y="5966"/>
                    </a:cubicBezTo>
                    <a:cubicBezTo>
                      <a:pt x="5706" y="6363"/>
                      <a:pt x="5523" y="6484"/>
                      <a:pt x="5188" y="6484"/>
                    </a:cubicBezTo>
                    <a:cubicBezTo>
                      <a:pt x="4793" y="6484"/>
                      <a:pt x="4185" y="6314"/>
                      <a:pt x="3877" y="6233"/>
                    </a:cubicBezTo>
                    <a:cubicBezTo>
                      <a:pt x="3382" y="6106"/>
                      <a:pt x="2001" y="5799"/>
                      <a:pt x="1477" y="5799"/>
                    </a:cubicBezTo>
                    <a:cubicBezTo>
                      <a:pt x="1382" y="5799"/>
                      <a:pt x="1315" y="5809"/>
                      <a:pt x="1287" y="5832"/>
                    </a:cubicBezTo>
                    <a:cubicBezTo>
                      <a:pt x="1020" y="6049"/>
                      <a:pt x="1187" y="6383"/>
                      <a:pt x="1772" y="6517"/>
                    </a:cubicBezTo>
                    <a:cubicBezTo>
                      <a:pt x="2356" y="6667"/>
                      <a:pt x="4077" y="7219"/>
                      <a:pt x="3977" y="7519"/>
                    </a:cubicBezTo>
                    <a:cubicBezTo>
                      <a:pt x="3961" y="7570"/>
                      <a:pt x="3873" y="7591"/>
                      <a:pt x="3736" y="7591"/>
                    </a:cubicBezTo>
                    <a:cubicBezTo>
                      <a:pt x="3018" y="7591"/>
                      <a:pt x="953" y="7001"/>
                      <a:pt x="953" y="7001"/>
                    </a:cubicBezTo>
                    <a:cubicBezTo>
                      <a:pt x="953" y="7001"/>
                      <a:pt x="723" y="6893"/>
                      <a:pt x="516" y="6893"/>
                    </a:cubicBezTo>
                    <a:cubicBezTo>
                      <a:pt x="388" y="6893"/>
                      <a:pt x="269" y="6934"/>
                      <a:pt x="218" y="7068"/>
                    </a:cubicBezTo>
                    <a:cubicBezTo>
                      <a:pt x="0" y="7703"/>
                      <a:pt x="3192" y="8355"/>
                      <a:pt x="3493" y="8405"/>
                    </a:cubicBezTo>
                    <a:cubicBezTo>
                      <a:pt x="3695" y="8452"/>
                      <a:pt x="3636" y="8744"/>
                      <a:pt x="3439" y="8744"/>
                    </a:cubicBezTo>
                    <a:cubicBezTo>
                      <a:pt x="3424" y="8744"/>
                      <a:pt x="3408" y="8743"/>
                      <a:pt x="3392" y="8739"/>
                    </a:cubicBezTo>
                    <a:cubicBezTo>
                      <a:pt x="3223" y="8703"/>
                      <a:pt x="1768" y="8244"/>
                      <a:pt x="894" y="8244"/>
                    </a:cubicBezTo>
                    <a:cubicBezTo>
                      <a:pt x="563" y="8244"/>
                      <a:pt x="315" y="8310"/>
                      <a:pt x="251" y="8488"/>
                    </a:cubicBezTo>
                    <a:cubicBezTo>
                      <a:pt x="84" y="8990"/>
                      <a:pt x="2874" y="9040"/>
                      <a:pt x="3342" y="9541"/>
                    </a:cubicBezTo>
                    <a:cubicBezTo>
                      <a:pt x="3463" y="9671"/>
                      <a:pt x="3367" y="9712"/>
                      <a:pt x="3159" y="9712"/>
                    </a:cubicBezTo>
                    <a:cubicBezTo>
                      <a:pt x="2798" y="9712"/>
                      <a:pt x="2098" y="9588"/>
                      <a:pt x="1606" y="9588"/>
                    </a:cubicBezTo>
                    <a:cubicBezTo>
                      <a:pt x="1324" y="9588"/>
                      <a:pt x="1110" y="9629"/>
                      <a:pt x="1070" y="9758"/>
                    </a:cubicBezTo>
                    <a:cubicBezTo>
                      <a:pt x="1020" y="9925"/>
                      <a:pt x="2089" y="10009"/>
                      <a:pt x="3626" y="10226"/>
                    </a:cubicBezTo>
                    <a:cubicBezTo>
                      <a:pt x="4677" y="10371"/>
                      <a:pt x="6364" y="10403"/>
                      <a:pt x="7459" y="10403"/>
                    </a:cubicBezTo>
                    <a:cubicBezTo>
                      <a:pt x="7879" y="10403"/>
                      <a:pt x="8212" y="10398"/>
                      <a:pt x="8388" y="10393"/>
                    </a:cubicBezTo>
                    <a:cubicBezTo>
                      <a:pt x="11070" y="10544"/>
                      <a:pt x="18836" y="10732"/>
                      <a:pt x="23694" y="10732"/>
                    </a:cubicBezTo>
                    <a:cubicBezTo>
                      <a:pt x="25313" y="10732"/>
                      <a:pt x="26609" y="10711"/>
                      <a:pt x="27286" y="10661"/>
                    </a:cubicBezTo>
                    <a:cubicBezTo>
                      <a:pt x="30427" y="10443"/>
                      <a:pt x="29240" y="6367"/>
                      <a:pt x="29123" y="5381"/>
                    </a:cubicBezTo>
                    <a:cubicBezTo>
                      <a:pt x="28773" y="2473"/>
                      <a:pt x="28305" y="1"/>
                      <a:pt x="28305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37" name="Google Shape;2201;p44">
                <a:extLst>
                  <a:ext uri="{FF2B5EF4-FFF2-40B4-BE49-F238E27FC236}">
                    <a16:creationId xmlns:a16="http://schemas.microsoft.com/office/drawing/2014/main" id="{3C9620BB-5B48-40F2-8102-0940EC8E0C66}"/>
                  </a:ext>
                </a:extLst>
              </p:cNvPr>
              <p:cNvSpPr/>
              <p:nvPr/>
            </p:nvSpPr>
            <p:spPr>
              <a:xfrm>
                <a:off x="6896393" y="2649075"/>
                <a:ext cx="32178" cy="177269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5531" extrusionOk="0">
                    <a:moveTo>
                      <a:pt x="385" y="0"/>
                    </a:moveTo>
                    <a:cubicBezTo>
                      <a:pt x="385" y="268"/>
                      <a:pt x="419" y="552"/>
                      <a:pt x="486" y="836"/>
                    </a:cubicBezTo>
                    <a:lnTo>
                      <a:pt x="636" y="1738"/>
                    </a:lnTo>
                    <a:lnTo>
                      <a:pt x="736" y="2256"/>
                    </a:lnTo>
                    <a:cubicBezTo>
                      <a:pt x="786" y="2440"/>
                      <a:pt x="820" y="2640"/>
                      <a:pt x="820" y="2824"/>
                    </a:cubicBezTo>
                    <a:cubicBezTo>
                      <a:pt x="836" y="2908"/>
                      <a:pt x="820" y="2991"/>
                      <a:pt x="786" y="3075"/>
                    </a:cubicBezTo>
                    <a:cubicBezTo>
                      <a:pt x="770" y="3158"/>
                      <a:pt x="719" y="3242"/>
                      <a:pt x="686" y="3342"/>
                    </a:cubicBezTo>
                    <a:cubicBezTo>
                      <a:pt x="603" y="3509"/>
                      <a:pt x="536" y="3676"/>
                      <a:pt x="486" y="3843"/>
                    </a:cubicBezTo>
                    <a:cubicBezTo>
                      <a:pt x="369" y="4177"/>
                      <a:pt x="285" y="4462"/>
                      <a:pt x="202" y="4712"/>
                    </a:cubicBezTo>
                    <a:cubicBezTo>
                      <a:pt x="118" y="4979"/>
                      <a:pt x="34" y="5247"/>
                      <a:pt x="1" y="5531"/>
                    </a:cubicBezTo>
                    <a:cubicBezTo>
                      <a:pt x="135" y="5280"/>
                      <a:pt x="252" y="5030"/>
                      <a:pt x="318" y="4762"/>
                    </a:cubicBezTo>
                    <a:lnTo>
                      <a:pt x="636" y="3893"/>
                    </a:lnTo>
                    <a:cubicBezTo>
                      <a:pt x="703" y="3743"/>
                      <a:pt x="770" y="3576"/>
                      <a:pt x="836" y="3409"/>
                    </a:cubicBezTo>
                    <a:cubicBezTo>
                      <a:pt x="870" y="3325"/>
                      <a:pt x="920" y="3242"/>
                      <a:pt x="953" y="3142"/>
                    </a:cubicBezTo>
                    <a:cubicBezTo>
                      <a:pt x="987" y="3025"/>
                      <a:pt x="1004" y="2924"/>
                      <a:pt x="1004" y="2824"/>
                    </a:cubicBezTo>
                    <a:cubicBezTo>
                      <a:pt x="987" y="2624"/>
                      <a:pt x="953" y="2423"/>
                      <a:pt x="903" y="2223"/>
                    </a:cubicBezTo>
                    <a:lnTo>
                      <a:pt x="803" y="1705"/>
                    </a:lnTo>
                    <a:lnTo>
                      <a:pt x="603" y="802"/>
                    </a:lnTo>
                    <a:cubicBezTo>
                      <a:pt x="569" y="535"/>
                      <a:pt x="486" y="251"/>
                      <a:pt x="38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38" name="Google Shape;2202;p44">
                <a:extLst>
                  <a:ext uri="{FF2B5EF4-FFF2-40B4-BE49-F238E27FC236}">
                    <a16:creationId xmlns:a16="http://schemas.microsoft.com/office/drawing/2014/main" id="{1160A800-EBD7-42B6-AECB-C01F4339AEE2}"/>
                  </a:ext>
                </a:extLst>
              </p:cNvPr>
              <p:cNvSpPr/>
              <p:nvPr/>
            </p:nvSpPr>
            <p:spPr>
              <a:xfrm>
                <a:off x="7119717" y="2091084"/>
                <a:ext cx="204062" cy="423829"/>
              </a:xfrm>
              <a:custGeom>
                <a:avLst/>
                <a:gdLst/>
                <a:ahLst/>
                <a:cxnLst/>
                <a:rect l="l" t="t" r="r" b="b"/>
                <a:pathLst>
                  <a:path w="6367" h="13224" extrusionOk="0">
                    <a:moveTo>
                      <a:pt x="351" y="0"/>
                    </a:moveTo>
                    <a:lnTo>
                      <a:pt x="351" y="0"/>
                    </a:lnTo>
                    <a:cubicBezTo>
                      <a:pt x="836" y="618"/>
                      <a:pt x="1354" y="1337"/>
                      <a:pt x="1270" y="2122"/>
                    </a:cubicBezTo>
                    <a:cubicBezTo>
                      <a:pt x="1187" y="2807"/>
                      <a:pt x="635" y="3425"/>
                      <a:pt x="719" y="4110"/>
                    </a:cubicBezTo>
                    <a:cubicBezTo>
                      <a:pt x="836" y="4896"/>
                      <a:pt x="1738" y="5414"/>
                      <a:pt x="1788" y="6216"/>
                    </a:cubicBezTo>
                    <a:cubicBezTo>
                      <a:pt x="1822" y="6867"/>
                      <a:pt x="1254" y="7385"/>
                      <a:pt x="853" y="7903"/>
                    </a:cubicBezTo>
                    <a:cubicBezTo>
                      <a:pt x="268" y="8672"/>
                      <a:pt x="0" y="9641"/>
                      <a:pt x="117" y="10593"/>
                    </a:cubicBezTo>
                    <a:cubicBezTo>
                      <a:pt x="251" y="11546"/>
                      <a:pt x="819" y="12398"/>
                      <a:pt x="1655" y="12882"/>
                    </a:cubicBezTo>
                    <a:cubicBezTo>
                      <a:pt x="2069" y="13110"/>
                      <a:pt x="2528" y="13223"/>
                      <a:pt x="2987" y="13223"/>
                    </a:cubicBezTo>
                    <a:cubicBezTo>
                      <a:pt x="3472" y="13223"/>
                      <a:pt x="3958" y="13098"/>
                      <a:pt x="4395" y="12849"/>
                    </a:cubicBezTo>
                    <a:cubicBezTo>
                      <a:pt x="5147" y="12398"/>
                      <a:pt x="5598" y="11579"/>
                      <a:pt x="5899" y="10744"/>
                    </a:cubicBezTo>
                    <a:cubicBezTo>
                      <a:pt x="6266" y="9658"/>
                      <a:pt x="6366" y="8371"/>
                      <a:pt x="5732" y="7435"/>
                    </a:cubicBezTo>
                    <a:cubicBezTo>
                      <a:pt x="5464" y="7051"/>
                      <a:pt x="5080" y="6717"/>
                      <a:pt x="4996" y="6266"/>
                    </a:cubicBezTo>
                    <a:cubicBezTo>
                      <a:pt x="4896" y="5681"/>
                      <a:pt x="5297" y="5130"/>
                      <a:pt x="5364" y="4545"/>
                    </a:cubicBezTo>
                    <a:cubicBezTo>
                      <a:pt x="5464" y="3759"/>
                      <a:pt x="4913" y="3041"/>
                      <a:pt x="4311" y="2540"/>
                    </a:cubicBezTo>
                    <a:cubicBezTo>
                      <a:pt x="3710" y="2022"/>
                      <a:pt x="3008" y="1604"/>
                      <a:pt x="2557" y="952"/>
                    </a:cubicBez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39" name="Google Shape;2203;p44">
                <a:extLst>
                  <a:ext uri="{FF2B5EF4-FFF2-40B4-BE49-F238E27FC236}">
                    <a16:creationId xmlns:a16="http://schemas.microsoft.com/office/drawing/2014/main" id="{70C7CF20-DF33-4058-88C8-5C0E6FB097BD}"/>
                  </a:ext>
                </a:extLst>
              </p:cNvPr>
              <p:cNvSpPr/>
              <p:nvPr/>
            </p:nvSpPr>
            <p:spPr>
              <a:xfrm>
                <a:off x="7274487" y="2656030"/>
                <a:ext cx="59453" cy="315981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985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7" y="3376"/>
                      <a:pt x="351" y="6483"/>
                      <a:pt x="418" y="9859"/>
                    </a:cubicBezTo>
                    <a:cubicBezTo>
                      <a:pt x="919" y="9808"/>
                      <a:pt x="1387" y="9708"/>
                      <a:pt x="1688" y="9458"/>
                    </a:cubicBezTo>
                    <a:cubicBezTo>
                      <a:pt x="1855" y="8021"/>
                      <a:pt x="769" y="3643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40" name="Google Shape;2204;p44">
                <a:extLst>
                  <a:ext uri="{FF2B5EF4-FFF2-40B4-BE49-F238E27FC236}">
                    <a16:creationId xmlns:a16="http://schemas.microsoft.com/office/drawing/2014/main" id="{44A643B7-DC04-439E-9E24-056F4787A812}"/>
                  </a:ext>
                </a:extLst>
              </p:cNvPr>
              <p:cNvSpPr/>
              <p:nvPr/>
            </p:nvSpPr>
            <p:spPr>
              <a:xfrm>
                <a:off x="7009946" y="2560104"/>
                <a:ext cx="16634" cy="46697"/>
              </a:xfrm>
              <a:custGeom>
                <a:avLst/>
                <a:gdLst/>
                <a:ahLst/>
                <a:cxnLst/>
                <a:rect l="l" t="t" r="r" b="b"/>
                <a:pathLst>
                  <a:path w="519" h="1457" extrusionOk="0">
                    <a:moveTo>
                      <a:pt x="462" y="0"/>
                    </a:moveTo>
                    <a:cubicBezTo>
                      <a:pt x="416" y="0"/>
                      <a:pt x="245" y="291"/>
                      <a:pt x="134" y="688"/>
                    </a:cubicBezTo>
                    <a:cubicBezTo>
                      <a:pt x="17" y="1089"/>
                      <a:pt x="0" y="1440"/>
                      <a:pt x="50" y="1456"/>
                    </a:cubicBezTo>
                    <a:cubicBezTo>
                      <a:pt x="100" y="1456"/>
                      <a:pt x="184" y="1139"/>
                      <a:pt x="301" y="738"/>
                    </a:cubicBezTo>
                    <a:cubicBezTo>
                      <a:pt x="418" y="337"/>
                      <a:pt x="518" y="19"/>
                      <a:pt x="468" y="3"/>
                    </a:cubicBezTo>
                    <a:cubicBezTo>
                      <a:pt x="466" y="1"/>
                      <a:pt x="464" y="0"/>
                      <a:pt x="46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41" name="Google Shape;2205;p44">
                <a:extLst>
                  <a:ext uri="{FF2B5EF4-FFF2-40B4-BE49-F238E27FC236}">
                    <a16:creationId xmlns:a16="http://schemas.microsoft.com/office/drawing/2014/main" id="{809C3EAA-26B4-4066-A062-73495606E62E}"/>
                  </a:ext>
                </a:extLst>
              </p:cNvPr>
              <p:cNvSpPr/>
              <p:nvPr/>
            </p:nvSpPr>
            <p:spPr>
              <a:xfrm>
                <a:off x="6869086" y="2581033"/>
                <a:ext cx="28973" cy="25416"/>
              </a:xfrm>
              <a:custGeom>
                <a:avLst/>
                <a:gdLst/>
                <a:ahLst/>
                <a:cxnLst/>
                <a:rect l="l" t="t" r="r" b="b"/>
                <a:pathLst>
                  <a:path w="904" h="793" extrusionOk="0">
                    <a:moveTo>
                      <a:pt x="57" y="0"/>
                    </a:moveTo>
                    <a:cubicBezTo>
                      <a:pt x="54" y="0"/>
                      <a:pt x="53" y="1"/>
                      <a:pt x="51" y="1"/>
                    </a:cubicBezTo>
                    <a:cubicBezTo>
                      <a:pt x="1" y="35"/>
                      <a:pt x="135" y="269"/>
                      <a:pt x="368" y="486"/>
                    </a:cubicBezTo>
                    <a:cubicBezTo>
                      <a:pt x="576" y="679"/>
                      <a:pt x="783" y="792"/>
                      <a:pt x="851" y="792"/>
                    </a:cubicBezTo>
                    <a:cubicBezTo>
                      <a:pt x="860" y="792"/>
                      <a:pt x="866" y="790"/>
                      <a:pt x="870" y="787"/>
                    </a:cubicBezTo>
                    <a:cubicBezTo>
                      <a:pt x="903" y="753"/>
                      <a:pt x="719" y="569"/>
                      <a:pt x="485" y="352"/>
                    </a:cubicBezTo>
                    <a:cubicBezTo>
                      <a:pt x="278" y="161"/>
                      <a:pt x="102" y="0"/>
                      <a:pt x="57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42" name="Google Shape;2206;p44">
                <a:extLst>
                  <a:ext uri="{FF2B5EF4-FFF2-40B4-BE49-F238E27FC236}">
                    <a16:creationId xmlns:a16="http://schemas.microsoft.com/office/drawing/2014/main" id="{9BCD5D8F-8B42-49F8-B613-B14602E67989}"/>
                  </a:ext>
                </a:extLst>
              </p:cNvPr>
              <p:cNvSpPr/>
              <p:nvPr/>
            </p:nvSpPr>
            <p:spPr>
              <a:xfrm>
                <a:off x="6873381" y="2706348"/>
                <a:ext cx="15576" cy="3916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222" extrusionOk="0">
                    <a:moveTo>
                      <a:pt x="431" y="0"/>
                    </a:moveTo>
                    <a:cubicBezTo>
                      <a:pt x="391" y="0"/>
                      <a:pt x="231" y="246"/>
                      <a:pt x="117" y="586"/>
                    </a:cubicBezTo>
                    <a:cubicBezTo>
                      <a:pt x="17" y="920"/>
                      <a:pt x="1" y="1221"/>
                      <a:pt x="51" y="1221"/>
                    </a:cubicBezTo>
                    <a:cubicBezTo>
                      <a:pt x="52" y="1221"/>
                      <a:pt x="54" y="1222"/>
                      <a:pt x="55" y="1222"/>
                    </a:cubicBezTo>
                    <a:cubicBezTo>
                      <a:pt x="106" y="1222"/>
                      <a:pt x="188" y="960"/>
                      <a:pt x="301" y="636"/>
                    </a:cubicBezTo>
                    <a:cubicBezTo>
                      <a:pt x="402" y="302"/>
                      <a:pt x="485" y="18"/>
                      <a:pt x="435" y="1"/>
                    </a:cubicBezTo>
                    <a:cubicBezTo>
                      <a:pt x="434" y="1"/>
                      <a:pt x="433" y="0"/>
                      <a:pt x="43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43" name="Google Shape;2207;p44">
                <a:extLst>
                  <a:ext uri="{FF2B5EF4-FFF2-40B4-BE49-F238E27FC236}">
                    <a16:creationId xmlns:a16="http://schemas.microsoft.com/office/drawing/2014/main" id="{A85E85FB-B9A3-4E6D-8037-D7BA0663F000}"/>
                  </a:ext>
                </a:extLst>
              </p:cNvPr>
              <p:cNvSpPr/>
              <p:nvPr/>
            </p:nvSpPr>
            <p:spPr>
              <a:xfrm>
                <a:off x="6936039" y="2498376"/>
                <a:ext cx="36441" cy="573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79" extrusionOk="0">
                    <a:moveTo>
                      <a:pt x="791" y="1"/>
                    </a:moveTo>
                    <a:cubicBezTo>
                      <a:pt x="723" y="1"/>
                      <a:pt x="648" y="3"/>
                      <a:pt x="569" y="7"/>
                    </a:cubicBezTo>
                    <a:cubicBezTo>
                      <a:pt x="251" y="7"/>
                      <a:pt x="0" y="57"/>
                      <a:pt x="0" y="107"/>
                    </a:cubicBezTo>
                    <a:cubicBezTo>
                      <a:pt x="0" y="149"/>
                      <a:pt x="170" y="179"/>
                      <a:pt x="407" y="179"/>
                    </a:cubicBezTo>
                    <a:cubicBezTo>
                      <a:pt x="458" y="179"/>
                      <a:pt x="512" y="177"/>
                      <a:pt x="569" y="174"/>
                    </a:cubicBezTo>
                    <a:cubicBezTo>
                      <a:pt x="886" y="158"/>
                      <a:pt x="1137" y="107"/>
                      <a:pt x="1137" y="57"/>
                    </a:cubicBezTo>
                    <a:cubicBezTo>
                      <a:pt x="1137" y="20"/>
                      <a:pt x="996" y="1"/>
                      <a:pt x="791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44" name="Google Shape;2208;p44">
                <a:extLst>
                  <a:ext uri="{FF2B5EF4-FFF2-40B4-BE49-F238E27FC236}">
                    <a16:creationId xmlns:a16="http://schemas.microsoft.com/office/drawing/2014/main" id="{34AD6F27-54AE-488B-8003-399FDDF9A4A0}"/>
                  </a:ext>
                </a:extLst>
              </p:cNvPr>
              <p:cNvSpPr/>
              <p:nvPr/>
            </p:nvSpPr>
            <p:spPr>
              <a:xfrm>
                <a:off x="6970845" y="2670484"/>
                <a:ext cx="22531" cy="40319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258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17" y="17"/>
                      <a:pt x="0" y="352"/>
                      <a:pt x="184" y="719"/>
                    </a:cubicBezTo>
                    <a:cubicBezTo>
                      <a:pt x="355" y="1060"/>
                      <a:pt x="612" y="1257"/>
                      <a:pt x="661" y="1257"/>
                    </a:cubicBezTo>
                    <a:cubicBezTo>
                      <a:pt x="665" y="1257"/>
                      <a:pt x="668" y="1256"/>
                      <a:pt x="669" y="1254"/>
                    </a:cubicBezTo>
                    <a:cubicBezTo>
                      <a:pt x="702" y="1220"/>
                      <a:pt x="518" y="986"/>
                      <a:pt x="351" y="636"/>
                    </a:cubicBezTo>
                    <a:cubicBezTo>
                      <a:pt x="168" y="301"/>
                      <a:pt x="101" y="1"/>
                      <a:pt x="51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45" name="Google Shape;2209;p44">
                <a:extLst>
                  <a:ext uri="{FF2B5EF4-FFF2-40B4-BE49-F238E27FC236}">
                    <a16:creationId xmlns:a16="http://schemas.microsoft.com/office/drawing/2014/main" id="{B836BB10-BE69-4E68-88F5-BE7072589E03}"/>
                  </a:ext>
                </a:extLst>
              </p:cNvPr>
              <p:cNvSpPr/>
              <p:nvPr/>
            </p:nvSpPr>
            <p:spPr>
              <a:xfrm>
                <a:off x="7146479" y="2665549"/>
                <a:ext cx="38588" cy="3189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95" extrusionOk="0">
                    <a:moveTo>
                      <a:pt x="1159" y="1"/>
                    </a:moveTo>
                    <a:cubicBezTo>
                      <a:pt x="1098" y="1"/>
                      <a:pt x="847" y="192"/>
                      <a:pt x="552" y="455"/>
                    </a:cubicBezTo>
                    <a:cubicBezTo>
                      <a:pt x="235" y="723"/>
                      <a:pt x="1" y="957"/>
                      <a:pt x="18" y="990"/>
                    </a:cubicBezTo>
                    <a:cubicBezTo>
                      <a:pt x="20" y="993"/>
                      <a:pt x="25" y="994"/>
                      <a:pt x="32" y="994"/>
                    </a:cubicBezTo>
                    <a:cubicBezTo>
                      <a:pt x="102" y="994"/>
                      <a:pt x="379" y="834"/>
                      <a:pt x="669" y="589"/>
                    </a:cubicBezTo>
                    <a:cubicBezTo>
                      <a:pt x="987" y="305"/>
                      <a:pt x="1204" y="38"/>
                      <a:pt x="1171" y="4"/>
                    </a:cubicBezTo>
                    <a:cubicBezTo>
                      <a:pt x="1168" y="2"/>
                      <a:pt x="1164" y="1"/>
                      <a:pt x="1159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46" name="Google Shape;2210;p44">
                <a:extLst>
                  <a:ext uri="{FF2B5EF4-FFF2-40B4-BE49-F238E27FC236}">
                    <a16:creationId xmlns:a16="http://schemas.microsoft.com/office/drawing/2014/main" id="{EFFEC8DD-AB31-4D65-9259-5F2C0B0DC8F0}"/>
                  </a:ext>
                </a:extLst>
              </p:cNvPr>
              <p:cNvSpPr/>
              <p:nvPr/>
            </p:nvSpPr>
            <p:spPr>
              <a:xfrm>
                <a:off x="7058117" y="2635518"/>
                <a:ext cx="32178" cy="2288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714" extrusionOk="0">
                    <a:moveTo>
                      <a:pt x="953" y="0"/>
                    </a:moveTo>
                    <a:cubicBezTo>
                      <a:pt x="888" y="0"/>
                      <a:pt x="677" y="125"/>
                      <a:pt x="452" y="290"/>
                    </a:cubicBezTo>
                    <a:cubicBezTo>
                      <a:pt x="185" y="490"/>
                      <a:pt x="1" y="674"/>
                      <a:pt x="34" y="707"/>
                    </a:cubicBezTo>
                    <a:cubicBezTo>
                      <a:pt x="38" y="711"/>
                      <a:pt x="45" y="713"/>
                      <a:pt x="53" y="713"/>
                    </a:cubicBezTo>
                    <a:cubicBezTo>
                      <a:pt x="121" y="713"/>
                      <a:pt x="330" y="601"/>
                      <a:pt x="552" y="423"/>
                    </a:cubicBezTo>
                    <a:cubicBezTo>
                      <a:pt x="820" y="240"/>
                      <a:pt x="1004" y="56"/>
                      <a:pt x="970" y="6"/>
                    </a:cubicBezTo>
                    <a:cubicBezTo>
                      <a:pt x="967" y="2"/>
                      <a:pt x="961" y="0"/>
                      <a:pt x="953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47" name="Google Shape;2211;p44">
                <a:extLst>
                  <a:ext uri="{FF2B5EF4-FFF2-40B4-BE49-F238E27FC236}">
                    <a16:creationId xmlns:a16="http://schemas.microsoft.com/office/drawing/2014/main" id="{87EC4C5A-393F-4517-898C-F258D776E4CB}"/>
                  </a:ext>
                </a:extLst>
              </p:cNvPr>
              <p:cNvSpPr/>
              <p:nvPr/>
            </p:nvSpPr>
            <p:spPr>
              <a:xfrm>
                <a:off x="7095616" y="2524753"/>
                <a:ext cx="40736" cy="3400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061" extrusionOk="0">
                    <a:moveTo>
                      <a:pt x="42" y="0"/>
                    </a:moveTo>
                    <a:cubicBezTo>
                      <a:pt x="39" y="0"/>
                      <a:pt x="36" y="1"/>
                      <a:pt x="34" y="3"/>
                    </a:cubicBezTo>
                    <a:cubicBezTo>
                      <a:pt x="1" y="36"/>
                      <a:pt x="184" y="354"/>
                      <a:pt x="535" y="655"/>
                    </a:cubicBezTo>
                    <a:cubicBezTo>
                      <a:pt x="851" y="925"/>
                      <a:pt x="1167" y="1061"/>
                      <a:pt x="1239" y="1061"/>
                    </a:cubicBezTo>
                    <a:cubicBezTo>
                      <a:pt x="1247" y="1061"/>
                      <a:pt x="1252" y="1059"/>
                      <a:pt x="1254" y="1056"/>
                    </a:cubicBezTo>
                    <a:cubicBezTo>
                      <a:pt x="1270" y="1005"/>
                      <a:pt x="986" y="805"/>
                      <a:pt x="652" y="521"/>
                    </a:cubicBezTo>
                    <a:cubicBezTo>
                      <a:pt x="337" y="253"/>
                      <a:pt x="96" y="0"/>
                      <a:pt x="4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48" name="Google Shape;2212;p44">
                <a:extLst>
                  <a:ext uri="{FF2B5EF4-FFF2-40B4-BE49-F238E27FC236}">
                    <a16:creationId xmlns:a16="http://schemas.microsoft.com/office/drawing/2014/main" id="{0D9165DF-AAA6-4FC4-A69B-B9CF1B7403A8}"/>
                  </a:ext>
                </a:extLst>
              </p:cNvPr>
              <p:cNvSpPr/>
              <p:nvPr/>
            </p:nvSpPr>
            <p:spPr>
              <a:xfrm>
                <a:off x="7212887" y="2527894"/>
                <a:ext cx="32691" cy="23909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746" extrusionOk="0">
                    <a:moveTo>
                      <a:pt x="974" y="0"/>
                    </a:moveTo>
                    <a:cubicBezTo>
                      <a:pt x="918" y="0"/>
                      <a:pt x="692" y="126"/>
                      <a:pt x="452" y="306"/>
                    </a:cubicBezTo>
                    <a:cubicBezTo>
                      <a:pt x="201" y="506"/>
                      <a:pt x="1" y="707"/>
                      <a:pt x="34" y="740"/>
                    </a:cubicBezTo>
                    <a:cubicBezTo>
                      <a:pt x="38" y="744"/>
                      <a:pt x="43" y="746"/>
                      <a:pt x="51" y="746"/>
                    </a:cubicBezTo>
                    <a:cubicBezTo>
                      <a:pt x="116" y="746"/>
                      <a:pt x="329" y="619"/>
                      <a:pt x="569" y="440"/>
                    </a:cubicBezTo>
                    <a:cubicBezTo>
                      <a:pt x="836" y="239"/>
                      <a:pt x="1020" y="55"/>
                      <a:pt x="987" y="5"/>
                    </a:cubicBezTo>
                    <a:cubicBezTo>
                      <a:pt x="985" y="2"/>
                      <a:pt x="981" y="0"/>
                      <a:pt x="974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49" name="Google Shape;2213;p44">
                <a:extLst>
                  <a:ext uri="{FF2B5EF4-FFF2-40B4-BE49-F238E27FC236}">
                    <a16:creationId xmlns:a16="http://schemas.microsoft.com/office/drawing/2014/main" id="{14AD1149-C5E5-4C12-B320-23DA2D347A86}"/>
                  </a:ext>
                </a:extLst>
              </p:cNvPr>
              <p:cNvSpPr/>
              <p:nvPr/>
            </p:nvSpPr>
            <p:spPr>
              <a:xfrm>
                <a:off x="7334452" y="2525907"/>
                <a:ext cx="12884" cy="455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422" extrusionOk="0">
                    <a:moveTo>
                      <a:pt x="318" y="0"/>
                    </a:moveTo>
                    <a:cubicBezTo>
                      <a:pt x="285" y="0"/>
                      <a:pt x="218" y="318"/>
                      <a:pt x="151" y="702"/>
                    </a:cubicBezTo>
                    <a:cubicBezTo>
                      <a:pt x="67" y="1086"/>
                      <a:pt x="1" y="1404"/>
                      <a:pt x="34" y="1421"/>
                    </a:cubicBezTo>
                    <a:cubicBezTo>
                      <a:pt x="35" y="1421"/>
                      <a:pt x="37" y="1421"/>
                      <a:pt x="38" y="1421"/>
                    </a:cubicBezTo>
                    <a:cubicBezTo>
                      <a:pt x="92" y="1421"/>
                      <a:pt x="237" y="1126"/>
                      <a:pt x="318" y="736"/>
                    </a:cubicBezTo>
                    <a:cubicBezTo>
                      <a:pt x="402" y="335"/>
                      <a:pt x="368" y="0"/>
                      <a:pt x="318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50" name="Google Shape;2214;p44">
                <a:extLst>
                  <a:ext uri="{FF2B5EF4-FFF2-40B4-BE49-F238E27FC236}">
                    <a16:creationId xmlns:a16="http://schemas.microsoft.com/office/drawing/2014/main" id="{5FA44217-BBE9-47D8-A536-1F0CB9184916}"/>
                  </a:ext>
                </a:extLst>
              </p:cNvPr>
              <p:cNvSpPr/>
              <p:nvPr/>
            </p:nvSpPr>
            <p:spPr>
              <a:xfrm>
                <a:off x="7310896" y="2638691"/>
                <a:ext cx="41793" cy="36761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1147" extrusionOk="0">
                    <a:moveTo>
                      <a:pt x="49" y="0"/>
                    </a:moveTo>
                    <a:cubicBezTo>
                      <a:pt x="42" y="0"/>
                      <a:pt x="37" y="2"/>
                      <a:pt x="34" y="7"/>
                    </a:cubicBezTo>
                    <a:cubicBezTo>
                      <a:pt x="0" y="40"/>
                      <a:pt x="251" y="324"/>
                      <a:pt x="602" y="642"/>
                    </a:cubicBezTo>
                    <a:cubicBezTo>
                      <a:pt x="915" y="923"/>
                      <a:pt x="1213" y="1146"/>
                      <a:pt x="1263" y="1146"/>
                    </a:cubicBezTo>
                    <a:cubicBezTo>
                      <a:pt x="1267" y="1146"/>
                      <a:pt x="1269" y="1145"/>
                      <a:pt x="1270" y="1143"/>
                    </a:cubicBezTo>
                    <a:cubicBezTo>
                      <a:pt x="1304" y="1110"/>
                      <a:pt x="1053" y="826"/>
                      <a:pt x="719" y="508"/>
                    </a:cubicBezTo>
                    <a:cubicBezTo>
                      <a:pt x="400" y="220"/>
                      <a:pt x="123" y="0"/>
                      <a:pt x="49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51" name="Google Shape;2215;p44">
                <a:extLst>
                  <a:ext uri="{FF2B5EF4-FFF2-40B4-BE49-F238E27FC236}">
                    <a16:creationId xmlns:a16="http://schemas.microsoft.com/office/drawing/2014/main" id="{3BABD6F5-7725-4A37-B164-FC79650C8C07}"/>
                  </a:ext>
                </a:extLst>
              </p:cNvPr>
              <p:cNvSpPr/>
              <p:nvPr/>
            </p:nvSpPr>
            <p:spPr>
              <a:xfrm>
                <a:off x="7326953" y="2737341"/>
                <a:ext cx="31088" cy="38236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193" extrusionOk="0">
                    <a:moveTo>
                      <a:pt x="42" y="0"/>
                    </a:moveTo>
                    <a:cubicBezTo>
                      <a:pt x="39" y="0"/>
                      <a:pt x="36" y="1"/>
                      <a:pt x="34" y="3"/>
                    </a:cubicBezTo>
                    <a:cubicBezTo>
                      <a:pt x="1" y="37"/>
                      <a:pt x="168" y="321"/>
                      <a:pt x="402" y="638"/>
                    </a:cubicBezTo>
                    <a:cubicBezTo>
                      <a:pt x="637" y="952"/>
                      <a:pt x="858" y="1193"/>
                      <a:pt x="912" y="1193"/>
                    </a:cubicBezTo>
                    <a:cubicBezTo>
                      <a:pt x="915" y="1193"/>
                      <a:pt x="918" y="1192"/>
                      <a:pt x="920" y="1190"/>
                    </a:cubicBezTo>
                    <a:cubicBezTo>
                      <a:pt x="970" y="1156"/>
                      <a:pt x="803" y="872"/>
                      <a:pt x="552" y="538"/>
                    </a:cubicBezTo>
                    <a:cubicBezTo>
                      <a:pt x="317" y="240"/>
                      <a:pt x="96" y="0"/>
                      <a:pt x="4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52" name="Google Shape;2216;p44">
                <a:extLst>
                  <a:ext uri="{FF2B5EF4-FFF2-40B4-BE49-F238E27FC236}">
                    <a16:creationId xmlns:a16="http://schemas.microsoft.com/office/drawing/2014/main" id="{FB076297-A382-4A64-A1A4-787F4255183B}"/>
                  </a:ext>
                </a:extLst>
              </p:cNvPr>
              <p:cNvSpPr/>
              <p:nvPr/>
            </p:nvSpPr>
            <p:spPr>
              <a:xfrm>
                <a:off x="7218239" y="2772179"/>
                <a:ext cx="40191" cy="56857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74" extrusionOk="0">
                    <a:moveTo>
                      <a:pt x="1214" y="0"/>
                    </a:moveTo>
                    <a:cubicBezTo>
                      <a:pt x="1155" y="0"/>
                      <a:pt x="821" y="326"/>
                      <a:pt x="502" y="804"/>
                    </a:cubicBezTo>
                    <a:cubicBezTo>
                      <a:pt x="168" y="1289"/>
                      <a:pt x="1" y="1740"/>
                      <a:pt x="34" y="1773"/>
                    </a:cubicBezTo>
                    <a:cubicBezTo>
                      <a:pt x="35" y="1774"/>
                      <a:pt x="36" y="1774"/>
                      <a:pt x="38" y="1774"/>
                    </a:cubicBezTo>
                    <a:cubicBezTo>
                      <a:pt x="95" y="1774"/>
                      <a:pt x="341" y="1379"/>
                      <a:pt x="652" y="905"/>
                    </a:cubicBezTo>
                    <a:cubicBezTo>
                      <a:pt x="970" y="420"/>
                      <a:pt x="1254" y="36"/>
                      <a:pt x="1221" y="2"/>
                    </a:cubicBezTo>
                    <a:cubicBezTo>
                      <a:pt x="1219" y="1"/>
                      <a:pt x="1217" y="0"/>
                      <a:pt x="1214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53" name="Google Shape;2217;p44">
                <a:extLst>
                  <a:ext uri="{FF2B5EF4-FFF2-40B4-BE49-F238E27FC236}">
                    <a16:creationId xmlns:a16="http://schemas.microsoft.com/office/drawing/2014/main" id="{0C66D328-A815-4B26-975C-8A9E8492581B}"/>
                  </a:ext>
                </a:extLst>
              </p:cNvPr>
              <p:cNvSpPr/>
              <p:nvPr/>
            </p:nvSpPr>
            <p:spPr>
              <a:xfrm>
                <a:off x="7094013" y="2766314"/>
                <a:ext cx="28428" cy="52562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640" extrusionOk="0">
                    <a:moveTo>
                      <a:pt x="53" y="1"/>
                    </a:moveTo>
                    <a:cubicBezTo>
                      <a:pt x="52" y="1"/>
                      <a:pt x="51" y="1"/>
                      <a:pt x="51" y="2"/>
                    </a:cubicBezTo>
                    <a:cubicBezTo>
                      <a:pt x="0" y="35"/>
                      <a:pt x="151" y="419"/>
                      <a:pt x="368" y="870"/>
                    </a:cubicBezTo>
                    <a:cubicBezTo>
                      <a:pt x="580" y="1295"/>
                      <a:pt x="793" y="1640"/>
                      <a:pt x="833" y="1640"/>
                    </a:cubicBezTo>
                    <a:cubicBezTo>
                      <a:pt x="834" y="1640"/>
                      <a:pt x="835" y="1639"/>
                      <a:pt x="836" y="1639"/>
                    </a:cubicBezTo>
                    <a:cubicBezTo>
                      <a:pt x="886" y="1622"/>
                      <a:pt x="736" y="1238"/>
                      <a:pt x="518" y="787"/>
                    </a:cubicBezTo>
                    <a:cubicBezTo>
                      <a:pt x="306" y="346"/>
                      <a:pt x="94" y="1"/>
                      <a:pt x="53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54" name="Google Shape;2218;p44">
                <a:extLst>
                  <a:ext uri="{FF2B5EF4-FFF2-40B4-BE49-F238E27FC236}">
                    <a16:creationId xmlns:a16="http://schemas.microsoft.com/office/drawing/2014/main" id="{BCC2AC9C-86C2-4E0E-B082-4BB21E657397}"/>
                  </a:ext>
                </a:extLst>
              </p:cNvPr>
              <p:cNvSpPr/>
              <p:nvPr/>
            </p:nvSpPr>
            <p:spPr>
              <a:xfrm>
                <a:off x="6946744" y="2789806"/>
                <a:ext cx="50895" cy="43075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44" extrusionOk="0">
                    <a:moveTo>
                      <a:pt x="1548" y="1"/>
                    </a:moveTo>
                    <a:cubicBezTo>
                      <a:pt x="1496" y="1"/>
                      <a:pt x="1146" y="258"/>
                      <a:pt x="736" y="605"/>
                    </a:cubicBezTo>
                    <a:cubicBezTo>
                      <a:pt x="318" y="973"/>
                      <a:pt x="1" y="1307"/>
                      <a:pt x="34" y="1340"/>
                    </a:cubicBezTo>
                    <a:cubicBezTo>
                      <a:pt x="36" y="1342"/>
                      <a:pt x="39" y="1343"/>
                      <a:pt x="43" y="1343"/>
                    </a:cubicBezTo>
                    <a:cubicBezTo>
                      <a:pt x="109" y="1343"/>
                      <a:pt x="459" y="1086"/>
                      <a:pt x="853" y="739"/>
                    </a:cubicBezTo>
                    <a:cubicBezTo>
                      <a:pt x="1287" y="371"/>
                      <a:pt x="1588" y="37"/>
                      <a:pt x="1555" y="4"/>
                    </a:cubicBezTo>
                    <a:cubicBezTo>
                      <a:pt x="1554" y="2"/>
                      <a:pt x="1551" y="1"/>
                      <a:pt x="1548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55" name="Google Shape;2219;p44">
                <a:extLst>
                  <a:ext uri="{FF2B5EF4-FFF2-40B4-BE49-F238E27FC236}">
                    <a16:creationId xmlns:a16="http://schemas.microsoft.com/office/drawing/2014/main" id="{432AFD97-2781-4C7B-BBA8-5CA9D53727A6}"/>
                  </a:ext>
                </a:extLst>
              </p:cNvPr>
              <p:cNvSpPr/>
              <p:nvPr/>
            </p:nvSpPr>
            <p:spPr>
              <a:xfrm>
                <a:off x="7000844" y="2881918"/>
                <a:ext cx="44453" cy="43043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1343" extrusionOk="0">
                    <a:moveTo>
                      <a:pt x="28" y="0"/>
                    </a:moveTo>
                    <a:cubicBezTo>
                      <a:pt x="23" y="0"/>
                      <a:pt x="19" y="1"/>
                      <a:pt x="17" y="4"/>
                    </a:cubicBezTo>
                    <a:cubicBezTo>
                      <a:pt x="0" y="54"/>
                      <a:pt x="301" y="321"/>
                      <a:pt x="669" y="689"/>
                    </a:cubicBezTo>
                    <a:cubicBezTo>
                      <a:pt x="1002" y="1038"/>
                      <a:pt x="1276" y="1343"/>
                      <a:pt x="1345" y="1343"/>
                    </a:cubicBezTo>
                    <a:cubicBezTo>
                      <a:pt x="1348" y="1343"/>
                      <a:pt x="1351" y="1342"/>
                      <a:pt x="1354" y="1340"/>
                    </a:cubicBezTo>
                    <a:cubicBezTo>
                      <a:pt x="1387" y="1307"/>
                      <a:pt x="1153" y="939"/>
                      <a:pt x="785" y="572"/>
                    </a:cubicBezTo>
                    <a:cubicBezTo>
                      <a:pt x="443" y="213"/>
                      <a:pt x="100" y="0"/>
                      <a:pt x="28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56" name="Google Shape;2220;p44">
                <a:extLst>
                  <a:ext uri="{FF2B5EF4-FFF2-40B4-BE49-F238E27FC236}">
                    <a16:creationId xmlns:a16="http://schemas.microsoft.com/office/drawing/2014/main" id="{BEC37036-5633-41BE-B2EB-703FE667820A}"/>
                  </a:ext>
                </a:extLst>
              </p:cNvPr>
              <p:cNvSpPr/>
              <p:nvPr/>
            </p:nvSpPr>
            <p:spPr>
              <a:xfrm>
                <a:off x="7129365" y="2879258"/>
                <a:ext cx="31088" cy="49934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558" extrusionOk="0">
                    <a:moveTo>
                      <a:pt x="928" y="0"/>
                    </a:moveTo>
                    <a:cubicBezTo>
                      <a:pt x="871" y="0"/>
                      <a:pt x="588" y="277"/>
                      <a:pt x="351" y="688"/>
                    </a:cubicBezTo>
                    <a:cubicBezTo>
                      <a:pt x="100" y="1139"/>
                      <a:pt x="0" y="1540"/>
                      <a:pt x="50" y="1557"/>
                    </a:cubicBezTo>
                    <a:cubicBezTo>
                      <a:pt x="51" y="1557"/>
                      <a:pt x="53" y="1557"/>
                      <a:pt x="54" y="1557"/>
                    </a:cubicBezTo>
                    <a:cubicBezTo>
                      <a:pt x="107" y="1557"/>
                      <a:pt x="256" y="1196"/>
                      <a:pt x="501" y="772"/>
                    </a:cubicBezTo>
                    <a:cubicBezTo>
                      <a:pt x="735" y="354"/>
                      <a:pt x="969" y="36"/>
                      <a:pt x="936" y="3"/>
                    </a:cubicBezTo>
                    <a:cubicBezTo>
                      <a:pt x="934" y="1"/>
                      <a:pt x="932" y="0"/>
                      <a:pt x="928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57" name="Google Shape;2221;p44">
                <a:extLst>
                  <a:ext uri="{FF2B5EF4-FFF2-40B4-BE49-F238E27FC236}">
                    <a16:creationId xmlns:a16="http://schemas.microsoft.com/office/drawing/2014/main" id="{AF923E63-9256-46E1-B6B1-20E57C985954}"/>
                  </a:ext>
                </a:extLst>
              </p:cNvPr>
              <p:cNvSpPr/>
              <p:nvPr/>
            </p:nvSpPr>
            <p:spPr>
              <a:xfrm>
                <a:off x="7201637" y="2900667"/>
                <a:ext cx="51985" cy="4198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310" extrusionOk="0">
                    <a:moveTo>
                      <a:pt x="43" y="1"/>
                    </a:moveTo>
                    <a:cubicBezTo>
                      <a:pt x="39" y="1"/>
                      <a:pt x="36" y="1"/>
                      <a:pt x="34" y="3"/>
                    </a:cubicBezTo>
                    <a:cubicBezTo>
                      <a:pt x="1" y="53"/>
                      <a:pt x="335" y="371"/>
                      <a:pt x="753" y="722"/>
                    </a:cubicBezTo>
                    <a:cubicBezTo>
                      <a:pt x="1161" y="1067"/>
                      <a:pt x="1511" y="1310"/>
                      <a:pt x="1579" y="1310"/>
                    </a:cubicBezTo>
                    <a:cubicBezTo>
                      <a:pt x="1583" y="1310"/>
                      <a:pt x="1586" y="1309"/>
                      <a:pt x="1588" y="1307"/>
                    </a:cubicBezTo>
                    <a:cubicBezTo>
                      <a:pt x="1622" y="1273"/>
                      <a:pt x="1304" y="956"/>
                      <a:pt x="870" y="588"/>
                    </a:cubicBezTo>
                    <a:cubicBezTo>
                      <a:pt x="460" y="257"/>
                      <a:pt x="110" y="1"/>
                      <a:pt x="43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58" name="Google Shape;2222;p44">
                <a:extLst>
                  <a:ext uri="{FF2B5EF4-FFF2-40B4-BE49-F238E27FC236}">
                    <a16:creationId xmlns:a16="http://schemas.microsoft.com/office/drawing/2014/main" id="{92971641-CE67-41EF-8968-638B42D421CA}"/>
                  </a:ext>
                </a:extLst>
              </p:cNvPr>
              <p:cNvSpPr/>
              <p:nvPr/>
            </p:nvSpPr>
            <p:spPr>
              <a:xfrm>
                <a:off x="7200580" y="2592186"/>
                <a:ext cx="42338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934" extrusionOk="0">
                    <a:moveTo>
                      <a:pt x="44" y="1"/>
                    </a:moveTo>
                    <a:cubicBezTo>
                      <a:pt x="40" y="1"/>
                      <a:pt x="36" y="2"/>
                      <a:pt x="34" y="4"/>
                    </a:cubicBezTo>
                    <a:cubicBezTo>
                      <a:pt x="0" y="38"/>
                      <a:pt x="234" y="322"/>
                      <a:pt x="585" y="589"/>
                    </a:cubicBezTo>
                    <a:cubicBezTo>
                      <a:pt x="887" y="805"/>
                      <a:pt x="1176" y="934"/>
                      <a:pt x="1262" y="934"/>
                    </a:cubicBezTo>
                    <a:cubicBezTo>
                      <a:pt x="1276" y="934"/>
                      <a:pt x="1285" y="930"/>
                      <a:pt x="1287" y="923"/>
                    </a:cubicBezTo>
                    <a:cubicBezTo>
                      <a:pt x="1320" y="890"/>
                      <a:pt x="1020" y="689"/>
                      <a:pt x="686" y="439"/>
                    </a:cubicBezTo>
                    <a:cubicBezTo>
                      <a:pt x="359" y="205"/>
                      <a:pt x="104" y="1"/>
                      <a:pt x="44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59" name="Google Shape;2223;p44">
                <a:extLst>
                  <a:ext uri="{FF2B5EF4-FFF2-40B4-BE49-F238E27FC236}">
                    <a16:creationId xmlns:a16="http://schemas.microsoft.com/office/drawing/2014/main" id="{51A0E194-F417-435A-AC0F-3C89E75D26CF}"/>
                  </a:ext>
                </a:extLst>
              </p:cNvPr>
              <p:cNvSpPr/>
              <p:nvPr/>
            </p:nvSpPr>
            <p:spPr>
              <a:xfrm>
                <a:off x="7028695" y="3174182"/>
                <a:ext cx="37499" cy="2714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847" extrusionOk="0">
                    <a:moveTo>
                      <a:pt x="1129" y="0"/>
                    </a:moveTo>
                    <a:cubicBezTo>
                      <a:pt x="1047" y="0"/>
                      <a:pt x="774" y="90"/>
                      <a:pt x="501" y="291"/>
                    </a:cubicBezTo>
                    <a:cubicBezTo>
                      <a:pt x="167" y="525"/>
                      <a:pt x="0" y="809"/>
                      <a:pt x="33" y="843"/>
                    </a:cubicBezTo>
                    <a:cubicBezTo>
                      <a:pt x="36" y="845"/>
                      <a:pt x="39" y="846"/>
                      <a:pt x="43" y="846"/>
                    </a:cubicBezTo>
                    <a:cubicBezTo>
                      <a:pt x="99" y="846"/>
                      <a:pt x="321" y="643"/>
                      <a:pt x="602" y="425"/>
                    </a:cubicBezTo>
                    <a:cubicBezTo>
                      <a:pt x="902" y="208"/>
                      <a:pt x="1170" y="58"/>
                      <a:pt x="1153" y="7"/>
                    </a:cubicBezTo>
                    <a:cubicBezTo>
                      <a:pt x="1151" y="3"/>
                      <a:pt x="1142" y="0"/>
                      <a:pt x="1129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60" name="Google Shape;2224;p44">
                <a:extLst>
                  <a:ext uri="{FF2B5EF4-FFF2-40B4-BE49-F238E27FC236}">
                    <a16:creationId xmlns:a16="http://schemas.microsoft.com/office/drawing/2014/main" id="{F47D39F4-BADC-43B6-BB1B-7CC53585A328}"/>
                  </a:ext>
                </a:extLst>
              </p:cNvPr>
              <p:cNvSpPr/>
              <p:nvPr/>
            </p:nvSpPr>
            <p:spPr>
              <a:xfrm>
                <a:off x="7177023" y="3179727"/>
                <a:ext cx="20384" cy="48267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506" extrusionOk="0">
                    <a:moveTo>
                      <a:pt x="53" y="1"/>
                    </a:moveTo>
                    <a:cubicBezTo>
                      <a:pt x="52" y="1"/>
                      <a:pt x="51" y="1"/>
                      <a:pt x="50" y="1"/>
                    </a:cubicBezTo>
                    <a:cubicBezTo>
                      <a:pt x="0" y="18"/>
                      <a:pt x="84" y="369"/>
                      <a:pt x="234" y="787"/>
                    </a:cubicBezTo>
                    <a:cubicBezTo>
                      <a:pt x="381" y="1194"/>
                      <a:pt x="543" y="1506"/>
                      <a:pt x="598" y="1506"/>
                    </a:cubicBezTo>
                    <a:cubicBezTo>
                      <a:pt x="599" y="1506"/>
                      <a:pt x="601" y="1506"/>
                      <a:pt x="602" y="1505"/>
                    </a:cubicBezTo>
                    <a:cubicBezTo>
                      <a:pt x="635" y="1489"/>
                      <a:pt x="552" y="1138"/>
                      <a:pt x="401" y="720"/>
                    </a:cubicBezTo>
                    <a:cubicBezTo>
                      <a:pt x="255" y="313"/>
                      <a:pt x="92" y="1"/>
                      <a:pt x="53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61" name="Google Shape;2225;p44">
                <a:extLst>
                  <a:ext uri="{FF2B5EF4-FFF2-40B4-BE49-F238E27FC236}">
                    <a16:creationId xmlns:a16="http://schemas.microsoft.com/office/drawing/2014/main" id="{B25946C8-4CFB-42F6-AA4E-03979EB9E603}"/>
                  </a:ext>
                </a:extLst>
              </p:cNvPr>
              <p:cNvSpPr/>
              <p:nvPr/>
            </p:nvSpPr>
            <p:spPr>
              <a:xfrm>
                <a:off x="7292691" y="3181265"/>
                <a:ext cx="36441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110" extrusionOk="0">
                    <a:moveTo>
                      <a:pt x="1090" y="0"/>
                    </a:moveTo>
                    <a:cubicBezTo>
                      <a:pt x="1019" y="0"/>
                      <a:pt x="782" y="209"/>
                      <a:pt x="502" y="505"/>
                    </a:cubicBezTo>
                    <a:cubicBezTo>
                      <a:pt x="201" y="806"/>
                      <a:pt x="0" y="1073"/>
                      <a:pt x="34" y="1106"/>
                    </a:cubicBezTo>
                    <a:cubicBezTo>
                      <a:pt x="36" y="1109"/>
                      <a:pt x="39" y="1110"/>
                      <a:pt x="44" y="1110"/>
                    </a:cubicBezTo>
                    <a:cubicBezTo>
                      <a:pt x="104" y="1110"/>
                      <a:pt x="355" y="902"/>
                      <a:pt x="635" y="622"/>
                    </a:cubicBezTo>
                    <a:cubicBezTo>
                      <a:pt x="919" y="321"/>
                      <a:pt x="1137" y="37"/>
                      <a:pt x="1103" y="4"/>
                    </a:cubicBezTo>
                    <a:cubicBezTo>
                      <a:pt x="1100" y="1"/>
                      <a:pt x="1095" y="0"/>
                      <a:pt x="1090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62" name="Google Shape;2226;p44">
                <a:extLst>
                  <a:ext uri="{FF2B5EF4-FFF2-40B4-BE49-F238E27FC236}">
                    <a16:creationId xmlns:a16="http://schemas.microsoft.com/office/drawing/2014/main" id="{BC48A84C-86A6-47E6-B0E2-19CB1B3E606C}"/>
                  </a:ext>
                </a:extLst>
              </p:cNvPr>
              <p:cNvSpPr/>
              <p:nvPr/>
            </p:nvSpPr>
            <p:spPr>
              <a:xfrm>
                <a:off x="6945141" y="3150305"/>
                <a:ext cx="507704" cy="63747"/>
              </a:xfrm>
              <a:custGeom>
                <a:avLst/>
                <a:gdLst/>
                <a:ahLst/>
                <a:cxnLst/>
                <a:rect l="l" t="t" r="r" b="b"/>
                <a:pathLst>
                  <a:path w="15841" h="1989" extrusionOk="0">
                    <a:moveTo>
                      <a:pt x="151" y="1"/>
                    </a:moveTo>
                    <a:lnTo>
                      <a:pt x="0" y="719"/>
                    </a:lnTo>
                    <a:lnTo>
                      <a:pt x="15840" y="1989"/>
                    </a:lnTo>
                    <a:lnTo>
                      <a:pt x="15172" y="234"/>
                    </a:lnTo>
                    <a:lnTo>
                      <a:pt x="15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63" name="Google Shape;2227;p44">
                <a:extLst>
                  <a:ext uri="{FF2B5EF4-FFF2-40B4-BE49-F238E27FC236}">
                    <a16:creationId xmlns:a16="http://schemas.microsoft.com/office/drawing/2014/main" id="{D9F70D23-8DE9-4505-AE92-2A61E4088891}"/>
                  </a:ext>
                </a:extLst>
              </p:cNvPr>
              <p:cNvSpPr/>
              <p:nvPr/>
            </p:nvSpPr>
            <p:spPr>
              <a:xfrm>
                <a:off x="5326840" y="3068898"/>
                <a:ext cx="2992444" cy="1600128"/>
              </a:xfrm>
              <a:custGeom>
                <a:avLst/>
                <a:gdLst/>
                <a:ahLst/>
                <a:cxnLst/>
                <a:rect l="l" t="t" r="r" b="b"/>
                <a:pathLst>
                  <a:path w="93368" h="49926" extrusionOk="0">
                    <a:moveTo>
                      <a:pt x="0" y="1"/>
                    </a:moveTo>
                    <a:lnTo>
                      <a:pt x="0" y="2490"/>
                    </a:lnTo>
                    <a:lnTo>
                      <a:pt x="4996" y="2490"/>
                    </a:lnTo>
                    <a:lnTo>
                      <a:pt x="2423" y="49842"/>
                    </a:lnTo>
                    <a:lnTo>
                      <a:pt x="3843" y="49926"/>
                    </a:lnTo>
                    <a:lnTo>
                      <a:pt x="6416" y="2490"/>
                    </a:lnTo>
                    <a:lnTo>
                      <a:pt x="88272" y="2490"/>
                    </a:lnTo>
                    <a:lnTo>
                      <a:pt x="90460" y="49876"/>
                    </a:lnTo>
                    <a:lnTo>
                      <a:pt x="91897" y="49876"/>
                    </a:lnTo>
                    <a:lnTo>
                      <a:pt x="89692" y="2490"/>
                    </a:lnTo>
                    <a:lnTo>
                      <a:pt x="93368" y="2490"/>
                    </a:lnTo>
                    <a:lnTo>
                      <a:pt x="93368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64" name="Google Shape;2228;p44">
                <a:extLst>
                  <a:ext uri="{FF2B5EF4-FFF2-40B4-BE49-F238E27FC236}">
                    <a16:creationId xmlns:a16="http://schemas.microsoft.com/office/drawing/2014/main" id="{1D7CE15B-A181-491F-B191-3F293703F1B1}"/>
                  </a:ext>
                </a:extLst>
              </p:cNvPr>
              <p:cNvSpPr/>
              <p:nvPr/>
            </p:nvSpPr>
            <p:spPr>
              <a:xfrm>
                <a:off x="6199722" y="2596577"/>
                <a:ext cx="917335" cy="485205"/>
              </a:xfrm>
              <a:custGeom>
                <a:avLst/>
                <a:gdLst/>
                <a:ahLst/>
                <a:cxnLst/>
                <a:rect l="l" t="t" r="r" b="b"/>
                <a:pathLst>
                  <a:path w="28622" h="15139" extrusionOk="0">
                    <a:moveTo>
                      <a:pt x="14603" y="1"/>
                    </a:moveTo>
                    <a:lnTo>
                      <a:pt x="0" y="18"/>
                    </a:lnTo>
                    <a:lnTo>
                      <a:pt x="5180" y="15139"/>
                    </a:lnTo>
                    <a:lnTo>
                      <a:pt x="28622" y="15139"/>
                    </a:lnTo>
                    <a:lnTo>
                      <a:pt x="28438" y="14354"/>
                    </a:lnTo>
                    <a:lnTo>
                      <a:pt x="18964" y="14069"/>
                    </a:lnTo>
                    <a:lnTo>
                      <a:pt x="14603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65" name="Google Shape;2229;p44">
                <a:extLst>
                  <a:ext uri="{FF2B5EF4-FFF2-40B4-BE49-F238E27FC236}">
                    <a16:creationId xmlns:a16="http://schemas.microsoft.com/office/drawing/2014/main" id="{12F972D3-5779-42EE-A90E-53AA16687FAF}"/>
                  </a:ext>
                </a:extLst>
              </p:cNvPr>
              <p:cNvSpPr/>
              <p:nvPr/>
            </p:nvSpPr>
            <p:spPr>
              <a:xfrm>
                <a:off x="6471763" y="2795511"/>
                <a:ext cx="65895" cy="73427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291" extrusionOk="0">
                    <a:moveTo>
                      <a:pt x="925" y="0"/>
                    </a:moveTo>
                    <a:cubicBezTo>
                      <a:pt x="862" y="0"/>
                      <a:pt x="798" y="9"/>
                      <a:pt x="735" y="26"/>
                    </a:cubicBezTo>
                    <a:cubicBezTo>
                      <a:pt x="251" y="143"/>
                      <a:pt x="0" y="761"/>
                      <a:pt x="150" y="1380"/>
                    </a:cubicBezTo>
                    <a:cubicBezTo>
                      <a:pt x="281" y="1917"/>
                      <a:pt x="690" y="2291"/>
                      <a:pt x="1114" y="2291"/>
                    </a:cubicBezTo>
                    <a:cubicBezTo>
                      <a:pt x="1177" y="2291"/>
                      <a:pt x="1240" y="2283"/>
                      <a:pt x="1303" y="2265"/>
                    </a:cubicBezTo>
                    <a:cubicBezTo>
                      <a:pt x="1788" y="2131"/>
                      <a:pt x="2055" y="1530"/>
                      <a:pt x="1888" y="912"/>
                    </a:cubicBezTo>
                    <a:cubicBezTo>
                      <a:pt x="1757" y="374"/>
                      <a:pt x="1348" y="0"/>
                      <a:pt x="9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66" name="Google Shape;2230;p44">
                <a:extLst>
                  <a:ext uri="{FF2B5EF4-FFF2-40B4-BE49-F238E27FC236}">
                    <a16:creationId xmlns:a16="http://schemas.microsoft.com/office/drawing/2014/main" id="{72BC2780-6EC9-4EFA-B091-379192C516A0}"/>
                  </a:ext>
                </a:extLst>
              </p:cNvPr>
              <p:cNvSpPr/>
              <p:nvPr/>
            </p:nvSpPr>
            <p:spPr>
              <a:xfrm>
                <a:off x="6600796" y="4512109"/>
                <a:ext cx="336878" cy="154128"/>
              </a:xfrm>
              <a:custGeom>
                <a:avLst/>
                <a:gdLst/>
                <a:ahLst/>
                <a:cxnLst/>
                <a:rect l="l" t="t" r="r" b="b"/>
                <a:pathLst>
                  <a:path w="10511" h="4809" extrusionOk="0">
                    <a:moveTo>
                      <a:pt x="10377" y="0"/>
                    </a:moveTo>
                    <a:lnTo>
                      <a:pt x="4713" y="151"/>
                    </a:lnTo>
                    <a:lnTo>
                      <a:pt x="4780" y="3175"/>
                    </a:lnTo>
                    <a:cubicBezTo>
                      <a:pt x="4780" y="3175"/>
                      <a:pt x="1" y="4378"/>
                      <a:pt x="1170" y="4712"/>
                    </a:cubicBezTo>
                    <a:cubicBezTo>
                      <a:pt x="1428" y="4781"/>
                      <a:pt x="2003" y="4809"/>
                      <a:pt x="2748" y="4809"/>
                    </a:cubicBezTo>
                    <a:cubicBezTo>
                      <a:pt x="5054" y="4809"/>
                      <a:pt x="8985" y="4546"/>
                      <a:pt x="10160" y="4445"/>
                    </a:cubicBezTo>
                    <a:lnTo>
                      <a:pt x="10511" y="4411"/>
                    </a:lnTo>
                    <a:lnTo>
                      <a:pt x="10377" y="0"/>
                    </a:lnTo>
                    <a:close/>
                  </a:path>
                </a:pathLst>
              </a:custGeom>
              <a:solidFill>
                <a:srgbClr val="19B5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67" name="Google Shape;2231;p44">
                <a:extLst>
                  <a:ext uri="{FF2B5EF4-FFF2-40B4-BE49-F238E27FC236}">
                    <a16:creationId xmlns:a16="http://schemas.microsoft.com/office/drawing/2014/main" id="{5F36DFB6-DA60-4C02-AA58-E1312AC37278}"/>
                  </a:ext>
                </a:extLst>
              </p:cNvPr>
              <p:cNvSpPr/>
              <p:nvPr/>
            </p:nvSpPr>
            <p:spPr>
              <a:xfrm>
                <a:off x="6871779" y="4600407"/>
                <a:ext cx="65350" cy="53652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1674" extrusionOk="0">
                    <a:moveTo>
                      <a:pt x="1933" y="1"/>
                    </a:moveTo>
                    <a:cubicBezTo>
                      <a:pt x="1474" y="1"/>
                      <a:pt x="1035" y="152"/>
                      <a:pt x="685" y="453"/>
                    </a:cubicBezTo>
                    <a:cubicBezTo>
                      <a:pt x="318" y="754"/>
                      <a:pt x="67" y="1188"/>
                      <a:pt x="0" y="1673"/>
                    </a:cubicBezTo>
                    <a:lnTo>
                      <a:pt x="2039" y="1573"/>
                    </a:lnTo>
                    <a:lnTo>
                      <a:pt x="2005" y="2"/>
                    </a:lnTo>
                    <a:cubicBezTo>
                      <a:pt x="1981" y="1"/>
                      <a:pt x="1957" y="1"/>
                      <a:pt x="19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68" name="Google Shape;2232;p44">
                <a:extLst>
                  <a:ext uri="{FF2B5EF4-FFF2-40B4-BE49-F238E27FC236}">
                    <a16:creationId xmlns:a16="http://schemas.microsoft.com/office/drawing/2014/main" id="{6319020D-89B1-4E9B-B105-FCD343D56FAE}"/>
                  </a:ext>
                </a:extLst>
              </p:cNvPr>
              <p:cNvSpPr/>
              <p:nvPr/>
            </p:nvSpPr>
            <p:spPr>
              <a:xfrm>
                <a:off x="6625442" y="4635277"/>
                <a:ext cx="312231" cy="30223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943" extrusionOk="0">
                    <a:moveTo>
                      <a:pt x="1671" y="0"/>
                    </a:moveTo>
                    <a:cubicBezTo>
                      <a:pt x="1671" y="0"/>
                      <a:pt x="0" y="535"/>
                      <a:pt x="218" y="802"/>
                    </a:cubicBezTo>
                    <a:cubicBezTo>
                      <a:pt x="292" y="900"/>
                      <a:pt x="1105" y="942"/>
                      <a:pt x="2255" y="942"/>
                    </a:cubicBezTo>
                    <a:cubicBezTo>
                      <a:pt x="4451" y="942"/>
                      <a:pt x="7877" y="788"/>
                      <a:pt x="9742" y="568"/>
                    </a:cubicBezTo>
                    <a:lnTo>
                      <a:pt x="9725" y="451"/>
                    </a:lnTo>
                    <a:lnTo>
                      <a:pt x="2189" y="719"/>
                    </a:lnTo>
                    <a:cubicBezTo>
                      <a:pt x="2189" y="719"/>
                      <a:pt x="2005" y="17"/>
                      <a:pt x="16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69" name="Google Shape;2233;p44">
                <a:extLst>
                  <a:ext uri="{FF2B5EF4-FFF2-40B4-BE49-F238E27FC236}">
                    <a16:creationId xmlns:a16="http://schemas.microsoft.com/office/drawing/2014/main" id="{ACB5DDE2-A1E7-4229-AA84-DA2BB48C9397}"/>
                  </a:ext>
                </a:extLst>
              </p:cNvPr>
              <p:cNvSpPr/>
              <p:nvPr/>
            </p:nvSpPr>
            <p:spPr>
              <a:xfrm>
                <a:off x="6632397" y="4649187"/>
                <a:ext cx="307968" cy="9871"/>
              </a:xfrm>
              <a:custGeom>
                <a:avLst/>
                <a:gdLst/>
                <a:ahLst/>
                <a:cxnLst/>
                <a:rect l="l" t="t" r="r" b="b"/>
                <a:pathLst>
                  <a:path w="9609" h="308" extrusionOk="0">
                    <a:moveTo>
                      <a:pt x="9508" y="1"/>
                    </a:moveTo>
                    <a:cubicBezTo>
                      <a:pt x="9424" y="17"/>
                      <a:pt x="9324" y="17"/>
                      <a:pt x="9224" y="17"/>
                    </a:cubicBezTo>
                    <a:cubicBezTo>
                      <a:pt x="8940" y="34"/>
                      <a:pt x="8606" y="51"/>
                      <a:pt x="8188" y="67"/>
                    </a:cubicBezTo>
                    <a:cubicBezTo>
                      <a:pt x="7319" y="118"/>
                      <a:pt x="6133" y="168"/>
                      <a:pt x="4796" y="201"/>
                    </a:cubicBezTo>
                    <a:cubicBezTo>
                      <a:pt x="3476" y="235"/>
                      <a:pt x="2273" y="251"/>
                      <a:pt x="1404" y="268"/>
                    </a:cubicBezTo>
                    <a:lnTo>
                      <a:pt x="101" y="268"/>
                    </a:lnTo>
                    <a:cubicBezTo>
                      <a:pt x="68" y="268"/>
                      <a:pt x="34" y="268"/>
                      <a:pt x="1" y="285"/>
                    </a:cubicBezTo>
                    <a:lnTo>
                      <a:pt x="101" y="285"/>
                    </a:lnTo>
                    <a:cubicBezTo>
                      <a:pt x="184" y="285"/>
                      <a:pt x="268" y="285"/>
                      <a:pt x="368" y="301"/>
                    </a:cubicBezTo>
                    <a:lnTo>
                      <a:pt x="1404" y="301"/>
                    </a:lnTo>
                    <a:cubicBezTo>
                      <a:pt x="1637" y="306"/>
                      <a:pt x="1894" y="308"/>
                      <a:pt x="2170" y="308"/>
                    </a:cubicBezTo>
                    <a:cubicBezTo>
                      <a:pt x="2926" y="308"/>
                      <a:pt x="3830" y="292"/>
                      <a:pt x="4796" y="268"/>
                    </a:cubicBezTo>
                    <a:cubicBezTo>
                      <a:pt x="6133" y="235"/>
                      <a:pt x="7336" y="168"/>
                      <a:pt x="8205" y="118"/>
                    </a:cubicBezTo>
                    <a:lnTo>
                      <a:pt x="9224" y="51"/>
                    </a:lnTo>
                    <a:cubicBezTo>
                      <a:pt x="9324" y="34"/>
                      <a:pt x="9424" y="34"/>
                      <a:pt x="9508" y="17"/>
                    </a:cubicBezTo>
                    <a:cubicBezTo>
                      <a:pt x="9541" y="17"/>
                      <a:pt x="9575" y="17"/>
                      <a:pt x="960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70" name="Google Shape;2234;p44">
                <a:extLst>
                  <a:ext uri="{FF2B5EF4-FFF2-40B4-BE49-F238E27FC236}">
                    <a16:creationId xmlns:a16="http://schemas.microsoft.com/office/drawing/2014/main" id="{55E2C53E-9AAB-4F02-8CF2-99BC4F5F5DB8}"/>
                  </a:ext>
                </a:extLst>
              </p:cNvPr>
              <p:cNvSpPr/>
              <p:nvPr/>
            </p:nvSpPr>
            <p:spPr>
              <a:xfrm>
                <a:off x="6677908" y="4633130"/>
                <a:ext cx="18236" cy="27883"/>
              </a:xfrm>
              <a:custGeom>
                <a:avLst/>
                <a:gdLst/>
                <a:ahLst/>
                <a:cxnLst/>
                <a:rect l="l" t="t" r="r" b="b"/>
                <a:pathLst>
                  <a:path w="569" h="870" extrusionOk="0">
                    <a:moveTo>
                      <a:pt x="1" y="0"/>
                    </a:moveTo>
                    <a:cubicBezTo>
                      <a:pt x="285" y="218"/>
                      <a:pt x="485" y="518"/>
                      <a:pt x="552" y="869"/>
                    </a:cubicBezTo>
                    <a:cubicBezTo>
                      <a:pt x="569" y="502"/>
                      <a:pt x="352" y="151"/>
                      <a:pt x="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71" name="Google Shape;2235;p44">
                <a:extLst>
                  <a:ext uri="{FF2B5EF4-FFF2-40B4-BE49-F238E27FC236}">
                    <a16:creationId xmlns:a16="http://schemas.microsoft.com/office/drawing/2014/main" id="{48D62FAF-89D4-4911-8AA2-214AB35BD6F2}"/>
                  </a:ext>
                </a:extLst>
              </p:cNvPr>
              <p:cNvSpPr/>
              <p:nvPr/>
            </p:nvSpPr>
            <p:spPr>
              <a:xfrm>
                <a:off x="6737906" y="4617554"/>
                <a:ext cx="11282" cy="1506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470" extrusionOk="0">
                    <a:moveTo>
                      <a:pt x="22" y="0"/>
                    </a:moveTo>
                    <a:cubicBezTo>
                      <a:pt x="20" y="0"/>
                      <a:pt x="18" y="1"/>
                      <a:pt x="17" y="2"/>
                    </a:cubicBezTo>
                    <a:cubicBezTo>
                      <a:pt x="0" y="19"/>
                      <a:pt x="67" y="119"/>
                      <a:pt x="151" y="252"/>
                    </a:cubicBezTo>
                    <a:cubicBezTo>
                      <a:pt x="234" y="386"/>
                      <a:pt x="318" y="470"/>
                      <a:pt x="334" y="470"/>
                    </a:cubicBezTo>
                    <a:cubicBezTo>
                      <a:pt x="351" y="453"/>
                      <a:pt x="301" y="336"/>
                      <a:pt x="201" y="219"/>
                    </a:cubicBezTo>
                    <a:cubicBezTo>
                      <a:pt x="123" y="95"/>
                      <a:pt x="46" y="0"/>
                      <a:pt x="2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72" name="Google Shape;2236;p44">
                <a:extLst>
                  <a:ext uri="{FF2B5EF4-FFF2-40B4-BE49-F238E27FC236}">
                    <a16:creationId xmlns:a16="http://schemas.microsoft.com/office/drawing/2014/main" id="{3A014A0B-4193-4190-93B2-BBCF5F317CDB}"/>
                  </a:ext>
                </a:extLst>
              </p:cNvPr>
              <p:cNvSpPr/>
              <p:nvPr/>
            </p:nvSpPr>
            <p:spPr>
              <a:xfrm>
                <a:off x="6751271" y="4614317"/>
                <a:ext cx="12371" cy="10288"/>
              </a:xfrm>
              <a:custGeom>
                <a:avLst/>
                <a:gdLst/>
                <a:ahLst/>
                <a:cxnLst/>
                <a:rect l="l" t="t" r="r" b="b"/>
                <a:pathLst>
                  <a:path w="386" h="321" extrusionOk="0">
                    <a:moveTo>
                      <a:pt x="9" y="0"/>
                    </a:moveTo>
                    <a:cubicBezTo>
                      <a:pt x="5" y="0"/>
                      <a:pt x="3" y="1"/>
                      <a:pt x="1" y="3"/>
                    </a:cubicBezTo>
                    <a:cubicBezTo>
                      <a:pt x="1" y="19"/>
                      <a:pt x="68" y="103"/>
                      <a:pt x="168" y="186"/>
                    </a:cubicBezTo>
                    <a:cubicBezTo>
                      <a:pt x="268" y="270"/>
                      <a:pt x="352" y="320"/>
                      <a:pt x="369" y="320"/>
                    </a:cubicBezTo>
                    <a:cubicBezTo>
                      <a:pt x="385" y="303"/>
                      <a:pt x="318" y="220"/>
                      <a:pt x="218" y="136"/>
                    </a:cubicBezTo>
                    <a:cubicBezTo>
                      <a:pt x="128" y="61"/>
                      <a:pt x="39" y="0"/>
                      <a:pt x="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73" name="Google Shape;2237;p44">
                <a:extLst>
                  <a:ext uri="{FF2B5EF4-FFF2-40B4-BE49-F238E27FC236}">
                    <a16:creationId xmlns:a16="http://schemas.microsoft.com/office/drawing/2014/main" id="{7E65B864-CA15-400E-A555-ACAD0E2D49A3}"/>
                  </a:ext>
                </a:extLst>
              </p:cNvPr>
              <p:cNvSpPr/>
              <p:nvPr/>
            </p:nvSpPr>
            <p:spPr>
              <a:xfrm>
                <a:off x="6753418" y="4594574"/>
                <a:ext cx="21474" cy="3782"/>
              </a:xfrm>
              <a:custGeom>
                <a:avLst/>
                <a:gdLst/>
                <a:ahLst/>
                <a:cxnLst/>
                <a:rect l="l" t="t" r="r" b="b"/>
                <a:pathLst>
                  <a:path w="670" h="118" extrusionOk="0">
                    <a:moveTo>
                      <a:pt x="669" y="0"/>
                    </a:moveTo>
                    <a:cubicBezTo>
                      <a:pt x="552" y="17"/>
                      <a:pt x="435" y="17"/>
                      <a:pt x="335" y="51"/>
                    </a:cubicBezTo>
                    <a:cubicBezTo>
                      <a:pt x="218" y="51"/>
                      <a:pt x="101" y="51"/>
                      <a:pt x="1" y="84"/>
                    </a:cubicBezTo>
                    <a:cubicBezTo>
                      <a:pt x="75" y="107"/>
                      <a:pt x="154" y="118"/>
                      <a:pt x="233" y="118"/>
                    </a:cubicBezTo>
                    <a:cubicBezTo>
                      <a:pt x="384" y="118"/>
                      <a:pt x="537" y="77"/>
                      <a:pt x="66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74" name="Google Shape;2238;p44">
                <a:extLst>
                  <a:ext uri="{FF2B5EF4-FFF2-40B4-BE49-F238E27FC236}">
                    <a16:creationId xmlns:a16="http://schemas.microsoft.com/office/drawing/2014/main" id="{D5B149DE-8A76-47B4-911E-EC8452AD60D7}"/>
                  </a:ext>
                </a:extLst>
              </p:cNvPr>
              <p:cNvSpPr/>
              <p:nvPr/>
            </p:nvSpPr>
            <p:spPr>
              <a:xfrm>
                <a:off x="6707362" y="4601240"/>
                <a:ext cx="34838" cy="1907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595" extrusionOk="0">
                    <a:moveTo>
                      <a:pt x="366" y="64"/>
                    </a:moveTo>
                    <a:cubicBezTo>
                      <a:pt x="425" y="64"/>
                      <a:pt x="483" y="73"/>
                      <a:pt x="536" y="93"/>
                    </a:cubicBezTo>
                    <a:cubicBezTo>
                      <a:pt x="669" y="127"/>
                      <a:pt x="769" y="193"/>
                      <a:pt x="853" y="277"/>
                    </a:cubicBezTo>
                    <a:cubicBezTo>
                      <a:pt x="907" y="342"/>
                      <a:pt x="947" y="406"/>
                      <a:pt x="982" y="475"/>
                    </a:cubicBezTo>
                    <a:lnTo>
                      <a:pt x="982" y="475"/>
                    </a:lnTo>
                    <a:cubicBezTo>
                      <a:pt x="917" y="469"/>
                      <a:pt x="826" y="460"/>
                      <a:pt x="719" y="444"/>
                    </a:cubicBezTo>
                    <a:cubicBezTo>
                      <a:pt x="602" y="427"/>
                      <a:pt x="469" y="394"/>
                      <a:pt x="352" y="360"/>
                    </a:cubicBezTo>
                    <a:cubicBezTo>
                      <a:pt x="268" y="344"/>
                      <a:pt x="201" y="310"/>
                      <a:pt x="135" y="277"/>
                    </a:cubicBezTo>
                    <a:cubicBezTo>
                      <a:pt x="68" y="244"/>
                      <a:pt x="51" y="177"/>
                      <a:pt x="101" y="127"/>
                    </a:cubicBezTo>
                    <a:cubicBezTo>
                      <a:pt x="182" y="86"/>
                      <a:pt x="275" y="64"/>
                      <a:pt x="366" y="64"/>
                    </a:cubicBezTo>
                    <a:close/>
                    <a:moveTo>
                      <a:pt x="370" y="1"/>
                    </a:moveTo>
                    <a:cubicBezTo>
                      <a:pt x="268" y="1"/>
                      <a:pt x="165" y="25"/>
                      <a:pt x="68" y="76"/>
                    </a:cubicBezTo>
                    <a:cubicBezTo>
                      <a:pt x="18" y="110"/>
                      <a:pt x="1" y="177"/>
                      <a:pt x="18" y="227"/>
                    </a:cubicBezTo>
                    <a:cubicBezTo>
                      <a:pt x="34" y="277"/>
                      <a:pt x="68" y="310"/>
                      <a:pt x="101" y="327"/>
                    </a:cubicBezTo>
                    <a:cubicBezTo>
                      <a:pt x="168" y="377"/>
                      <a:pt x="252" y="394"/>
                      <a:pt x="335" y="427"/>
                    </a:cubicBezTo>
                    <a:cubicBezTo>
                      <a:pt x="452" y="461"/>
                      <a:pt x="586" y="477"/>
                      <a:pt x="719" y="494"/>
                    </a:cubicBezTo>
                    <a:cubicBezTo>
                      <a:pt x="778" y="503"/>
                      <a:pt x="840" y="507"/>
                      <a:pt x="903" y="507"/>
                    </a:cubicBezTo>
                    <a:cubicBezTo>
                      <a:pt x="934" y="507"/>
                      <a:pt x="965" y="506"/>
                      <a:pt x="996" y="504"/>
                    </a:cubicBezTo>
                    <a:lnTo>
                      <a:pt x="996" y="504"/>
                    </a:lnTo>
                    <a:cubicBezTo>
                      <a:pt x="1010" y="533"/>
                      <a:pt x="1023" y="563"/>
                      <a:pt x="1037" y="594"/>
                    </a:cubicBezTo>
                    <a:cubicBezTo>
                      <a:pt x="1037" y="563"/>
                      <a:pt x="1037" y="532"/>
                      <a:pt x="1023" y="501"/>
                    </a:cubicBezTo>
                    <a:lnTo>
                      <a:pt x="1023" y="501"/>
                    </a:lnTo>
                    <a:cubicBezTo>
                      <a:pt x="1045" y="500"/>
                      <a:pt x="1066" y="497"/>
                      <a:pt x="1087" y="494"/>
                    </a:cubicBezTo>
                    <a:cubicBezTo>
                      <a:pt x="1087" y="487"/>
                      <a:pt x="1061" y="483"/>
                      <a:pt x="1015" y="478"/>
                    </a:cubicBezTo>
                    <a:lnTo>
                      <a:pt x="1015" y="478"/>
                    </a:lnTo>
                    <a:cubicBezTo>
                      <a:pt x="983" y="387"/>
                      <a:pt x="950" y="323"/>
                      <a:pt x="886" y="244"/>
                    </a:cubicBezTo>
                    <a:cubicBezTo>
                      <a:pt x="755" y="90"/>
                      <a:pt x="565" y="1"/>
                      <a:pt x="37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75" name="Google Shape;2239;p44">
                <a:extLst>
                  <a:ext uri="{FF2B5EF4-FFF2-40B4-BE49-F238E27FC236}">
                    <a16:creationId xmlns:a16="http://schemas.microsoft.com/office/drawing/2014/main" id="{F03EF7C9-4D79-4EDE-9C33-8E697EED91EB}"/>
                  </a:ext>
                </a:extLst>
              </p:cNvPr>
              <p:cNvSpPr/>
              <p:nvPr/>
            </p:nvSpPr>
            <p:spPr>
              <a:xfrm>
                <a:off x="6736816" y="4594574"/>
                <a:ext cx="17179" cy="23044"/>
              </a:xfrm>
              <a:custGeom>
                <a:avLst/>
                <a:gdLst/>
                <a:ahLst/>
                <a:cxnLst/>
                <a:rect l="l" t="t" r="r" b="b"/>
                <a:pathLst>
                  <a:path w="536" h="719" extrusionOk="0">
                    <a:moveTo>
                      <a:pt x="419" y="0"/>
                    </a:moveTo>
                    <a:cubicBezTo>
                      <a:pt x="285" y="17"/>
                      <a:pt x="168" y="84"/>
                      <a:pt x="118" y="201"/>
                    </a:cubicBezTo>
                    <a:cubicBezTo>
                      <a:pt x="68" y="284"/>
                      <a:pt x="34" y="368"/>
                      <a:pt x="18" y="468"/>
                    </a:cubicBezTo>
                    <a:cubicBezTo>
                      <a:pt x="1" y="552"/>
                      <a:pt x="18" y="635"/>
                      <a:pt x="68" y="719"/>
                    </a:cubicBezTo>
                    <a:cubicBezTo>
                      <a:pt x="68" y="635"/>
                      <a:pt x="68" y="552"/>
                      <a:pt x="68" y="468"/>
                    </a:cubicBezTo>
                    <a:cubicBezTo>
                      <a:pt x="84" y="385"/>
                      <a:pt x="118" y="301"/>
                      <a:pt x="168" y="234"/>
                    </a:cubicBezTo>
                    <a:cubicBezTo>
                      <a:pt x="218" y="151"/>
                      <a:pt x="302" y="67"/>
                      <a:pt x="402" y="67"/>
                    </a:cubicBezTo>
                    <a:cubicBezTo>
                      <a:pt x="485" y="84"/>
                      <a:pt x="469" y="218"/>
                      <a:pt x="419" y="301"/>
                    </a:cubicBezTo>
                    <a:cubicBezTo>
                      <a:pt x="368" y="385"/>
                      <a:pt x="318" y="452"/>
                      <a:pt x="268" y="518"/>
                    </a:cubicBezTo>
                    <a:cubicBezTo>
                      <a:pt x="168" y="635"/>
                      <a:pt x="101" y="702"/>
                      <a:pt x="101" y="702"/>
                    </a:cubicBezTo>
                    <a:cubicBezTo>
                      <a:pt x="185" y="669"/>
                      <a:pt x="251" y="619"/>
                      <a:pt x="302" y="552"/>
                    </a:cubicBezTo>
                    <a:cubicBezTo>
                      <a:pt x="368" y="485"/>
                      <a:pt x="419" y="418"/>
                      <a:pt x="469" y="335"/>
                    </a:cubicBezTo>
                    <a:cubicBezTo>
                      <a:pt x="502" y="284"/>
                      <a:pt x="519" y="218"/>
                      <a:pt x="519" y="167"/>
                    </a:cubicBezTo>
                    <a:cubicBezTo>
                      <a:pt x="536" y="84"/>
                      <a:pt x="485" y="17"/>
                      <a:pt x="41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76" name="Google Shape;2240;p44">
                <a:extLst>
                  <a:ext uri="{FF2B5EF4-FFF2-40B4-BE49-F238E27FC236}">
                    <a16:creationId xmlns:a16="http://schemas.microsoft.com/office/drawing/2014/main" id="{8E8E106A-033E-4F32-B9D9-30249D47010E}"/>
                  </a:ext>
                </a:extLst>
              </p:cNvPr>
              <p:cNvSpPr/>
              <p:nvPr/>
            </p:nvSpPr>
            <p:spPr>
              <a:xfrm>
                <a:off x="6871779" y="4598997"/>
                <a:ext cx="63235" cy="53972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1684" extrusionOk="0">
                    <a:moveTo>
                      <a:pt x="1705" y="0"/>
                    </a:moveTo>
                    <a:cubicBezTo>
                      <a:pt x="1655" y="0"/>
                      <a:pt x="1604" y="4"/>
                      <a:pt x="1554" y="13"/>
                    </a:cubicBezTo>
                    <a:cubicBezTo>
                      <a:pt x="836" y="80"/>
                      <a:pt x="251" y="581"/>
                      <a:pt x="51" y="1266"/>
                    </a:cubicBezTo>
                    <a:cubicBezTo>
                      <a:pt x="34" y="1366"/>
                      <a:pt x="17" y="1466"/>
                      <a:pt x="0" y="1567"/>
                    </a:cubicBezTo>
                    <a:cubicBezTo>
                      <a:pt x="0" y="1600"/>
                      <a:pt x="0" y="1650"/>
                      <a:pt x="0" y="1684"/>
                    </a:cubicBezTo>
                    <a:cubicBezTo>
                      <a:pt x="17" y="1684"/>
                      <a:pt x="17" y="1517"/>
                      <a:pt x="101" y="1283"/>
                    </a:cubicBezTo>
                    <a:cubicBezTo>
                      <a:pt x="318" y="631"/>
                      <a:pt x="869" y="146"/>
                      <a:pt x="1554" y="46"/>
                    </a:cubicBezTo>
                    <a:cubicBezTo>
                      <a:pt x="1647" y="34"/>
                      <a:pt x="1728" y="31"/>
                      <a:pt x="1794" y="31"/>
                    </a:cubicBezTo>
                    <a:cubicBezTo>
                      <a:pt x="1865" y="31"/>
                      <a:pt x="1918" y="34"/>
                      <a:pt x="1947" y="34"/>
                    </a:cubicBezTo>
                    <a:cubicBezTo>
                      <a:pt x="1963" y="34"/>
                      <a:pt x="1972" y="33"/>
                      <a:pt x="1972" y="29"/>
                    </a:cubicBezTo>
                    <a:cubicBezTo>
                      <a:pt x="1939" y="13"/>
                      <a:pt x="1905" y="13"/>
                      <a:pt x="1855" y="13"/>
                    </a:cubicBezTo>
                    <a:cubicBezTo>
                      <a:pt x="1805" y="4"/>
                      <a:pt x="1755" y="0"/>
                      <a:pt x="170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77" name="Google Shape;2241;p44">
                <a:extLst>
                  <a:ext uri="{FF2B5EF4-FFF2-40B4-BE49-F238E27FC236}">
                    <a16:creationId xmlns:a16="http://schemas.microsoft.com/office/drawing/2014/main" id="{08F2AAE4-4053-4FE8-99FF-120A89849C56}"/>
                  </a:ext>
                </a:extLst>
              </p:cNvPr>
              <p:cNvSpPr/>
              <p:nvPr/>
            </p:nvSpPr>
            <p:spPr>
              <a:xfrm>
                <a:off x="6913540" y="4524961"/>
                <a:ext cx="4327" cy="74452"/>
              </a:xfrm>
              <a:custGeom>
                <a:avLst/>
                <a:gdLst/>
                <a:ahLst/>
                <a:cxnLst/>
                <a:rect l="l" t="t" r="r" b="b"/>
                <a:pathLst>
                  <a:path w="135" h="2323" extrusionOk="0">
                    <a:moveTo>
                      <a:pt x="17" y="0"/>
                    </a:moveTo>
                    <a:lnTo>
                      <a:pt x="17" y="0"/>
                    </a:lnTo>
                    <a:cubicBezTo>
                      <a:pt x="1" y="385"/>
                      <a:pt x="1" y="769"/>
                      <a:pt x="34" y="1170"/>
                    </a:cubicBezTo>
                    <a:cubicBezTo>
                      <a:pt x="34" y="1554"/>
                      <a:pt x="68" y="1938"/>
                      <a:pt x="118" y="2323"/>
                    </a:cubicBezTo>
                    <a:cubicBezTo>
                      <a:pt x="134" y="1554"/>
                      <a:pt x="101" y="769"/>
                      <a:pt x="1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78" name="Google Shape;2242;p44">
                <a:extLst>
                  <a:ext uri="{FF2B5EF4-FFF2-40B4-BE49-F238E27FC236}">
                    <a16:creationId xmlns:a16="http://schemas.microsoft.com/office/drawing/2014/main" id="{D5D9DDE9-4C48-446B-9DD1-675EE801B248}"/>
                  </a:ext>
                </a:extLst>
              </p:cNvPr>
              <p:cNvSpPr/>
              <p:nvPr/>
            </p:nvSpPr>
            <p:spPr>
              <a:xfrm>
                <a:off x="6795724" y="4636720"/>
                <a:ext cx="53043" cy="359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12" extrusionOk="0">
                    <a:moveTo>
                      <a:pt x="1609" y="1"/>
                    </a:moveTo>
                    <a:cubicBezTo>
                      <a:pt x="1495" y="1"/>
                      <a:pt x="1184" y="25"/>
                      <a:pt x="820" y="39"/>
                    </a:cubicBezTo>
                    <a:cubicBezTo>
                      <a:pt x="368" y="55"/>
                      <a:pt x="1" y="55"/>
                      <a:pt x="1" y="72"/>
                    </a:cubicBezTo>
                    <a:cubicBezTo>
                      <a:pt x="213" y="98"/>
                      <a:pt x="426" y="111"/>
                      <a:pt x="638" y="111"/>
                    </a:cubicBezTo>
                    <a:cubicBezTo>
                      <a:pt x="977" y="111"/>
                      <a:pt x="1316" y="77"/>
                      <a:pt x="1655" y="5"/>
                    </a:cubicBezTo>
                    <a:cubicBezTo>
                      <a:pt x="1652" y="2"/>
                      <a:pt x="1636" y="1"/>
                      <a:pt x="160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79" name="Google Shape;2243;p44">
                <a:extLst>
                  <a:ext uri="{FF2B5EF4-FFF2-40B4-BE49-F238E27FC236}">
                    <a16:creationId xmlns:a16="http://schemas.microsoft.com/office/drawing/2014/main" id="{678F1A40-9FB0-4749-959C-A00D91926284}"/>
                  </a:ext>
                </a:extLst>
              </p:cNvPr>
              <p:cNvSpPr/>
              <p:nvPr/>
            </p:nvSpPr>
            <p:spPr>
              <a:xfrm>
                <a:off x="6878734" y="4635694"/>
                <a:ext cx="5929" cy="10865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39" extrusionOk="0">
                    <a:moveTo>
                      <a:pt x="159" y="1"/>
                    </a:moveTo>
                    <a:cubicBezTo>
                      <a:pt x="134" y="1"/>
                      <a:pt x="78" y="50"/>
                      <a:pt x="34" y="138"/>
                    </a:cubicBezTo>
                    <a:cubicBezTo>
                      <a:pt x="1" y="238"/>
                      <a:pt x="17" y="338"/>
                      <a:pt x="34" y="338"/>
                    </a:cubicBezTo>
                    <a:cubicBezTo>
                      <a:pt x="51" y="338"/>
                      <a:pt x="67" y="255"/>
                      <a:pt x="101" y="171"/>
                    </a:cubicBezTo>
                    <a:cubicBezTo>
                      <a:pt x="134" y="87"/>
                      <a:pt x="184" y="21"/>
                      <a:pt x="168" y="4"/>
                    </a:cubicBezTo>
                    <a:cubicBezTo>
                      <a:pt x="166" y="2"/>
                      <a:pt x="163" y="1"/>
                      <a:pt x="15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80" name="Google Shape;2244;p44">
                <a:extLst>
                  <a:ext uri="{FF2B5EF4-FFF2-40B4-BE49-F238E27FC236}">
                    <a16:creationId xmlns:a16="http://schemas.microsoft.com/office/drawing/2014/main" id="{5DB4F2E5-7218-4D55-8053-6B7415584967}"/>
                  </a:ext>
                </a:extLst>
              </p:cNvPr>
              <p:cNvSpPr/>
              <p:nvPr/>
            </p:nvSpPr>
            <p:spPr>
              <a:xfrm>
                <a:off x="6889983" y="4618676"/>
                <a:ext cx="7532" cy="7532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35" extrusionOk="0">
                    <a:moveTo>
                      <a:pt x="218" y="0"/>
                    </a:moveTo>
                    <a:cubicBezTo>
                      <a:pt x="201" y="0"/>
                      <a:pt x="151" y="34"/>
                      <a:pt x="84" y="101"/>
                    </a:cubicBezTo>
                    <a:cubicBezTo>
                      <a:pt x="34" y="151"/>
                      <a:pt x="0" y="217"/>
                      <a:pt x="17" y="234"/>
                    </a:cubicBezTo>
                    <a:cubicBezTo>
                      <a:pt x="34" y="234"/>
                      <a:pt x="84" y="201"/>
                      <a:pt x="134" y="134"/>
                    </a:cubicBezTo>
                    <a:cubicBezTo>
                      <a:pt x="201" y="84"/>
                      <a:pt x="234" y="17"/>
                      <a:pt x="21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81" name="Google Shape;2245;p44">
                <a:extLst>
                  <a:ext uri="{FF2B5EF4-FFF2-40B4-BE49-F238E27FC236}">
                    <a16:creationId xmlns:a16="http://schemas.microsoft.com/office/drawing/2014/main" id="{455D0C86-95B2-4AE4-B59B-6B3C34158C5D}"/>
                  </a:ext>
                </a:extLst>
              </p:cNvPr>
              <p:cNvSpPr/>
              <p:nvPr/>
            </p:nvSpPr>
            <p:spPr>
              <a:xfrm>
                <a:off x="6905527" y="4609637"/>
                <a:ext cx="10576" cy="4872"/>
              </a:xfrm>
              <a:custGeom>
                <a:avLst/>
                <a:gdLst/>
                <a:ahLst/>
                <a:cxnLst/>
                <a:rect l="l" t="t" r="r" b="b"/>
                <a:pathLst>
                  <a:path w="330" h="152" extrusionOk="0">
                    <a:moveTo>
                      <a:pt x="231" y="1"/>
                    </a:moveTo>
                    <a:cubicBezTo>
                      <a:pt x="203" y="1"/>
                      <a:pt x="170" y="5"/>
                      <a:pt x="134" y="15"/>
                    </a:cubicBezTo>
                    <a:cubicBezTo>
                      <a:pt x="33" y="65"/>
                      <a:pt x="0" y="132"/>
                      <a:pt x="0" y="149"/>
                    </a:cubicBezTo>
                    <a:cubicBezTo>
                      <a:pt x="2" y="151"/>
                      <a:pt x="6" y="152"/>
                      <a:pt x="10" y="152"/>
                    </a:cubicBezTo>
                    <a:cubicBezTo>
                      <a:pt x="35" y="152"/>
                      <a:pt x="95" y="111"/>
                      <a:pt x="167" y="82"/>
                    </a:cubicBezTo>
                    <a:cubicBezTo>
                      <a:pt x="251" y="48"/>
                      <a:pt x="318" y="48"/>
                      <a:pt x="318" y="32"/>
                    </a:cubicBezTo>
                    <a:cubicBezTo>
                      <a:pt x="329" y="20"/>
                      <a:pt x="293" y="1"/>
                      <a:pt x="23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82" name="Google Shape;2246;p44">
                <a:extLst>
                  <a:ext uri="{FF2B5EF4-FFF2-40B4-BE49-F238E27FC236}">
                    <a16:creationId xmlns:a16="http://schemas.microsoft.com/office/drawing/2014/main" id="{9E9B03C7-F979-456C-902D-B463B6ED7E8B}"/>
                  </a:ext>
                </a:extLst>
              </p:cNvPr>
              <p:cNvSpPr/>
              <p:nvPr/>
            </p:nvSpPr>
            <p:spPr>
              <a:xfrm>
                <a:off x="6923732" y="4606497"/>
                <a:ext cx="5897" cy="298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93" extrusionOk="0">
                    <a:moveTo>
                      <a:pt x="146" y="0"/>
                    </a:moveTo>
                    <a:cubicBezTo>
                      <a:pt x="130" y="0"/>
                      <a:pt x="109" y="4"/>
                      <a:pt x="84" y="13"/>
                    </a:cubicBezTo>
                    <a:cubicBezTo>
                      <a:pt x="34" y="29"/>
                      <a:pt x="0" y="63"/>
                      <a:pt x="17" y="80"/>
                    </a:cubicBezTo>
                    <a:cubicBezTo>
                      <a:pt x="17" y="88"/>
                      <a:pt x="29" y="92"/>
                      <a:pt x="48" y="92"/>
                    </a:cubicBezTo>
                    <a:cubicBezTo>
                      <a:pt x="67" y="92"/>
                      <a:pt x="92" y="88"/>
                      <a:pt x="117" y="80"/>
                    </a:cubicBezTo>
                    <a:cubicBezTo>
                      <a:pt x="151" y="63"/>
                      <a:pt x="184" y="29"/>
                      <a:pt x="184" y="13"/>
                    </a:cubicBezTo>
                    <a:cubicBezTo>
                      <a:pt x="176" y="4"/>
                      <a:pt x="163" y="0"/>
                      <a:pt x="14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83" name="Google Shape;2247;p44">
                <a:extLst>
                  <a:ext uri="{FF2B5EF4-FFF2-40B4-BE49-F238E27FC236}">
                    <a16:creationId xmlns:a16="http://schemas.microsoft.com/office/drawing/2014/main" id="{50C8D672-69D5-45AE-A57E-C1D9E202DE20}"/>
                  </a:ext>
                </a:extLst>
              </p:cNvPr>
              <p:cNvSpPr/>
              <p:nvPr/>
            </p:nvSpPr>
            <p:spPr>
              <a:xfrm>
                <a:off x="6257540" y="3173765"/>
                <a:ext cx="1259020" cy="975826"/>
              </a:xfrm>
              <a:custGeom>
                <a:avLst/>
                <a:gdLst/>
                <a:ahLst/>
                <a:cxnLst/>
                <a:rect l="l" t="t" r="r" b="b"/>
                <a:pathLst>
                  <a:path w="39283" h="30447" extrusionOk="0">
                    <a:moveTo>
                      <a:pt x="13861" y="0"/>
                    </a:moveTo>
                    <a:cubicBezTo>
                      <a:pt x="13268" y="0"/>
                      <a:pt x="12839" y="48"/>
                      <a:pt x="12616" y="154"/>
                    </a:cubicBezTo>
                    <a:cubicBezTo>
                      <a:pt x="10360" y="1207"/>
                      <a:pt x="1" y="26854"/>
                      <a:pt x="1" y="26854"/>
                    </a:cubicBezTo>
                    <a:lnTo>
                      <a:pt x="8338" y="30447"/>
                    </a:lnTo>
                    <a:lnTo>
                      <a:pt x="17344" y="8659"/>
                    </a:lnTo>
                    <a:cubicBezTo>
                      <a:pt x="17344" y="8659"/>
                      <a:pt x="32074" y="14048"/>
                      <a:pt x="35942" y="14048"/>
                    </a:cubicBezTo>
                    <a:cubicBezTo>
                      <a:pt x="36138" y="14048"/>
                      <a:pt x="36305" y="14034"/>
                      <a:pt x="36442" y="14005"/>
                    </a:cubicBezTo>
                    <a:cubicBezTo>
                      <a:pt x="39283" y="13421"/>
                      <a:pt x="38096" y="3947"/>
                      <a:pt x="38096" y="3947"/>
                    </a:cubicBezTo>
                    <a:cubicBezTo>
                      <a:pt x="38096" y="3947"/>
                      <a:pt x="19245" y="0"/>
                      <a:pt x="13861" y="0"/>
                    </a:cubicBez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84" name="Google Shape;2248;p44">
                <a:extLst>
                  <a:ext uri="{FF2B5EF4-FFF2-40B4-BE49-F238E27FC236}">
                    <a16:creationId xmlns:a16="http://schemas.microsoft.com/office/drawing/2014/main" id="{1D8B97A2-BCE9-4C22-8E6C-7C0C5BFE2196}"/>
                  </a:ext>
                </a:extLst>
              </p:cNvPr>
              <p:cNvSpPr/>
              <p:nvPr/>
            </p:nvSpPr>
            <p:spPr>
              <a:xfrm>
                <a:off x="6643102" y="3344175"/>
                <a:ext cx="782437" cy="1239726"/>
              </a:xfrm>
              <a:custGeom>
                <a:avLst/>
                <a:gdLst/>
                <a:ahLst/>
                <a:cxnLst/>
                <a:rect l="l" t="t" r="r" b="b"/>
                <a:pathLst>
                  <a:path w="24413" h="38681" extrusionOk="0">
                    <a:moveTo>
                      <a:pt x="15690" y="0"/>
                    </a:moveTo>
                    <a:cubicBezTo>
                      <a:pt x="15339" y="117"/>
                      <a:pt x="1889" y="5647"/>
                      <a:pt x="937" y="7419"/>
                    </a:cubicBezTo>
                    <a:cubicBezTo>
                      <a:pt x="1" y="9190"/>
                      <a:pt x="2323" y="38680"/>
                      <a:pt x="2323" y="38680"/>
                    </a:cubicBezTo>
                    <a:lnTo>
                      <a:pt x="9976" y="38680"/>
                    </a:lnTo>
                    <a:lnTo>
                      <a:pt x="9491" y="12465"/>
                    </a:lnTo>
                    <a:lnTo>
                      <a:pt x="24412" y="8688"/>
                    </a:lnTo>
                    <a:lnTo>
                      <a:pt x="15690" y="0"/>
                    </a:ln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85" name="Google Shape;2249;p44">
                <a:extLst>
                  <a:ext uri="{FF2B5EF4-FFF2-40B4-BE49-F238E27FC236}">
                    <a16:creationId xmlns:a16="http://schemas.microsoft.com/office/drawing/2014/main" id="{56A3C244-533C-4C7E-B98D-D5650C3B57EE}"/>
                  </a:ext>
                </a:extLst>
              </p:cNvPr>
              <p:cNvSpPr/>
              <p:nvPr/>
            </p:nvSpPr>
            <p:spPr>
              <a:xfrm>
                <a:off x="6761463" y="3422345"/>
                <a:ext cx="666736" cy="202460"/>
              </a:xfrm>
              <a:custGeom>
                <a:avLst/>
                <a:gdLst/>
                <a:ahLst/>
                <a:cxnLst/>
                <a:rect l="l" t="t" r="r" b="b"/>
                <a:pathLst>
                  <a:path w="20803" h="631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7" y="34"/>
                      <a:pt x="134" y="67"/>
                      <a:pt x="201" y="101"/>
                    </a:cubicBezTo>
                    <a:lnTo>
                      <a:pt x="769" y="385"/>
                    </a:lnTo>
                    <a:cubicBezTo>
                      <a:pt x="1020" y="518"/>
                      <a:pt x="1320" y="652"/>
                      <a:pt x="1671" y="819"/>
                    </a:cubicBezTo>
                    <a:cubicBezTo>
                      <a:pt x="2039" y="986"/>
                      <a:pt x="2440" y="1170"/>
                      <a:pt x="2891" y="1354"/>
                    </a:cubicBezTo>
                    <a:cubicBezTo>
                      <a:pt x="3810" y="1738"/>
                      <a:pt x="4913" y="2139"/>
                      <a:pt x="6132" y="2590"/>
                    </a:cubicBezTo>
                    <a:cubicBezTo>
                      <a:pt x="7369" y="3008"/>
                      <a:pt x="8739" y="3442"/>
                      <a:pt x="10176" y="3860"/>
                    </a:cubicBezTo>
                    <a:cubicBezTo>
                      <a:pt x="13083" y="4696"/>
                      <a:pt x="15740" y="5314"/>
                      <a:pt x="17661" y="5715"/>
                    </a:cubicBezTo>
                    <a:cubicBezTo>
                      <a:pt x="18630" y="5915"/>
                      <a:pt x="19416" y="6082"/>
                      <a:pt x="19950" y="6183"/>
                    </a:cubicBezTo>
                    <a:lnTo>
                      <a:pt x="20585" y="6283"/>
                    </a:lnTo>
                    <a:cubicBezTo>
                      <a:pt x="20652" y="6300"/>
                      <a:pt x="20719" y="6316"/>
                      <a:pt x="20803" y="6316"/>
                    </a:cubicBezTo>
                    <a:cubicBezTo>
                      <a:pt x="20736" y="6283"/>
                      <a:pt x="20652" y="6266"/>
                      <a:pt x="20585" y="6249"/>
                    </a:cubicBezTo>
                    <a:lnTo>
                      <a:pt x="19967" y="6116"/>
                    </a:lnTo>
                    <a:lnTo>
                      <a:pt x="17695" y="5598"/>
                    </a:lnTo>
                    <a:cubicBezTo>
                      <a:pt x="15773" y="5163"/>
                      <a:pt x="13117" y="4528"/>
                      <a:pt x="10226" y="3693"/>
                    </a:cubicBezTo>
                    <a:cubicBezTo>
                      <a:pt x="8789" y="3275"/>
                      <a:pt x="7419" y="2841"/>
                      <a:pt x="6183" y="2423"/>
                    </a:cubicBezTo>
                    <a:cubicBezTo>
                      <a:pt x="4963" y="2005"/>
                      <a:pt x="3860" y="1604"/>
                      <a:pt x="2941" y="1237"/>
                    </a:cubicBezTo>
                    <a:cubicBezTo>
                      <a:pt x="2490" y="1053"/>
                      <a:pt x="2072" y="886"/>
                      <a:pt x="1721" y="736"/>
                    </a:cubicBezTo>
                    <a:cubicBezTo>
                      <a:pt x="1354" y="585"/>
                      <a:pt x="1053" y="452"/>
                      <a:pt x="802" y="335"/>
                    </a:cubicBezTo>
                    <a:lnTo>
                      <a:pt x="218" y="67"/>
                    </a:lnTo>
                    <a:cubicBezTo>
                      <a:pt x="151" y="34"/>
                      <a:pt x="84" y="17"/>
                      <a:pt x="0" y="0"/>
                    </a:cubicBez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86" name="Google Shape;2250;p44">
                <a:extLst>
                  <a:ext uri="{FF2B5EF4-FFF2-40B4-BE49-F238E27FC236}">
                    <a16:creationId xmlns:a16="http://schemas.microsoft.com/office/drawing/2014/main" id="{56ECA9D1-BEA0-4387-A92C-8281F57591A9}"/>
                  </a:ext>
                </a:extLst>
              </p:cNvPr>
              <p:cNvSpPr/>
              <p:nvPr/>
            </p:nvSpPr>
            <p:spPr>
              <a:xfrm>
                <a:off x="6657044" y="3505867"/>
                <a:ext cx="139802" cy="292969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9141" extrusionOk="0">
                    <a:moveTo>
                      <a:pt x="4344" y="1"/>
                    </a:moveTo>
                    <a:lnTo>
                      <a:pt x="4344" y="1"/>
                    </a:lnTo>
                    <a:cubicBezTo>
                      <a:pt x="4211" y="18"/>
                      <a:pt x="4060" y="68"/>
                      <a:pt x="3927" y="118"/>
                    </a:cubicBezTo>
                    <a:cubicBezTo>
                      <a:pt x="3542" y="252"/>
                      <a:pt x="3158" y="402"/>
                      <a:pt x="2791" y="569"/>
                    </a:cubicBezTo>
                    <a:cubicBezTo>
                      <a:pt x="2223" y="820"/>
                      <a:pt x="1721" y="1154"/>
                      <a:pt x="1253" y="1555"/>
                    </a:cubicBezTo>
                    <a:cubicBezTo>
                      <a:pt x="685" y="2056"/>
                      <a:pt x="301" y="2724"/>
                      <a:pt x="151" y="3476"/>
                    </a:cubicBezTo>
                    <a:cubicBezTo>
                      <a:pt x="0" y="4262"/>
                      <a:pt x="84" y="5030"/>
                      <a:pt x="151" y="5699"/>
                    </a:cubicBezTo>
                    <a:lnTo>
                      <a:pt x="318" y="7503"/>
                    </a:lnTo>
                    <a:lnTo>
                      <a:pt x="435" y="8706"/>
                    </a:lnTo>
                    <a:cubicBezTo>
                      <a:pt x="451" y="8856"/>
                      <a:pt x="468" y="9007"/>
                      <a:pt x="518" y="9141"/>
                    </a:cubicBezTo>
                    <a:cubicBezTo>
                      <a:pt x="518" y="8990"/>
                      <a:pt x="518" y="8840"/>
                      <a:pt x="502" y="8706"/>
                    </a:cubicBezTo>
                    <a:cubicBezTo>
                      <a:pt x="485" y="8372"/>
                      <a:pt x="468" y="7971"/>
                      <a:pt x="435" y="7486"/>
                    </a:cubicBezTo>
                    <a:lnTo>
                      <a:pt x="301" y="5682"/>
                    </a:lnTo>
                    <a:cubicBezTo>
                      <a:pt x="268" y="5014"/>
                      <a:pt x="167" y="4262"/>
                      <a:pt x="318" y="3510"/>
                    </a:cubicBezTo>
                    <a:cubicBezTo>
                      <a:pt x="451" y="2791"/>
                      <a:pt x="836" y="2156"/>
                      <a:pt x="1370" y="1672"/>
                    </a:cubicBezTo>
                    <a:cubicBezTo>
                      <a:pt x="1805" y="1271"/>
                      <a:pt x="2306" y="937"/>
                      <a:pt x="2841" y="686"/>
                    </a:cubicBezTo>
                    <a:cubicBezTo>
                      <a:pt x="3760" y="235"/>
                      <a:pt x="4361" y="34"/>
                      <a:pt x="4344" y="1"/>
                    </a:cubicBez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87" name="Google Shape;2251;p44">
                <a:extLst>
                  <a:ext uri="{FF2B5EF4-FFF2-40B4-BE49-F238E27FC236}">
                    <a16:creationId xmlns:a16="http://schemas.microsoft.com/office/drawing/2014/main" id="{D4BE37CD-BA16-42E6-814A-DD5E842C9912}"/>
                  </a:ext>
                </a:extLst>
              </p:cNvPr>
              <p:cNvSpPr/>
              <p:nvPr/>
            </p:nvSpPr>
            <p:spPr>
              <a:xfrm>
                <a:off x="6887836" y="3717622"/>
                <a:ext cx="58940" cy="25832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806" extrusionOk="0">
                    <a:moveTo>
                      <a:pt x="44" y="1"/>
                    </a:moveTo>
                    <a:cubicBezTo>
                      <a:pt x="29" y="1"/>
                      <a:pt x="20" y="4"/>
                      <a:pt x="17" y="11"/>
                    </a:cubicBezTo>
                    <a:cubicBezTo>
                      <a:pt x="1" y="44"/>
                      <a:pt x="385" y="261"/>
                      <a:pt x="886" y="478"/>
                    </a:cubicBezTo>
                    <a:cubicBezTo>
                      <a:pt x="1322" y="667"/>
                      <a:pt x="1695" y="806"/>
                      <a:pt x="1796" y="806"/>
                    </a:cubicBezTo>
                    <a:cubicBezTo>
                      <a:pt x="1811" y="806"/>
                      <a:pt x="1820" y="802"/>
                      <a:pt x="1822" y="796"/>
                    </a:cubicBezTo>
                    <a:cubicBezTo>
                      <a:pt x="1839" y="762"/>
                      <a:pt x="1454" y="545"/>
                      <a:pt x="953" y="328"/>
                    </a:cubicBezTo>
                    <a:cubicBezTo>
                      <a:pt x="517" y="139"/>
                      <a:pt x="145" y="1"/>
                      <a:pt x="44" y="1"/>
                    </a:cubicBez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88" name="Google Shape;2252;p44">
                <a:extLst>
                  <a:ext uri="{FF2B5EF4-FFF2-40B4-BE49-F238E27FC236}">
                    <a16:creationId xmlns:a16="http://schemas.microsoft.com/office/drawing/2014/main" id="{CD37A395-DDDB-4E2E-B82C-BC4D205ECA56}"/>
                  </a:ext>
                </a:extLst>
              </p:cNvPr>
              <p:cNvSpPr/>
              <p:nvPr/>
            </p:nvSpPr>
            <p:spPr>
              <a:xfrm>
                <a:off x="6908732" y="3691693"/>
                <a:ext cx="42851" cy="54229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692" extrusionOk="0">
                    <a:moveTo>
                      <a:pt x="37" y="0"/>
                    </a:moveTo>
                    <a:cubicBezTo>
                      <a:pt x="36" y="0"/>
                      <a:pt x="35" y="1"/>
                      <a:pt x="34" y="1"/>
                    </a:cubicBezTo>
                    <a:cubicBezTo>
                      <a:pt x="0" y="18"/>
                      <a:pt x="151" y="502"/>
                      <a:pt x="502" y="970"/>
                    </a:cubicBezTo>
                    <a:cubicBezTo>
                      <a:pt x="849" y="1427"/>
                      <a:pt x="1240" y="1691"/>
                      <a:pt x="1297" y="1691"/>
                    </a:cubicBezTo>
                    <a:cubicBezTo>
                      <a:pt x="1300" y="1691"/>
                      <a:pt x="1303" y="1690"/>
                      <a:pt x="1304" y="1688"/>
                    </a:cubicBezTo>
                    <a:cubicBezTo>
                      <a:pt x="1337" y="1655"/>
                      <a:pt x="986" y="1338"/>
                      <a:pt x="652" y="870"/>
                    </a:cubicBezTo>
                    <a:cubicBezTo>
                      <a:pt x="308" y="427"/>
                      <a:pt x="92" y="0"/>
                      <a:pt x="37" y="0"/>
                    </a:cubicBez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89" name="Google Shape;2253;p44">
                <a:extLst>
                  <a:ext uri="{FF2B5EF4-FFF2-40B4-BE49-F238E27FC236}">
                    <a16:creationId xmlns:a16="http://schemas.microsoft.com/office/drawing/2014/main" id="{04618BBE-F451-4617-8F1F-A7A678DC2A43}"/>
                  </a:ext>
                </a:extLst>
              </p:cNvPr>
              <p:cNvSpPr/>
              <p:nvPr/>
            </p:nvSpPr>
            <p:spPr>
              <a:xfrm>
                <a:off x="6947833" y="3730794"/>
                <a:ext cx="56248" cy="88939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775" extrusionOk="0">
                    <a:moveTo>
                      <a:pt x="1754" y="1"/>
                    </a:moveTo>
                    <a:cubicBezTo>
                      <a:pt x="1615" y="70"/>
                      <a:pt x="1453" y="105"/>
                      <a:pt x="1286" y="105"/>
                    </a:cubicBezTo>
                    <a:cubicBezTo>
                      <a:pt x="1253" y="105"/>
                      <a:pt x="1220" y="104"/>
                      <a:pt x="1186" y="101"/>
                    </a:cubicBezTo>
                    <a:cubicBezTo>
                      <a:pt x="1059" y="81"/>
                      <a:pt x="932" y="73"/>
                      <a:pt x="805" y="73"/>
                    </a:cubicBezTo>
                    <a:cubicBezTo>
                      <a:pt x="715" y="73"/>
                      <a:pt x="625" y="77"/>
                      <a:pt x="535" y="84"/>
                    </a:cubicBezTo>
                    <a:cubicBezTo>
                      <a:pt x="384" y="101"/>
                      <a:pt x="251" y="168"/>
                      <a:pt x="150" y="285"/>
                    </a:cubicBezTo>
                    <a:cubicBezTo>
                      <a:pt x="50" y="402"/>
                      <a:pt x="0" y="552"/>
                      <a:pt x="0" y="719"/>
                    </a:cubicBezTo>
                    <a:cubicBezTo>
                      <a:pt x="0" y="1855"/>
                      <a:pt x="33" y="2757"/>
                      <a:pt x="84" y="2774"/>
                    </a:cubicBezTo>
                    <a:cubicBezTo>
                      <a:pt x="134" y="2774"/>
                      <a:pt x="167" y="1838"/>
                      <a:pt x="184" y="719"/>
                    </a:cubicBezTo>
                    <a:cubicBezTo>
                      <a:pt x="150" y="485"/>
                      <a:pt x="317" y="268"/>
                      <a:pt x="551" y="234"/>
                    </a:cubicBezTo>
                    <a:cubicBezTo>
                      <a:pt x="769" y="218"/>
                      <a:pt x="986" y="218"/>
                      <a:pt x="1186" y="218"/>
                    </a:cubicBezTo>
                    <a:cubicBezTo>
                      <a:pt x="1208" y="220"/>
                      <a:pt x="1230" y="221"/>
                      <a:pt x="1251" y="221"/>
                    </a:cubicBezTo>
                    <a:cubicBezTo>
                      <a:pt x="1393" y="221"/>
                      <a:pt x="1521" y="176"/>
                      <a:pt x="1637" y="118"/>
                    </a:cubicBezTo>
                    <a:cubicBezTo>
                      <a:pt x="1738" y="67"/>
                      <a:pt x="1754" y="1"/>
                      <a:pt x="1754" y="1"/>
                    </a:cubicBezTo>
                    <a:close/>
                  </a:path>
                </a:pathLst>
              </a:custGeom>
              <a:solidFill>
                <a:srgbClr val="045A6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</p:grpSp>
      </p:grpSp>
      <p:pic>
        <p:nvPicPr>
          <p:cNvPr id="190" name="Picture 2" descr="Image result for google drive icon">
            <a:extLst>
              <a:ext uri="{FF2B5EF4-FFF2-40B4-BE49-F238E27FC236}">
                <a16:creationId xmlns:a16="http://schemas.microsoft.com/office/drawing/2014/main" id="{F299A864-F708-4553-BEB2-A95F124B5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764" y="606263"/>
            <a:ext cx="864802" cy="86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ubtitle 26">
            <a:extLst>
              <a:ext uri="{FF2B5EF4-FFF2-40B4-BE49-F238E27FC236}">
                <a16:creationId xmlns:a16="http://schemas.microsoft.com/office/drawing/2014/main" id="{86D6C809-8965-4027-B09E-9205892ECA49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695909" y="3260587"/>
            <a:ext cx="1984380" cy="568929"/>
          </a:xfrm>
        </p:spPr>
        <p:txBody>
          <a:bodyPr/>
          <a:lstStyle/>
          <a:p>
            <a:r>
              <a:rPr lang="en-US" sz="1400" b="1" dirty="0">
                <a:latin typeface="Century Gothic" panose="020B0502020202020204" pitchFamily="34" charset="0"/>
                <a:hlinkClick r:id="rId7" action="ppaction://hlinksldjump"/>
              </a:rPr>
              <a:t>Document Detail</a:t>
            </a:r>
          </a:p>
          <a:p>
            <a:r>
              <a:rPr lang="en-US" sz="1400" b="1" dirty="0">
                <a:latin typeface="Century Gothic" panose="020B0502020202020204" pitchFamily="34" charset="0"/>
                <a:hlinkClick r:id="rId7" action="ppaction://hlinksldjump"/>
              </a:rPr>
              <a:t>in each folder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grpSp>
        <p:nvGrpSpPr>
          <p:cNvPr id="195" name="กลุ่ม 1">
            <a:extLst>
              <a:ext uri="{FF2B5EF4-FFF2-40B4-BE49-F238E27FC236}">
                <a16:creationId xmlns:a16="http://schemas.microsoft.com/office/drawing/2014/main" id="{92C68B13-D4AE-4389-9322-C1BD42C140C2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196" name="Picture 13" descr="master panda.jpg">
              <a:extLst>
                <a:ext uri="{FF2B5EF4-FFF2-40B4-BE49-F238E27FC236}">
                  <a16:creationId xmlns:a16="http://schemas.microsoft.com/office/drawing/2014/main" id="{E8FF7CC1-059B-4088-B899-C2006E207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0EFD9FD7-4DF6-41F1-AD89-A3A997695957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  <p:pic>
        <p:nvPicPr>
          <p:cNvPr id="198" name="Picture 197">
            <a:extLst>
              <a:ext uri="{FF2B5EF4-FFF2-40B4-BE49-F238E27FC236}">
                <a16:creationId xmlns:a16="http://schemas.microsoft.com/office/drawing/2014/main" id="{143177CB-B262-4B0C-B79B-1F81A1A77C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0958C694-6D12-4C2B-A554-EDB5FA15788D}"/>
              </a:ext>
            </a:extLst>
          </p:cNvPr>
          <p:cNvGrpSpPr/>
          <p:nvPr/>
        </p:nvGrpSpPr>
        <p:grpSpPr>
          <a:xfrm>
            <a:off x="1294876" y="893354"/>
            <a:ext cx="2923732" cy="2955659"/>
            <a:chOff x="498834" y="2290875"/>
            <a:chExt cx="6250709" cy="6237600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F257805-30D9-4439-9D32-80DED40811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498834" y="2290875"/>
              <a:ext cx="6076125" cy="6237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3D4C611-76F9-488F-B904-DB7F2E80FC6F}"/>
                </a:ext>
              </a:extLst>
            </p:cNvPr>
            <p:cNvSpPr txBox="1"/>
            <p:nvPr/>
          </p:nvSpPr>
          <p:spPr>
            <a:xfrm>
              <a:off x="4114227" y="5492709"/>
              <a:ext cx="2635316" cy="48370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n w="3175">
                    <a:solidFill>
                      <a:schemeClr val="tx1"/>
                    </a:solidFill>
                  </a:ln>
                  <a:latin typeface="Josefin Sans" panose="020B0604020202020204" charset="0"/>
                </a:rPr>
                <a:t>Click on this link</a:t>
              </a: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986680B-15D3-4B85-8EAC-16D35C107252}"/>
                </a:ext>
              </a:extLst>
            </p:cNvPr>
            <p:cNvCxnSpPr/>
            <p:nvPr/>
          </p:nvCxnSpPr>
          <p:spPr>
            <a:xfrm flipV="1">
              <a:off x="5701805" y="4733301"/>
              <a:ext cx="0" cy="703944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9" name="Google Shape;1339;p37"/>
          <p:cNvGrpSpPr/>
          <p:nvPr/>
        </p:nvGrpSpPr>
        <p:grpSpPr>
          <a:xfrm>
            <a:off x="265096" y="1399457"/>
            <a:ext cx="1132804" cy="2570109"/>
            <a:chOff x="1418399" y="1248430"/>
            <a:chExt cx="1510405" cy="3426812"/>
          </a:xfrm>
        </p:grpSpPr>
        <p:sp>
          <p:nvSpPr>
            <p:cNvPr id="1340" name="Google Shape;1340;p37"/>
            <p:cNvSpPr/>
            <p:nvPr/>
          </p:nvSpPr>
          <p:spPr>
            <a:xfrm>
              <a:off x="1705583" y="4527315"/>
              <a:ext cx="333277" cy="147927"/>
            </a:xfrm>
            <a:custGeom>
              <a:avLst/>
              <a:gdLst/>
              <a:ahLst/>
              <a:cxnLst/>
              <a:rect l="l" t="t" r="r" b="b"/>
              <a:pathLst>
                <a:path w="10224" h="4538" extrusionOk="0">
                  <a:moveTo>
                    <a:pt x="49" y="1"/>
                  </a:moveTo>
                  <a:lnTo>
                    <a:pt x="0" y="4307"/>
                  </a:lnTo>
                  <a:lnTo>
                    <a:pt x="345" y="4324"/>
                  </a:lnTo>
                  <a:cubicBezTo>
                    <a:pt x="1362" y="4390"/>
                    <a:pt x="4503" y="4538"/>
                    <a:pt x="6762" y="4538"/>
                  </a:cubicBezTo>
                  <a:cubicBezTo>
                    <a:pt x="7864" y="4538"/>
                    <a:pt x="8756" y="4503"/>
                    <a:pt x="9090" y="4406"/>
                  </a:cubicBezTo>
                  <a:cubicBezTo>
                    <a:pt x="10224" y="4061"/>
                    <a:pt x="5556" y="2976"/>
                    <a:pt x="5556" y="2976"/>
                  </a:cubicBezTo>
                  <a:lnTo>
                    <a:pt x="5556" y="34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41" name="Google Shape;1341;p37"/>
            <p:cNvSpPr/>
            <p:nvPr/>
          </p:nvSpPr>
          <p:spPr>
            <a:xfrm>
              <a:off x="1706104" y="4658585"/>
              <a:ext cx="300093" cy="6487"/>
            </a:xfrm>
            <a:custGeom>
              <a:avLst/>
              <a:gdLst/>
              <a:ahLst/>
              <a:cxnLst/>
              <a:rect l="l" t="t" r="r" b="b"/>
              <a:pathLst>
                <a:path w="9206" h="199" extrusionOk="0">
                  <a:moveTo>
                    <a:pt x="4603" y="1"/>
                  </a:moveTo>
                  <a:cubicBezTo>
                    <a:pt x="2072" y="1"/>
                    <a:pt x="1" y="50"/>
                    <a:pt x="1" y="99"/>
                  </a:cubicBezTo>
                  <a:cubicBezTo>
                    <a:pt x="1" y="149"/>
                    <a:pt x="2072" y="198"/>
                    <a:pt x="4603" y="198"/>
                  </a:cubicBezTo>
                  <a:cubicBezTo>
                    <a:pt x="7150" y="198"/>
                    <a:pt x="9205" y="149"/>
                    <a:pt x="9205" y="99"/>
                  </a:cubicBezTo>
                  <a:cubicBezTo>
                    <a:pt x="9205" y="50"/>
                    <a:pt x="7150" y="1"/>
                    <a:pt x="46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42" name="Google Shape;1342;p37"/>
            <p:cNvSpPr/>
            <p:nvPr/>
          </p:nvSpPr>
          <p:spPr>
            <a:xfrm>
              <a:off x="1888292" y="4626216"/>
              <a:ext cx="16103" cy="17994"/>
            </a:xfrm>
            <a:custGeom>
              <a:avLst/>
              <a:gdLst/>
              <a:ahLst/>
              <a:cxnLst/>
              <a:rect l="l" t="t" r="r" b="b"/>
              <a:pathLst>
                <a:path w="494" h="552" extrusionOk="0">
                  <a:moveTo>
                    <a:pt x="439" y="0"/>
                  </a:moveTo>
                  <a:cubicBezTo>
                    <a:pt x="384" y="0"/>
                    <a:pt x="262" y="79"/>
                    <a:pt x="164" y="205"/>
                  </a:cubicBezTo>
                  <a:cubicBezTo>
                    <a:pt x="49" y="369"/>
                    <a:pt x="0" y="517"/>
                    <a:pt x="49" y="550"/>
                  </a:cubicBezTo>
                  <a:cubicBezTo>
                    <a:pt x="53" y="551"/>
                    <a:pt x="57" y="552"/>
                    <a:pt x="61" y="552"/>
                  </a:cubicBezTo>
                  <a:cubicBezTo>
                    <a:pt x="113" y="552"/>
                    <a:pt x="206" y="457"/>
                    <a:pt x="312" y="320"/>
                  </a:cubicBezTo>
                  <a:cubicBezTo>
                    <a:pt x="411" y="188"/>
                    <a:pt x="493" y="57"/>
                    <a:pt x="460" y="8"/>
                  </a:cubicBezTo>
                  <a:cubicBezTo>
                    <a:pt x="455" y="3"/>
                    <a:pt x="448" y="0"/>
                    <a:pt x="4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43" name="Google Shape;1343;p37"/>
            <p:cNvSpPr/>
            <p:nvPr/>
          </p:nvSpPr>
          <p:spPr>
            <a:xfrm>
              <a:off x="1899538" y="4629443"/>
              <a:ext cx="15549" cy="20765"/>
            </a:xfrm>
            <a:custGeom>
              <a:avLst/>
              <a:gdLst/>
              <a:ahLst/>
              <a:cxnLst/>
              <a:rect l="l" t="t" r="r" b="b"/>
              <a:pathLst>
                <a:path w="477" h="637" extrusionOk="0">
                  <a:moveTo>
                    <a:pt x="410" y="1"/>
                  </a:moveTo>
                  <a:cubicBezTo>
                    <a:pt x="357" y="1"/>
                    <a:pt x="232" y="96"/>
                    <a:pt x="132" y="254"/>
                  </a:cubicBezTo>
                  <a:cubicBezTo>
                    <a:pt x="33" y="451"/>
                    <a:pt x="0" y="615"/>
                    <a:pt x="49" y="632"/>
                  </a:cubicBezTo>
                  <a:cubicBezTo>
                    <a:pt x="55" y="635"/>
                    <a:pt x="60" y="637"/>
                    <a:pt x="66" y="637"/>
                  </a:cubicBezTo>
                  <a:cubicBezTo>
                    <a:pt x="119" y="637"/>
                    <a:pt x="208" y="514"/>
                    <a:pt x="296" y="352"/>
                  </a:cubicBezTo>
                  <a:cubicBezTo>
                    <a:pt x="395" y="188"/>
                    <a:pt x="477" y="40"/>
                    <a:pt x="428" y="7"/>
                  </a:cubicBezTo>
                  <a:cubicBezTo>
                    <a:pt x="423" y="3"/>
                    <a:pt x="417" y="1"/>
                    <a:pt x="4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44" name="Google Shape;1344;p37"/>
            <p:cNvSpPr/>
            <p:nvPr/>
          </p:nvSpPr>
          <p:spPr>
            <a:xfrm>
              <a:off x="1708256" y="4627520"/>
              <a:ext cx="52547" cy="33869"/>
            </a:xfrm>
            <a:custGeom>
              <a:avLst/>
              <a:gdLst/>
              <a:ahLst/>
              <a:cxnLst/>
              <a:rect l="l" t="t" r="r" b="b"/>
              <a:pathLst>
                <a:path w="1612" h="1039" extrusionOk="0">
                  <a:moveTo>
                    <a:pt x="296" y="0"/>
                  </a:moveTo>
                  <a:cubicBezTo>
                    <a:pt x="99" y="17"/>
                    <a:pt x="0" y="83"/>
                    <a:pt x="0" y="116"/>
                  </a:cubicBezTo>
                  <a:cubicBezTo>
                    <a:pt x="9" y="124"/>
                    <a:pt x="41" y="124"/>
                    <a:pt x="93" y="124"/>
                  </a:cubicBezTo>
                  <a:cubicBezTo>
                    <a:pt x="144" y="124"/>
                    <a:pt x="214" y="124"/>
                    <a:pt x="296" y="132"/>
                  </a:cubicBezTo>
                  <a:cubicBezTo>
                    <a:pt x="510" y="165"/>
                    <a:pt x="707" y="247"/>
                    <a:pt x="888" y="379"/>
                  </a:cubicBezTo>
                  <a:cubicBezTo>
                    <a:pt x="1069" y="526"/>
                    <a:pt x="1233" y="674"/>
                    <a:pt x="1365" y="839"/>
                  </a:cubicBezTo>
                  <a:cubicBezTo>
                    <a:pt x="1485" y="959"/>
                    <a:pt x="1564" y="1038"/>
                    <a:pt x="1589" y="1038"/>
                  </a:cubicBezTo>
                  <a:cubicBezTo>
                    <a:pt x="1591" y="1038"/>
                    <a:pt x="1593" y="1037"/>
                    <a:pt x="1595" y="1036"/>
                  </a:cubicBezTo>
                  <a:cubicBezTo>
                    <a:pt x="1611" y="1020"/>
                    <a:pt x="1578" y="921"/>
                    <a:pt x="1480" y="757"/>
                  </a:cubicBezTo>
                  <a:cubicBezTo>
                    <a:pt x="1348" y="559"/>
                    <a:pt x="1184" y="379"/>
                    <a:pt x="1003" y="231"/>
                  </a:cubicBezTo>
                  <a:cubicBezTo>
                    <a:pt x="789" y="83"/>
                    <a:pt x="543" y="0"/>
                    <a:pt x="2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45" name="Google Shape;1345;p37"/>
            <p:cNvSpPr/>
            <p:nvPr/>
          </p:nvSpPr>
          <p:spPr>
            <a:xfrm>
              <a:off x="1872743" y="4625107"/>
              <a:ext cx="18255" cy="8638"/>
            </a:xfrm>
            <a:custGeom>
              <a:avLst/>
              <a:gdLst/>
              <a:ahLst/>
              <a:cxnLst/>
              <a:rect l="l" t="t" r="r" b="b"/>
              <a:pathLst>
                <a:path w="560" h="265" extrusionOk="0">
                  <a:moveTo>
                    <a:pt x="481" y="1"/>
                  </a:moveTo>
                  <a:cubicBezTo>
                    <a:pt x="426" y="1"/>
                    <a:pt x="343" y="26"/>
                    <a:pt x="247" y="58"/>
                  </a:cubicBezTo>
                  <a:cubicBezTo>
                    <a:pt x="115" y="107"/>
                    <a:pt x="0" y="157"/>
                    <a:pt x="17" y="206"/>
                  </a:cubicBezTo>
                  <a:cubicBezTo>
                    <a:pt x="17" y="243"/>
                    <a:pt x="63" y="264"/>
                    <a:pt x="131" y="264"/>
                  </a:cubicBezTo>
                  <a:cubicBezTo>
                    <a:pt x="183" y="264"/>
                    <a:pt x="248" y="251"/>
                    <a:pt x="313" y="222"/>
                  </a:cubicBezTo>
                  <a:cubicBezTo>
                    <a:pt x="477" y="173"/>
                    <a:pt x="559" y="74"/>
                    <a:pt x="543" y="25"/>
                  </a:cubicBezTo>
                  <a:cubicBezTo>
                    <a:pt x="531" y="8"/>
                    <a:pt x="510" y="1"/>
                    <a:pt x="4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46" name="Google Shape;1346;p37"/>
            <p:cNvSpPr/>
            <p:nvPr/>
          </p:nvSpPr>
          <p:spPr>
            <a:xfrm>
              <a:off x="1865767" y="4613600"/>
              <a:ext cx="22003" cy="6454"/>
            </a:xfrm>
            <a:custGeom>
              <a:avLst/>
              <a:gdLst/>
              <a:ahLst/>
              <a:cxnLst/>
              <a:rect l="l" t="t" r="r" b="b"/>
              <a:pathLst>
                <a:path w="675" h="198" extrusionOk="0">
                  <a:moveTo>
                    <a:pt x="346" y="0"/>
                  </a:moveTo>
                  <a:cubicBezTo>
                    <a:pt x="165" y="0"/>
                    <a:pt x="17" y="49"/>
                    <a:pt x="17" y="99"/>
                  </a:cubicBezTo>
                  <a:cubicBezTo>
                    <a:pt x="1" y="148"/>
                    <a:pt x="149" y="197"/>
                    <a:pt x="346" y="197"/>
                  </a:cubicBezTo>
                  <a:cubicBezTo>
                    <a:pt x="527" y="197"/>
                    <a:pt x="675" y="148"/>
                    <a:pt x="675" y="99"/>
                  </a:cubicBezTo>
                  <a:cubicBezTo>
                    <a:pt x="658" y="49"/>
                    <a:pt x="510" y="0"/>
                    <a:pt x="346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47" name="Google Shape;1347;p37"/>
            <p:cNvSpPr/>
            <p:nvPr/>
          </p:nvSpPr>
          <p:spPr>
            <a:xfrm>
              <a:off x="1706104" y="4658585"/>
              <a:ext cx="300093" cy="6487"/>
            </a:xfrm>
            <a:custGeom>
              <a:avLst/>
              <a:gdLst/>
              <a:ahLst/>
              <a:cxnLst/>
              <a:rect l="l" t="t" r="r" b="b"/>
              <a:pathLst>
                <a:path w="9206" h="199" extrusionOk="0">
                  <a:moveTo>
                    <a:pt x="4603" y="1"/>
                  </a:moveTo>
                  <a:cubicBezTo>
                    <a:pt x="2072" y="1"/>
                    <a:pt x="1" y="50"/>
                    <a:pt x="1" y="99"/>
                  </a:cubicBezTo>
                  <a:cubicBezTo>
                    <a:pt x="1" y="149"/>
                    <a:pt x="2072" y="198"/>
                    <a:pt x="4603" y="198"/>
                  </a:cubicBezTo>
                  <a:cubicBezTo>
                    <a:pt x="7150" y="198"/>
                    <a:pt x="9205" y="149"/>
                    <a:pt x="9205" y="99"/>
                  </a:cubicBezTo>
                  <a:cubicBezTo>
                    <a:pt x="9205" y="50"/>
                    <a:pt x="7150" y="1"/>
                    <a:pt x="46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1888292" y="4626216"/>
              <a:ext cx="16103" cy="17994"/>
            </a:xfrm>
            <a:custGeom>
              <a:avLst/>
              <a:gdLst/>
              <a:ahLst/>
              <a:cxnLst/>
              <a:rect l="l" t="t" r="r" b="b"/>
              <a:pathLst>
                <a:path w="494" h="552" extrusionOk="0">
                  <a:moveTo>
                    <a:pt x="439" y="0"/>
                  </a:moveTo>
                  <a:cubicBezTo>
                    <a:pt x="384" y="0"/>
                    <a:pt x="262" y="79"/>
                    <a:pt x="164" y="205"/>
                  </a:cubicBezTo>
                  <a:cubicBezTo>
                    <a:pt x="49" y="369"/>
                    <a:pt x="0" y="517"/>
                    <a:pt x="49" y="550"/>
                  </a:cubicBezTo>
                  <a:cubicBezTo>
                    <a:pt x="53" y="551"/>
                    <a:pt x="57" y="552"/>
                    <a:pt x="61" y="552"/>
                  </a:cubicBezTo>
                  <a:cubicBezTo>
                    <a:pt x="113" y="552"/>
                    <a:pt x="206" y="457"/>
                    <a:pt x="312" y="320"/>
                  </a:cubicBezTo>
                  <a:cubicBezTo>
                    <a:pt x="411" y="188"/>
                    <a:pt x="493" y="57"/>
                    <a:pt x="460" y="8"/>
                  </a:cubicBezTo>
                  <a:cubicBezTo>
                    <a:pt x="455" y="3"/>
                    <a:pt x="448" y="0"/>
                    <a:pt x="4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49" name="Google Shape;1349;p37"/>
            <p:cNvSpPr/>
            <p:nvPr/>
          </p:nvSpPr>
          <p:spPr>
            <a:xfrm>
              <a:off x="1899538" y="4629443"/>
              <a:ext cx="15549" cy="20765"/>
            </a:xfrm>
            <a:custGeom>
              <a:avLst/>
              <a:gdLst/>
              <a:ahLst/>
              <a:cxnLst/>
              <a:rect l="l" t="t" r="r" b="b"/>
              <a:pathLst>
                <a:path w="477" h="637" extrusionOk="0">
                  <a:moveTo>
                    <a:pt x="410" y="1"/>
                  </a:moveTo>
                  <a:cubicBezTo>
                    <a:pt x="357" y="1"/>
                    <a:pt x="232" y="96"/>
                    <a:pt x="132" y="254"/>
                  </a:cubicBezTo>
                  <a:cubicBezTo>
                    <a:pt x="33" y="451"/>
                    <a:pt x="0" y="615"/>
                    <a:pt x="49" y="632"/>
                  </a:cubicBezTo>
                  <a:cubicBezTo>
                    <a:pt x="55" y="635"/>
                    <a:pt x="60" y="637"/>
                    <a:pt x="66" y="637"/>
                  </a:cubicBezTo>
                  <a:cubicBezTo>
                    <a:pt x="119" y="637"/>
                    <a:pt x="208" y="514"/>
                    <a:pt x="296" y="352"/>
                  </a:cubicBezTo>
                  <a:cubicBezTo>
                    <a:pt x="395" y="188"/>
                    <a:pt x="477" y="40"/>
                    <a:pt x="428" y="7"/>
                  </a:cubicBezTo>
                  <a:cubicBezTo>
                    <a:pt x="423" y="3"/>
                    <a:pt x="417" y="1"/>
                    <a:pt x="4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50" name="Google Shape;1350;p37"/>
            <p:cNvSpPr/>
            <p:nvPr/>
          </p:nvSpPr>
          <p:spPr>
            <a:xfrm>
              <a:off x="1708256" y="4627520"/>
              <a:ext cx="52547" cy="33869"/>
            </a:xfrm>
            <a:custGeom>
              <a:avLst/>
              <a:gdLst/>
              <a:ahLst/>
              <a:cxnLst/>
              <a:rect l="l" t="t" r="r" b="b"/>
              <a:pathLst>
                <a:path w="1612" h="1039" extrusionOk="0">
                  <a:moveTo>
                    <a:pt x="296" y="0"/>
                  </a:moveTo>
                  <a:cubicBezTo>
                    <a:pt x="99" y="17"/>
                    <a:pt x="0" y="83"/>
                    <a:pt x="0" y="116"/>
                  </a:cubicBezTo>
                  <a:cubicBezTo>
                    <a:pt x="9" y="124"/>
                    <a:pt x="41" y="124"/>
                    <a:pt x="93" y="124"/>
                  </a:cubicBezTo>
                  <a:cubicBezTo>
                    <a:pt x="144" y="124"/>
                    <a:pt x="214" y="124"/>
                    <a:pt x="296" y="132"/>
                  </a:cubicBezTo>
                  <a:cubicBezTo>
                    <a:pt x="510" y="165"/>
                    <a:pt x="707" y="247"/>
                    <a:pt x="888" y="379"/>
                  </a:cubicBezTo>
                  <a:cubicBezTo>
                    <a:pt x="1069" y="526"/>
                    <a:pt x="1233" y="674"/>
                    <a:pt x="1365" y="839"/>
                  </a:cubicBezTo>
                  <a:cubicBezTo>
                    <a:pt x="1485" y="959"/>
                    <a:pt x="1564" y="1038"/>
                    <a:pt x="1589" y="1038"/>
                  </a:cubicBezTo>
                  <a:cubicBezTo>
                    <a:pt x="1591" y="1038"/>
                    <a:pt x="1593" y="1037"/>
                    <a:pt x="1595" y="1036"/>
                  </a:cubicBezTo>
                  <a:cubicBezTo>
                    <a:pt x="1611" y="1020"/>
                    <a:pt x="1578" y="921"/>
                    <a:pt x="1480" y="757"/>
                  </a:cubicBezTo>
                  <a:cubicBezTo>
                    <a:pt x="1348" y="559"/>
                    <a:pt x="1184" y="379"/>
                    <a:pt x="1003" y="231"/>
                  </a:cubicBezTo>
                  <a:cubicBezTo>
                    <a:pt x="789" y="83"/>
                    <a:pt x="543" y="0"/>
                    <a:pt x="2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51" name="Google Shape;1351;p37"/>
            <p:cNvSpPr/>
            <p:nvPr/>
          </p:nvSpPr>
          <p:spPr>
            <a:xfrm>
              <a:off x="1872743" y="4625107"/>
              <a:ext cx="18255" cy="8638"/>
            </a:xfrm>
            <a:custGeom>
              <a:avLst/>
              <a:gdLst/>
              <a:ahLst/>
              <a:cxnLst/>
              <a:rect l="l" t="t" r="r" b="b"/>
              <a:pathLst>
                <a:path w="560" h="265" extrusionOk="0">
                  <a:moveTo>
                    <a:pt x="481" y="1"/>
                  </a:moveTo>
                  <a:cubicBezTo>
                    <a:pt x="426" y="1"/>
                    <a:pt x="343" y="26"/>
                    <a:pt x="247" y="58"/>
                  </a:cubicBezTo>
                  <a:cubicBezTo>
                    <a:pt x="115" y="107"/>
                    <a:pt x="0" y="157"/>
                    <a:pt x="17" y="206"/>
                  </a:cubicBezTo>
                  <a:cubicBezTo>
                    <a:pt x="17" y="243"/>
                    <a:pt x="63" y="264"/>
                    <a:pt x="131" y="264"/>
                  </a:cubicBezTo>
                  <a:cubicBezTo>
                    <a:pt x="183" y="264"/>
                    <a:pt x="248" y="251"/>
                    <a:pt x="313" y="222"/>
                  </a:cubicBezTo>
                  <a:cubicBezTo>
                    <a:pt x="477" y="173"/>
                    <a:pt x="559" y="74"/>
                    <a:pt x="543" y="25"/>
                  </a:cubicBezTo>
                  <a:cubicBezTo>
                    <a:pt x="531" y="8"/>
                    <a:pt x="510" y="1"/>
                    <a:pt x="4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52" name="Google Shape;1352;p37"/>
            <p:cNvSpPr/>
            <p:nvPr/>
          </p:nvSpPr>
          <p:spPr>
            <a:xfrm>
              <a:off x="1865767" y="4613600"/>
              <a:ext cx="22003" cy="6454"/>
            </a:xfrm>
            <a:custGeom>
              <a:avLst/>
              <a:gdLst/>
              <a:ahLst/>
              <a:cxnLst/>
              <a:rect l="l" t="t" r="r" b="b"/>
              <a:pathLst>
                <a:path w="675" h="198" extrusionOk="0">
                  <a:moveTo>
                    <a:pt x="346" y="0"/>
                  </a:moveTo>
                  <a:cubicBezTo>
                    <a:pt x="165" y="0"/>
                    <a:pt x="17" y="49"/>
                    <a:pt x="17" y="99"/>
                  </a:cubicBezTo>
                  <a:cubicBezTo>
                    <a:pt x="1" y="148"/>
                    <a:pt x="149" y="197"/>
                    <a:pt x="346" y="197"/>
                  </a:cubicBezTo>
                  <a:cubicBezTo>
                    <a:pt x="527" y="197"/>
                    <a:pt x="675" y="148"/>
                    <a:pt x="675" y="99"/>
                  </a:cubicBezTo>
                  <a:cubicBezTo>
                    <a:pt x="658" y="49"/>
                    <a:pt x="510" y="0"/>
                    <a:pt x="3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53" name="Google Shape;1353;p37"/>
            <p:cNvSpPr/>
            <p:nvPr/>
          </p:nvSpPr>
          <p:spPr>
            <a:xfrm>
              <a:off x="1890410" y="4444811"/>
              <a:ext cx="320075" cy="224010"/>
            </a:xfrm>
            <a:custGeom>
              <a:avLst/>
              <a:gdLst/>
              <a:ahLst/>
              <a:cxnLst/>
              <a:rect l="l" t="t" r="r" b="b"/>
              <a:pathLst>
                <a:path w="9819" h="6872" extrusionOk="0">
                  <a:moveTo>
                    <a:pt x="1316" y="1"/>
                  </a:moveTo>
                  <a:lnTo>
                    <a:pt x="1" y="4093"/>
                  </a:lnTo>
                  <a:lnTo>
                    <a:pt x="313" y="4208"/>
                  </a:lnTo>
                  <a:cubicBezTo>
                    <a:pt x="1743" y="4751"/>
                    <a:pt x="7594" y="6855"/>
                    <a:pt x="8663" y="6871"/>
                  </a:cubicBezTo>
                  <a:cubicBezTo>
                    <a:pt x="8667" y="6871"/>
                    <a:pt x="8671" y="6871"/>
                    <a:pt x="8675" y="6871"/>
                  </a:cubicBezTo>
                  <a:cubicBezTo>
                    <a:pt x="9818" y="6871"/>
                    <a:pt x="5704" y="4471"/>
                    <a:pt x="5704" y="4471"/>
                  </a:cubicBezTo>
                  <a:lnTo>
                    <a:pt x="6575" y="1661"/>
                  </a:lnTo>
                  <a:lnTo>
                    <a:pt x="1316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54" name="Google Shape;1354;p37"/>
            <p:cNvSpPr/>
            <p:nvPr/>
          </p:nvSpPr>
          <p:spPr>
            <a:xfrm>
              <a:off x="1892040" y="4572788"/>
              <a:ext cx="287738" cy="89154"/>
            </a:xfrm>
            <a:custGeom>
              <a:avLst/>
              <a:gdLst/>
              <a:ahLst/>
              <a:cxnLst/>
              <a:rect l="l" t="t" r="r" b="b"/>
              <a:pathLst>
                <a:path w="8827" h="2735" extrusionOk="0">
                  <a:moveTo>
                    <a:pt x="28" y="0"/>
                  </a:moveTo>
                  <a:cubicBezTo>
                    <a:pt x="21" y="0"/>
                    <a:pt x="17" y="1"/>
                    <a:pt x="17" y="3"/>
                  </a:cubicBezTo>
                  <a:cubicBezTo>
                    <a:pt x="0" y="52"/>
                    <a:pt x="1956" y="710"/>
                    <a:pt x="4389" y="1449"/>
                  </a:cubicBezTo>
                  <a:cubicBezTo>
                    <a:pt x="6724" y="2175"/>
                    <a:pt x="8635" y="2734"/>
                    <a:pt x="8799" y="2734"/>
                  </a:cubicBezTo>
                  <a:cubicBezTo>
                    <a:pt x="8806" y="2734"/>
                    <a:pt x="8809" y="2733"/>
                    <a:pt x="8810" y="2731"/>
                  </a:cubicBezTo>
                  <a:cubicBezTo>
                    <a:pt x="8827" y="2682"/>
                    <a:pt x="6871" y="2025"/>
                    <a:pt x="4438" y="1269"/>
                  </a:cubicBezTo>
                  <a:cubicBezTo>
                    <a:pt x="2119" y="559"/>
                    <a:pt x="193" y="0"/>
                    <a:pt x="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55" name="Google Shape;1355;p37"/>
            <p:cNvSpPr/>
            <p:nvPr/>
          </p:nvSpPr>
          <p:spPr>
            <a:xfrm>
              <a:off x="2072044" y="4596780"/>
              <a:ext cx="19852" cy="13626"/>
            </a:xfrm>
            <a:custGeom>
              <a:avLst/>
              <a:gdLst/>
              <a:ahLst/>
              <a:cxnLst/>
              <a:rect l="l" t="t" r="r" b="b"/>
              <a:pathLst>
                <a:path w="609" h="418" extrusionOk="0">
                  <a:moveTo>
                    <a:pt x="534" y="1"/>
                  </a:moveTo>
                  <a:cubicBezTo>
                    <a:pt x="469" y="1"/>
                    <a:pt x="362" y="41"/>
                    <a:pt x="247" y="122"/>
                  </a:cubicBezTo>
                  <a:cubicBezTo>
                    <a:pt x="83" y="237"/>
                    <a:pt x="1" y="368"/>
                    <a:pt x="34" y="401"/>
                  </a:cubicBezTo>
                  <a:cubicBezTo>
                    <a:pt x="45" y="412"/>
                    <a:pt x="61" y="418"/>
                    <a:pt x="80" y="418"/>
                  </a:cubicBezTo>
                  <a:cubicBezTo>
                    <a:pt x="144" y="418"/>
                    <a:pt x="248" y="358"/>
                    <a:pt x="362" y="270"/>
                  </a:cubicBezTo>
                  <a:cubicBezTo>
                    <a:pt x="494" y="171"/>
                    <a:pt x="609" y="72"/>
                    <a:pt x="592" y="23"/>
                  </a:cubicBezTo>
                  <a:cubicBezTo>
                    <a:pt x="583" y="8"/>
                    <a:pt x="562" y="1"/>
                    <a:pt x="5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56" name="Google Shape;1356;p37"/>
            <p:cNvSpPr/>
            <p:nvPr/>
          </p:nvSpPr>
          <p:spPr>
            <a:xfrm>
              <a:off x="2081171" y="4602876"/>
              <a:ext cx="19852" cy="16853"/>
            </a:xfrm>
            <a:custGeom>
              <a:avLst/>
              <a:gdLst/>
              <a:ahLst/>
              <a:cxnLst/>
              <a:rect l="l" t="t" r="r" b="b"/>
              <a:pathLst>
                <a:path w="609" h="517" extrusionOk="0">
                  <a:moveTo>
                    <a:pt x="551" y="0"/>
                  </a:moveTo>
                  <a:cubicBezTo>
                    <a:pt x="485" y="0"/>
                    <a:pt x="358" y="63"/>
                    <a:pt x="230" y="165"/>
                  </a:cubicBezTo>
                  <a:cubicBezTo>
                    <a:pt x="82" y="313"/>
                    <a:pt x="0" y="477"/>
                    <a:pt x="33" y="510"/>
                  </a:cubicBezTo>
                  <a:cubicBezTo>
                    <a:pt x="40" y="514"/>
                    <a:pt x="47" y="516"/>
                    <a:pt x="57" y="516"/>
                  </a:cubicBezTo>
                  <a:cubicBezTo>
                    <a:pt x="117" y="516"/>
                    <a:pt x="233" y="427"/>
                    <a:pt x="362" y="313"/>
                  </a:cubicBezTo>
                  <a:cubicBezTo>
                    <a:pt x="510" y="181"/>
                    <a:pt x="608" y="50"/>
                    <a:pt x="592" y="17"/>
                  </a:cubicBezTo>
                  <a:cubicBezTo>
                    <a:pt x="585" y="6"/>
                    <a:pt x="570" y="0"/>
                    <a:pt x="5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57" name="Google Shape;1357;p37"/>
            <p:cNvSpPr/>
            <p:nvPr/>
          </p:nvSpPr>
          <p:spPr>
            <a:xfrm>
              <a:off x="1903808" y="4542701"/>
              <a:ext cx="41301" cy="45734"/>
            </a:xfrm>
            <a:custGeom>
              <a:avLst/>
              <a:gdLst/>
              <a:ahLst/>
              <a:cxnLst/>
              <a:rect l="l" t="t" r="r" b="b"/>
              <a:pathLst>
                <a:path w="1267" h="1403" extrusionOk="0">
                  <a:moveTo>
                    <a:pt x="151" y="1"/>
                  </a:moveTo>
                  <a:cubicBezTo>
                    <a:pt x="54" y="1"/>
                    <a:pt x="1" y="27"/>
                    <a:pt x="1" y="38"/>
                  </a:cubicBezTo>
                  <a:cubicBezTo>
                    <a:pt x="1" y="71"/>
                    <a:pt x="116" y="71"/>
                    <a:pt x="264" y="153"/>
                  </a:cubicBezTo>
                  <a:cubicBezTo>
                    <a:pt x="461" y="236"/>
                    <a:pt x="642" y="384"/>
                    <a:pt x="757" y="564"/>
                  </a:cubicBezTo>
                  <a:cubicBezTo>
                    <a:pt x="888" y="745"/>
                    <a:pt x="1003" y="942"/>
                    <a:pt x="1085" y="1140"/>
                  </a:cubicBezTo>
                  <a:cubicBezTo>
                    <a:pt x="1168" y="1304"/>
                    <a:pt x="1217" y="1403"/>
                    <a:pt x="1250" y="1403"/>
                  </a:cubicBezTo>
                  <a:cubicBezTo>
                    <a:pt x="1266" y="1386"/>
                    <a:pt x="1266" y="1271"/>
                    <a:pt x="1217" y="1107"/>
                  </a:cubicBezTo>
                  <a:cubicBezTo>
                    <a:pt x="1151" y="860"/>
                    <a:pt x="1053" y="647"/>
                    <a:pt x="921" y="449"/>
                  </a:cubicBezTo>
                  <a:cubicBezTo>
                    <a:pt x="773" y="236"/>
                    <a:pt x="560" y="88"/>
                    <a:pt x="313" y="22"/>
                  </a:cubicBezTo>
                  <a:cubicBezTo>
                    <a:pt x="250" y="6"/>
                    <a:pt x="196" y="1"/>
                    <a:pt x="15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58" name="Google Shape;1358;p37"/>
            <p:cNvSpPr/>
            <p:nvPr/>
          </p:nvSpPr>
          <p:spPr>
            <a:xfrm>
              <a:off x="2060798" y="4590880"/>
              <a:ext cx="18776" cy="6226"/>
            </a:xfrm>
            <a:custGeom>
              <a:avLst/>
              <a:gdLst/>
              <a:ahLst/>
              <a:cxnLst/>
              <a:rect l="l" t="t" r="r" b="b"/>
              <a:pathLst>
                <a:path w="576" h="191" extrusionOk="0">
                  <a:moveTo>
                    <a:pt x="381" y="1"/>
                  </a:moveTo>
                  <a:cubicBezTo>
                    <a:pt x="349" y="1"/>
                    <a:pt x="315" y="3"/>
                    <a:pt x="280" y="7"/>
                  </a:cubicBezTo>
                  <a:cubicBezTo>
                    <a:pt x="132" y="7"/>
                    <a:pt x="17" y="40"/>
                    <a:pt x="1" y="89"/>
                  </a:cubicBezTo>
                  <a:cubicBezTo>
                    <a:pt x="1" y="133"/>
                    <a:pt x="92" y="190"/>
                    <a:pt x="229" y="190"/>
                  </a:cubicBezTo>
                  <a:cubicBezTo>
                    <a:pt x="245" y="190"/>
                    <a:pt x="262" y="189"/>
                    <a:pt x="280" y="188"/>
                  </a:cubicBezTo>
                  <a:cubicBezTo>
                    <a:pt x="461" y="188"/>
                    <a:pt x="576" y="122"/>
                    <a:pt x="559" y="73"/>
                  </a:cubicBezTo>
                  <a:cubicBezTo>
                    <a:pt x="559" y="22"/>
                    <a:pt x="483" y="1"/>
                    <a:pt x="3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59" name="Google Shape;1359;p37"/>
            <p:cNvSpPr/>
            <p:nvPr/>
          </p:nvSpPr>
          <p:spPr>
            <a:xfrm>
              <a:off x="2058125" y="4575950"/>
              <a:ext cx="21449" cy="8541"/>
            </a:xfrm>
            <a:custGeom>
              <a:avLst/>
              <a:gdLst/>
              <a:ahLst/>
              <a:cxnLst/>
              <a:rect l="l" t="t" r="r" b="b"/>
              <a:pathLst>
                <a:path w="658" h="262" extrusionOk="0">
                  <a:moveTo>
                    <a:pt x="128" y="0"/>
                  </a:moveTo>
                  <a:cubicBezTo>
                    <a:pt x="66" y="0"/>
                    <a:pt x="25" y="13"/>
                    <a:pt x="17" y="37"/>
                  </a:cubicBezTo>
                  <a:cubicBezTo>
                    <a:pt x="0" y="87"/>
                    <a:pt x="132" y="169"/>
                    <a:pt x="313" y="218"/>
                  </a:cubicBezTo>
                  <a:cubicBezTo>
                    <a:pt x="401" y="245"/>
                    <a:pt x="489" y="262"/>
                    <a:pt x="551" y="262"/>
                  </a:cubicBezTo>
                  <a:cubicBezTo>
                    <a:pt x="606" y="262"/>
                    <a:pt x="641" y="249"/>
                    <a:pt x="641" y="218"/>
                  </a:cubicBezTo>
                  <a:cubicBezTo>
                    <a:pt x="658" y="169"/>
                    <a:pt x="526" y="87"/>
                    <a:pt x="362" y="37"/>
                  </a:cubicBezTo>
                  <a:cubicBezTo>
                    <a:pt x="272" y="13"/>
                    <a:pt x="189" y="0"/>
                    <a:pt x="1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60" name="Google Shape;1360;p37"/>
            <p:cNvSpPr/>
            <p:nvPr/>
          </p:nvSpPr>
          <p:spPr>
            <a:xfrm>
              <a:off x="1605378" y="2680992"/>
              <a:ext cx="818719" cy="1918167"/>
            </a:xfrm>
            <a:custGeom>
              <a:avLst/>
              <a:gdLst/>
              <a:ahLst/>
              <a:cxnLst/>
              <a:rect l="l" t="t" r="r" b="b"/>
              <a:pathLst>
                <a:path w="25116" h="58844" extrusionOk="0">
                  <a:moveTo>
                    <a:pt x="10503" y="8268"/>
                  </a:moveTo>
                  <a:cubicBezTo>
                    <a:pt x="10504" y="8269"/>
                    <a:pt x="15796" y="28600"/>
                    <a:pt x="15845" y="30211"/>
                  </a:cubicBezTo>
                  <a:cubicBezTo>
                    <a:pt x="15878" y="31181"/>
                    <a:pt x="12920" y="40566"/>
                    <a:pt x="10602" y="47765"/>
                  </a:cubicBezTo>
                  <a:cubicBezTo>
                    <a:pt x="10454" y="34189"/>
                    <a:pt x="10290" y="11095"/>
                    <a:pt x="10503" y="8268"/>
                  </a:cubicBezTo>
                  <a:close/>
                  <a:moveTo>
                    <a:pt x="1" y="0"/>
                  </a:moveTo>
                  <a:lnTo>
                    <a:pt x="1217" y="58843"/>
                  </a:lnTo>
                  <a:lnTo>
                    <a:pt x="10734" y="58728"/>
                  </a:lnTo>
                  <a:cubicBezTo>
                    <a:pt x="10734" y="58728"/>
                    <a:pt x="10717" y="58071"/>
                    <a:pt x="10717" y="56920"/>
                  </a:cubicBezTo>
                  <a:lnTo>
                    <a:pt x="10717" y="56920"/>
                  </a:lnTo>
                  <a:lnTo>
                    <a:pt x="16289" y="58449"/>
                  </a:lnTo>
                  <a:cubicBezTo>
                    <a:pt x="16289" y="58449"/>
                    <a:pt x="21713" y="40089"/>
                    <a:pt x="23571" y="32545"/>
                  </a:cubicBezTo>
                  <a:cubicBezTo>
                    <a:pt x="25116" y="26266"/>
                    <a:pt x="18179" y="1447"/>
                    <a:pt x="18179" y="1447"/>
                  </a:cubicBezTo>
                  <a:lnTo>
                    <a:pt x="10947" y="8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61" name="Google Shape;1361;p37"/>
            <p:cNvSpPr/>
            <p:nvPr/>
          </p:nvSpPr>
          <p:spPr>
            <a:xfrm>
              <a:off x="1647168" y="4519296"/>
              <a:ext cx="309709" cy="5933"/>
            </a:xfrm>
            <a:custGeom>
              <a:avLst/>
              <a:gdLst/>
              <a:ahLst/>
              <a:cxnLst/>
              <a:rect l="l" t="t" r="r" b="b"/>
              <a:pathLst>
                <a:path w="9501" h="182" extrusionOk="0">
                  <a:moveTo>
                    <a:pt x="4751" y="0"/>
                  </a:moveTo>
                  <a:cubicBezTo>
                    <a:pt x="2121" y="0"/>
                    <a:pt x="1" y="33"/>
                    <a:pt x="1" y="99"/>
                  </a:cubicBezTo>
                  <a:cubicBezTo>
                    <a:pt x="1" y="148"/>
                    <a:pt x="2121" y="181"/>
                    <a:pt x="4751" y="181"/>
                  </a:cubicBezTo>
                  <a:cubicBezTo>
                    <a:pt x="7381" y="181"/>
                    <a:pt x="9501" y="148"/>
                    <a:pt x="9501" y="99"/>
                  </a:cubicBezTo>
                  <a:cubicBezTo>
                    <a:pt x="9501" y="33"/>
                    <a:pt x="7381" y="0"/>
                    <a:pt x="475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1954171" y="4453384"/>
              <a:ext cx="199366" cy="70215"/>
            </a:xfrm>
            <a:custGeom>
              <a:avLst/>
              <a:gdLst/>
              <a:ahLst/>
              <a:cxnLst/>
              <a:rect l="l" t="t" r="r" b="b"/>
              <a:pathLst>
                <a:path w="6116" h="2154" extrusionOk="0">
                  <a:moveTo>
                    <a:pt x="1" y="1"/>
                  </a:moveTo>
                  <a:cubicBezTo>
                    <a:pt x="1" y="17"/>
                    <a:pt x="280" y="181"/>
                    <a:pt x="823" y="395"/>
                  </a:cubicBezTo>
                  <a:cubicBezTo>
                    <a:pt x="1365" y="625"/>
                    <a:pt x="2137" y="921"/>
                    <a:pt x="2992" y="1217"/>
                  </a:cubicBezTo>
                  <a:cubicBezTo>
                    <a:pt x="3830" y="1513"/>
                    <a:pt x="4619" y="1759"/>
                    <a:pt x="5178" y="1924"/>
                  </a:cubicBezTo>
                  <a:cubicBezTo>
                    <a:pt x="5491" y="2039"/>
                    <a:pt x="5803" y="2104"/>
                    <a:pt x="6115" y="2154"/>
                  </a:cubicBezTo>
                  <a:cubicBezTo>
                    <a:pt x="5836" y="2006"/>
                    <a:pt x="5540" y="1891"/>
                    <a:pt x="5228" y="1792"/>
                  </a:cubicBezTo>
                  <a:lnTo>
                    <a:pt x="3041" y="1036"/>
                  </a:lnTo>
                  <a:cubicBezTo>
                    <a:pt x="2236" y="757"/>
                    <a:pt x="1496" y="494"/>
                    <a:pt x="872" y="280"/>
                  </a:cubicBezTo>
                  <a:cubicBezTo>
                    <a:pt x="592" y="165"/>
                    <a:pt x="297" y="66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2120810" y="3658950"/>
              <a:ext cx="117384" cy="10464"/>
            </a:xfrm>
            <a:custGeom>
              <a:avLst/>
              <a:gdLst/>
              <a:ahLst/>
              <a:cxnLst/>
              <a:rect l="l" t="t" r="r" b="b"/>
              <a:pathLst>
                <a:path w="3601" h="321" extrusionOk="0">
                  <a:moveTo>
                    <a:pt x="3262" y="0"/>
                  </a:moveTo>
                  <a:cubicBezTo>
                    <a:pt x="2934" y="0"/>
                    <a:pt x="2399" y="22"/>
                    <a:pt x="1792" y="62"/>
                  </a:cubicBezTo>
                  <a:cubicBezTo>
                    <a:pt x="806" y="144"/>
                    <a:pt x="0" y="243"/>
                    <a:pt x="0" y="292"/>
                  </a:cubicBezTo>
                  <a:cubicBezTo>
                    <a:pt x="0" y="312"/>
                    <a:pt x="128" y="321"/>
                    <a:pt x="344" y="321"/>
                  </a:cubicBezTo>
                  <a:cubicBezTo>
                    <a:pt x="674" y="321"/>
                    <a:pt x="1211" y="299"/>
                    <a:pt x="1809" y="259"/>
                  </a:cubicBezTo>
                  <a:cubicBezTo>
                    <a:pt x="2795" y="177"/>
                    <a:pt x="3600" y="78"/>
                    <a:pt x="3600" y="29"/>
                  </a:cubicBezTo>
                  <a:cubicBezTo>
                    <a:pt x="3600" y="10"/>
                    <a:pt x="3475" y="0"/>
                    <a:pt x="326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2129904" y="3668664"/>
              <a:ext cx="88437" cy="26404"/>
            </a:xfrm>
            <a:custGeom>
              <a:avLst/>
              <a:gdLst/>
              <a:ahLst/>
              <a:cxnLst/>
              <a:rect l="l" t="t" r="r" b="b"/>
              <a:pathLst>
                <a:path w="2713" h="810" extrusionOk="0">
                  <a:moveTo>
                    <a:pt x="54" y="0"/>
                  </a:moveTo>
                  <a:cubicBezTo>
                    <a:pt x="30" y="0"/>
                    <a:pt x="17" y="3"/>
                    <a:pt x="17" y="10"/>
                  </a:cubicBezTo>
                  <a:cubicBezTo>
                    <a:pt x="1" y="60"/>
                    <a:pt x="593" y="273"/>
                    <a:pt x="1332" y="487"/>
                  </a:cubicBezTo>
                  <a:cubicBezTo>
                    <a:pt x="1968" y="685"/>
                    <a:pt x="2506" y="810"/>
                    <a:pt x="2656" y="810"/>
                  </a:cubicBezTo>
                  <a:cubicBezTo>
                    <a:pt x="2680" y="810"/>
                    <a:pt x="2694" y="806"/>
                    <a:pt x="2697" y="799"/>
                  </a:cubicBezTo>
                  <a:cubicBezTo>
                    <a:pt x="2713" y="750"/>
                    <a:pt x="2121" y="536"/>
                    <a:pt x="1382" y="306"/>
                  </a:cubicBezTo>
                  <a:cubicBezTo>
                    <a:pt x="747" y="123"/>
                    <a:pt x="197" y="0"/>
                    <a:pt x="5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1942925" y="2712612"/>
              <a:ext cx="34847" cy="237929"/>
            </a:xfrm>
            <a:custGeom>
              <a:avLst/>
              <a:gdLst/>
              <a:ahLst/>
              <a:cxnLst/>
              <a:rect l="l" t="t" r="r" b="b"/>
              <a:pathLst>
                <a:path w="1069" h="7299" extrusionOk="0">
                  <a:moveTo>
                    <a:pt x="1020" y="0"/>
                  </a:moveTo>
                  <a:cubicBezTo>
                    <a:pt x="954" y="362"/>
                    <a:pt x="937" y="740"/>
                    <a:pt x="937" y="1118"/>
                  </a:cubicBezTo>
                  <a:cubicBezTo>
                    <a:pt x="921" y="1808"/>
                    <a:pt x="905" y="2762"/>
                    <a:pt x="905" y="3814"/>
                  </a:cubicBezTo>
                  <a:cubicBezTo>
                    <a:pt x="888" y="4340"/>
                    <a:pt x="888" y="4849"/>
                    <a:pt x="888" y="5309"/>
                  </a:cubicBezTo>
                  <a:cubicBezTo>
                    <a:pt x="905" y="5704"/>
                    <a:pt x="855" y="6098"/>
                    <a:pt x="707" y="6476"/>
                  </a:cubicBezTo>
                  <a:cubicBezTo>
                    <a:pt x="609" y="6723"/>
                    <a:pt x="444" y="6936"/>
                    <a:pt x="247" y="7117"/>
                  </a:cubicBezTo>
                  <a:cubicBezTo>
                    <a:pt x="99" y="7232"/>
                    <a:pt x="1" y="7282"/>
                    <a:pt x="17" y="7298"/>
                  </a:cubicBezTo>
                  <a:cubicBezTo>
                    <a:pt x="116" y="7282"/>
                    <a:pt x="198" y="7232"/>
                    <a:pt x="280" y="7167"/>
                  </a:cubicBezTo>
                  <a:cubicBezTo>
                    <a:pt x="510" y="7002"/>
                    <a:pt x="707" y="6772"/>
                    <a:pt x="822" y="6526"/>
                  </a:cubicBezTo>
                  <a:cubicBezTo>
                    <a:pt x="987" y="6131"/>
                    <a:pt x="1052" y="5720"/>
                    <a:pt x="1052" y="5309"/>
                  </a:cubicBezTo>
                  <a:cubicBezTo>
                    <a:pt x="1052" y="4849"/>
                    <a:pt x="1052" y="4340"/>
                    <a:pt x="1069" y="3814"/>
                  </a:cubicBezTo>
                  <a:cubicBezTo>
                    <a:pt x="1069" y="2762"/>
                    <a:pt x="1069" y="1808"/>
                    <a:pt x="1069" y="1118"/>
                  </a:cubicBezTo>
                  <a:cubicBezTo>
                    <a:pt x="1069" y="740"/>
                    <a:pt x="1052" y="362"/>
                    <a:pt x="102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1772016" y="2701366"/>
              <a:ext cx="26828" cy="1813138"/>
            </a:xfrm>
            <a:custGeom>
              <a:avLst/>
              <a:gdLst/>
              <a:ahLst/>
              <a:cxnLst/>
              <a:rect l="l" t="t" r="r" b="b"/>
              <a:pathLst>
                <a:path w="823" h="55622" extrusionOk="0">
                  <a:moveTo>
                    <a:pt x="806" y="0"/>
                  </a:moveTo>
                  <a:cubicBezTo>
                    <a:pt x="806" y="49"/>
                    <a:pt x="806" y="99"/>
                    <a:pt x="806" y="148"/>
                  </a:cubicBezTo>
                  <a:cubicBezTo>
                    <a:pt x="789" y="247"/>
                    <a:pt x="789" y="395"/>
                    <a:pt x="773" y="575"/>
                  </a:cubicBezTo>
                  <a:cubicBezTo>
                    <a:pt x="756" y="953"/>
                    <a:pt x="723" y="1496"/>
                    <a:pt x="691" y="2186"/>
                  </a:cubicBezTo>
                  <a:cubicBezTo>
                    <a:pt x="625" y="3600"/>
                    <a:pt x="526" y="5638"/>
                    <a:pt x="444" y="8153"/>
                  </a:cubicBezTo>
                  <a:cubicBezTo>
                    <a:pt x="263" y="13182"/>
                    <a:pt x="82" y="20135"/>
                    <a:pt x="50" y="27811"/>
                  </a:cubicBezTo>
                  <a:cubicBezTo>
                    <a:pt x="0" y="35503"/>
                    <a:pt x="115" y="42456"/>
                    <a:pt x="247" y="47485"/>
                  </a:cubicBezTo>
                  <a:cubicBezTo>
                    <a:pt x="313" y="50000"/>
                    <a:pt x="378" y="52038"/>
                    <a:pt x="428" y="53452"/>
                  </a:cubicBezTo>
                  <a:cubicBezTo>
                    <a:pt x="461" y="54142"/>
                    <a:pt x="477" y="54684"/>
                    <a:pt x="493" y="55063"/>
                  </a:cubicBezTo>
                  <a:cubicBezTo>
                    <a:pt x="510" y="55243"/>
                    <a:pt x="510" y="55375"/>
                    <a:pt x="510" y="55490"/>
                  </a:cubicBezTo>
                  <a:cubicBezTo>
                    <a:pt x="510" y="55539"/>
                    <a:pt x="526" y="55588"/>
                    <a:pt x="526" y="55621"/>
                  </a:cubicBezTo>
                  <a:cubicBezTo>
                    <a:pt x="543" y="55588"/>
                    <a:pt x="543" y="55539"/>
                    <a:pt x="526" y="55490"/>
                  </a:cubicBezTo>
                  <a:cubicBezTo>
                    <a:pt x="526" y="55375"/>
                    <a:pt x="526" y="55243"/>
                    <a:pt x="526" y="55063"/>
                  </a:cubicBezTo>
                  <a:cubicBezTo>
                    <a:pt x="526" y="54684"/>
                    <a:pt x="510" y="54142"/>
                    <a:pt x="493" y="53435"/>
                  </a:cubicBezTo>
                  <a:cubicBezTo>
                    <a:pt x="461" y="52022"/>
                    <a:pt x="411" y="50000"/>
                    <a:pt x="362" y="47485"/>
                  </a:cubicBezTo>
                  <a:cubicBezTo>
                    <a:pt x="263" y="42456"/>
                    <a:pt x="181" y="35503"/>
                    <a:pt x="214" y="27811"/>
                  </a:cubicBezTo>
                  <a:cubicBezTo>
                    <a:pt x="247" y="20135"/>
                    <a:pt x="411" y="13182"/>
                    <a:pt x="559" y="8153"/>
                  </a:cubicBezTo>
                  <a:cubicBezTo>
                    <a:pt x="641" y="5638"/>
                    <a:pt x="707" y="3616"/>
                    <a:pt x="756" y="2186"/>
                  </a:cubicBezTo>
                  <a:cubicBezTo>
                    <a:pt x="773" y="1496"/>
                    <a:pt x="789" y="953"/>
                    <a:pt x="806" y="575"/>
                  </a:cubicBezTo>
                  <a:cubicBezTo>
                    <a:pt x="806" y="395"/>
                    <a:pt x="822" y="247"/>
                    <a:pt x="822" y="148"/>
                  </a:cubicBezTo>
                  <a:cubicBezTo>
                    <a:pt x="822" y="99"/>
                    <a:pt x="822" y="49"/>
                    <a:pt x="8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67" name="Google Shape;1367;p37"/>
            <p:cNvSpPr/>
            <p:nvPr/>
          </p:nvSpPr>
          <p:spPr>
            <a:xfrm>
              <a:off x="2083290" y="2749578"/>
              <a:ext cx="236332" cy="1732785"/>
            </a:xfrm>
            <a:custGeom>
              <a:avLst/>
              <a:gdLst/>
              <a:ahLst/>
              <a:cxnLst/>
              <a:rect l="l" t="t" r="r" b="b"/>
              <a:pathLst>
                <a:path w="7250" h="53157" extrusionOk="0">
                  <a:moveTo>
                    <a:pt x="1151" y="0"/>
                  </a:moveTo>
                  <a:lnTo>
                    <a:pt x="1151" y="17"/>
                  </a:lnTo>
                  <a:cubicBezTo>
                    <a:pt x="1155" y="24"/>
                    <a:pt x="1158" y="31"/>
                    <a:pt x="1162" y="39"/>
                  </a:cubicBezTo>
                  <a:lnTo>
                    <a:pt x="1162" y="39"/>
                  </a:lnTo>
                  <a:cubicBezTo>
                    <a:pt x="1159" y="26"/>
                    <a:pt x="1156" y="13"/>
                    <a:pt x="1151" y="0"/>
                  </a:cubicBezTo>
                  <a:close/>
                  <a:moveTo>
                    <a:pt x="1162" y="39"/>
                  </a:moveTo>
                  <a:cubicBezTo>
                    <a:pt x="1169" y="75"/>
                    <a:pt x="1172" y="112"/>
                    <a:pt x="1184" y="148"/>
                  </a:cubicBezTo>
                  <a:cubicBezTo>
                    <a:pt x="1217" y="247"/>
                    <a:pt x="1250" y="378"/>
                    <a:pt x="1299" y="543"/>
                  </a:cubicBezTo>
                  <a:cubicBezTo>
                    <a:pt x="1382" y="904"/>
                    <a:pt x="1546" y="1414"/>
                    <a:pt x="1710" y="2088"/>
                  </a:cubicBezTo>
                  <a:cubicBezTo>
                    <a:pt x="2072" y="3436"/>
                    <a:pt x="2565" y="5375"/>
                    <a:pt x="3107" y="7791"/>
                  </a:cubicBezTo>
                  <a:cubicBezTo>
                    <a:pt x="3650" y="10207"/>
                    <a:pt x="4274" y="13100"/>
                    <a:pt x="4915" y="16322"/>
                  </a:cubicBezTo>
                  <a:cubicBezTo>
                    <a:pt x="5557" y="19527"/>
                    <a:pt x="6230" y="23077"/>
                    <a:pt x="6855" y="26808"/>
                  </a:cubicBezTo>
                  <a:cubicBezTo>
                    <a:pt x="6937" y="27269"/>
                    <a:pt x="7003" y="27729"/>
                    <a:pt x="7069" y="28189"/>
                  </a:cubicBezTo>
                  <a:cubicBezTo>
                    <a:pt x="7069" y="28304"/>
                    <a:pt x="7085" y="28419"/>
                    <a:pt x="7085" y="28518"/>
                  </a:cubicBezTo>
                  <a:lnTo>
                    <a:pt x="7036" y="28863"/>
                  </a:lnTo>
                  <a:cubicBezTo>
                    <a:pt x="6986" y="29093"/>
                    <a:pt x="6954" y="29323"/>
                    <a:pt x="6904" y="29537"/>
                  </a:cubicBezTo>
                  <a:cubicBezTo>
                    <a:pt x="6723" y="30441"/>
                    <a:pt x="6510" y="31328"/>
                    <a:pt x="6296" y="32200"/>
                  </a:cubicBezTo>
                  <a:cubicBezTo>
                    <a:pt x="5852" y="33925"/>
                    <a:pt x="5392" y="35586"/>
                    <a:pt x="4932" y="37147"/>
                  </a:cubicBezTo>
                  <a:cubicBezTo>
                    <a:pt x="4011" y="40303"/>
                    <a:pt x="3140" y="43130"/>
                    <a:pt x="2417" y="45497"/>
                  </a:cubicBezTo>
                  <a:cubicBezTo>
                    <a:pt x="1661" y="47847"/>
                    <a:pt x="1053" y="49770"/>
                    <a:pt x="642" y="51102"/>
                  </a:cubicBezTo>
                  <a:cubicBezTo>
                    <a:pt x="428" y="51743"/>
                    <a:pt x="264" y="52252"/>
                    <a:pt x="149" y="52614"/>
                  </a:cubicBezTo>
                  <a:cubicBezTo>
                    <a:pt x="100" y="52778"/>
                    <a:pt x="67" y="52910"/>
                    <a:pt x="34" y="53008"/>
                  </a:cubicBezTo>
                  <a:cubicBezTo>
                    <a:pt x="17" y="53058"/>
                    <a:pt x="1" y="53107"/>
                    <a:pt x="1" y="53156"/>
                  </a:cubicBezTo>
                  <a:cubicBezTo>
                    <a:pt x="17" y="53107"/>
                    <a:pt x="34" y="53058"/>
                    <a:pt x="50" y="53025"/>
                  </a:cubicBezTo>
                  <a:cubicBezTo>
                    <a:pt x="83" y="52926"/>
                    <a:pt x="132" y="52795"/>
                    <a:pt x="182" y="52630"/>
                  </a:cubicBezTo>
                  <a:cubicBezTo>
                    <a:pt x="313" y="52269"/>
                    <a:pt x="478" y="51759"/>
                    <a:pt x="708" y="51118"/>
                  </a:cubicBezTo>
                  <a:cubicBezTo>
                    <a:pt x="1135" y="49803"/>
                    <a:pt x="1776" y="47896"/>
                    <a:pt x="2516" y="45530"/>
                  </a:cubicBezTo>
                  <a:cubicBezTo>
                    <a:pt x="3272" y="43163"/>
                    <a:pt x="4159" y="40352"/>
                    <a:pt x="5080" y="37196"/>
                  </a:cubicBezTo>
                  <a:cubicBezTo>
                    <a:pt x="5540" y="35618"/>
                    <a:pt x="6000" y="33958"/>
                    <a:pt x="6444" y="32232"/>
                  </a:cubicBezTo>
                  <a:cubicBezTo>
                    <a:pt x="6674" y="31361"/>
                    <a:pt x="6888" y="30490"/>
                    <a:pt x="7069" y="29586"/>
                  </a:cubicBezTo>
                  <a:cubicBezTo>
                    <a:pt x="7118" y="29356"/>
                    <a:pt x="7151" y="29126"/>
                    <a:pt x="7200" y="28896"/>
                  </a:cubicBezTo>
                  <a:lnTo>
                    <a:pt x="7249" y="28551"/>
                  </a:lnTo>
                  <a:cubicBezTo>
                    <a:pt x="7249" y="28419"/>
                    <a:pt x="7233" y="28304"/>
                    <a:pt x="7233" y="28173"/>
                  </a:cubicBezTo>
                  <a:cubicBezTo>
                    <a:pt x="7167" y="27712"/>
                    <a:pt x="7102" y="27252"/>
                    <a:pt x="7019" y="26776"/>
                  </a:cubicBezTo>
                  <a:cubicBezTo>
                    <a:pt x="6395" y="23044"/>
                    <a:pt x="5704" y="19511"/>
                    <a:pt x="5063" y="16289"/>
                  </a:cubicBezTo>
                  <a:cubicBezTo>
                    <a:pt x="4406" y="13067"/>
                    <a:pt x="3781" y="10191"/>
                    <a:pt x="3223" y="7775"/>
                  </a:cubicBezTo>
                  <a:cubicBezTo>
                    <a:pt x="2664" y="5359"/>
                    <a:pt x="2154" y="3403"/>
                    <a:pt x="1776" y="2071"/>
                  </a:cubicBezTo>
                  <a:cubicBezTo>
                    <a:pt x="1595" y="1397"/>
                    <a:pt x="1431" y="888"/>
                    <a:pt x="1332" y="543"/>
                  </a:cubicBezTo>
                  <a:cubicBezTo>
                    <a:pt x="1267" y="378"/>
                    <a:pt x="1234" y="247"/>
                    <a:pt x="1201" y="148"/>
                  </a:cubicBezTo>
                  <a:cubicBezTo>
                    <a:pt x="1188" y="109"/>
                    <a:pt x="1175" y="70"/>
                    <a:pt x="1162" y="3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1947228" y="4199417"/>
              <a:ext cx="11800" cy="381521"/>
            </a:xfrm>
            <a:custGeom>
              <a:avLst/>
              <a:gdLst/>
              <a:ahLst/>
              <a:cxnLst/>
              <a:rect l="l" t="t" r="r" b="b"/>
              <a:pathLst>
                <a:path w="362" h="11704" extrusionOk="0">
                  <a:moveTo>
                    <a:pt x="82" y="1"/>
                  </a:moveTo>
                  <a:cubicBezTo>
                    <a:pt x="66" y="149"/>
                    <a:pt x="49" y="297"/>
                    <a:pt x="49" y="461"/>
                  </a:cubicBezTo>
                  <a:cubicBezTo>
                    <a:pt x="33" y="757"/>
                    <a:pt x="33" y="1184"/>
                    <a:pt x="16" y="1710"/>
                  </a:cubicBezTo>
                  <a:cubicBezTo>
                    <a:pt x="0" y="2778"/>
                    <a:pt x="0" y="4241"/>
                    <a:pt x="33" y="5852"/>
                  </a:cubicBezTo>
                  <a:cubicBezTo>
                    <a:pt x="66" y="7463"/>
                    <a:pt x="132" y="8926"/>
                    <a:pt x="197" y="9994"/>
                  </a:cubicBezTo>
                  <a:cubicBezTo>
                    <a:pt x="230" y="10520"/>
                    <a:pt x="247" y="10947"/>
                    <a:pt x="279" y="11243"/>
                  </a:cubicBezTo>
                  <a:cubicBezTo>
                    <a:pt x="279" y="11391"/>
                    <a:pt x="296" y="11556"/>
                    <a:pt x="345" y="11703"/>
                  </a:cubicBezTo>
                  <a:cubicBezTo>
                    <a:pt x="362" y="11556"/>
                    <a:pt x="362" y="11391"/>
                    <a:pt x="345" y="11243"/>
                  </a:cubicBezTo>
                  <a:cubicBezTo>
                    <a:pt x="329" y="10915"/>
                    <a:pt x="329" y="10487"/>
                    <a:pt x="312" y="9978"/>
                  </a:cubicBezTo>
                  <a:cubicBezTo>
                    <a:pt x="279" y="8893"/>
                    <a:pt x="247" y="7446"/>
                    <a:pt x="197" y="5852"/>
                  </a:cubicBezTo>
                  <a:cubicBezTo>
                    <a:pt x="181" y="4258"/>
                    <a:pt x="148" y="2795"/>
                    <a:pt x="132" y="1710"/>
                  </a:cubicBezTo>
                  <a:cubicBezTo>
                    <a:pt x="132" y="1201"/>
                    <a:pt x="115" y="790"/>
                    <a:pt x="115" y="461"/>
                  </a:cubicBezTo>
                  <a:cubicBezTo>
                    <a:pt x="115" y="297"/>
                    <a:pt x="115" y="149"/>
                    <a:pt x="8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1605378" y="2680992"/>
              <a:ext cx="818719" cy="1918167"/>
            </a:xfrm>
            <a:custGeom>
              <a:avLst/>
              <a:gdLst/>
              <a:ahLst/>
              <a:cxnLst/>
              <a:rect l="l" t="t" r="r" b="b"/>
              <a:pathLst>
                <a:path w="25116" h="58844" extrusionOk="0">
                  <a:moveTo>
                    <a:pt x="10503" y="8268"/>
                  </a:moveTo>
                  <a:cubicBezTo>
                    <a:pt x="10504" y="8269"/>
                    <a:pt x="15796" y="28600"/>
                    <a:pt x="15845" y="30211"/>
                  </a:cubicBezTo>
                  <a:cubicBezTo>
                    <a:pt x="15878" y="31181"/>
                    <a:pt x="12920" y="40566"/>
                    <a:pt x="10602" y="47765"/>
                  </a:cubicBezTo>
                  <a:cubicBezTo>
                    <a:pt x="10454" y="34189"/>
                    <a:pt x="10290" y="11095"/>
                    <a:pt x="10503" y="8268"/>
                  </a:cubicBezTo>
                  <a:close/>
                  <a:moveTo>
                    <a:pt x="1" y="0"/>
                  </a:moveTo>
                  <a:lnTo>
                    <a:pt x="1217" y="58843"/>
                  </a:lnTo>
                  <a:lnTo>
                    <a:pt x="10734" y="58728"/>
                  </a:lnTo>
                  <a:cubicBezTo>
                    <a:pt x="10734" y="58728"/>
                    <a:pt x="10717" y="58071"/>
                    <a:pt x="10717" y="56920"/>
                  </a:cubicBezTo>
                  <a:lnTo>
                    <a:pt x="10717" y="56920"/>
                  </a:lnTo>
                  <a:lnTo>
                    <a:pt x="16289" y="58449"/>
                  </a:lnTo>
                  <a:cubicBezTo>
                    <a:pt x="16289" y="58449"/>
                    <a:pt x="21713" y="40089"/>
                    <a:pt x="23571" y="32545"/>
                  </a:cubicBezTo>
                  <a:cubicBezTo>
                    <a:pt x="25116" y="26266"/>
                    <a:pt x="18179" y="1447"/>
                    <a:pt x="18179" y="1447"/>
                  </a:cubicBezTo>
                  <a:lnTo>
                    <a:pt x="10947" y="8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1647168" y="4519296"/>
              <a:ext cx="309709" cy="5933"/>
            </a:xfrm>
            <a:custGeom>
              <a:avLst/>
              <a:gdLst/>
              <a:ahLst/>
              <a:cxnLst/>
              <a:rect l="l" t="t" r="r" b="b"/>
              <a:pathLst>
                <a:path w="9501" h="182" extrusionOk="0">
                  <a:moveTo>
                    <a:pt x="4751" y="0"/>
                  </a:moveTo>
                  <a:cubicBezTo>
                    <a:pt x="2121" y="0"/>
                    <a:pt x="1" y="33"/>
                    <a:pt x="1" y="99"/>
                  </a:cubicBezTo>
                  <a:cubicBezTo>
                    <a:pt x="1" y="148"/>
                    <a:pt x="2121" y="181"/>
                    <a:pt x="4751" y="181"/>
                  </a:cubicBezTo>
                  <a:cubicBezTo>
                    <a:pt x="7381" y="181"/>
                    <a:pt x="9501" y="148"/>
                    <a:pt x="9501" y="99"/>
                  </a:cubicBezTo>
                  <a:cubicBezTo>
                    <a:pt x="9501" y="33"/>
                    <a:pt x="7381" y="0"/>
                    <a:pt x="475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71" name="Google Shape;1371;p37"/>
            <p:cNvSpPr/>
            <p:nvPr/>
          </p:nvSpPr>
          <p:spPr>
            <a:xfrm>
              <a:off x="1954171" y="4453384"/>
              <a:ext cx="199366" cy="70215"/>
            </a:xfrm>
            <a:custGeom>
              <a:avLst/>
              <a:gdLst/>
              <a:ahLst/>
              <a:cxnLst/>
              <a:rect l="l" t="t" r="r" b="b"/>
              <a:pathLst>
                <a:path w="6116" h="2154" extrusionOk="0">
                  <a:moveTo>
                    <a:pt x="1" y="1"/>
                  </a:moveTo>
                  <a:cubicBezTo>
                    <a:pt x="1" y="17"/>
                    <a:pt x="280" y="181"/>
                    <a:pt x="823" y="395"/>
                  </a:cubicBezTo>
                  <a:cubicBezTo>
                    <a:pt x="1365" y="625"/>
                    <a:pt x="2137" y="921"/>
                    <a:pt x="2992" y="1217"/>
                  </a:cubicBezTo>
                  <a:cubicBezTo>
                    <a:pt x="3830" y="1513"/>
                    <a:pt x="4619" y="1759"/>
                    <a:pt x="5178" y="1924"/>
                  </a:cubicBezTo>
                  <a:cubicBezTo>
                    <a:pt x="5491" y="2039"/>
                    <a:pt x="5803" y="2104"/>
                    <a:pt x="6115" y="2154"/>
                  </a:cubicBezTo>
                  <a:cubicBezTo>
                    <a:pt x="5836" y="2006"/>
                    <a:pt x="5540" y="1891"/>
                    <a:pt x="5228" y="1792"/>
                  </a:cubicBezTo>
                  <a:lnTo>
                    <a:pt x="3041" y="1036"/>
                  </a:lnTo>
                  <a:cubicBezTo>
                    <a:pt x="2236" y="757"/>
                    <a:pt x="1496" y="494"/>
                    <a:pt x="872" y="280"/>
                  </a:cubicBezTo>
                  <a:cubicBezTo>
                    <a:pt x="592" y="165"/>
                    <a:pt x="297" y="66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72" name="Google Shape;1372;p37"/>
            <p:cNvSpPr/>
            <p:nvPr/>
          </p:nvSpPr>
          <p:spPr>
            <a:xfrm>
              <a:off x="2120810" y="3658950"/>
              <a:ext cx="117384" cy="10464"/>
            </a:xfrm>
            <a:custGeom>
              <a:avLst/>
              <a:gdLst/>
              <a:ahLst/>
              <a:cxnLst/>
              <a:rect l="l" t="t" r="r" b="b"/>
              <a:pathLst>
                <a:path w="3601" h="321" extrusionOk="0">
                  <a:moveTo>
                    <a:pt x="3262" y="0"/>
                  </a:moveTo>
                  <a:cubicBezTo>
                    <a:pt x="2934" y="0"/>
                    <a:pt x="2399" y="22"/>
                    <a:pt x="1792" y="62"/>
                  </a:cubicBezTo>
                  <a:cubicBezTo>
                    <a:pt x="806" y="144"/>
                    <a:pt x="0" y="243"/>
                    <a:pt x="0" y="292"/>
                  </a:cubicBezTo>
                  <a:cubicBezTo>
                    <a:pt x="0" y="312"/>
                    <a:pt x="128" y="321"/>
                    <a:pt x="344" y="321"/>
                  </a:cubicBezTo>
                  <a:cubicBezTo>
                    <a:pt x="674" y="321"/>
                    <a:pt x="1211" y="299"/>
                    <a:pt x="1809" y="259"/>
                  </a:cubicBezTo>
                  <a:cubicBezTo>
                    <a:pt x="2795" y="177"/>
                    <a:pt x="3600" y="78"/>
                    <a:pt x="3600" y="29"/>
                  </a:cubicBezTo>
                  <a:cubicBezTo>
                    <a:pt x="3600" y="10"/>
                    <a:pt x="3475" y="0"/>
                    <a:pt x="326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73" name="Google Shape;1373;p37"/>
            <p:cNvSpPr/>
            <p:nvPr/>
          </p:nvSpPr>
          <p:spPr>
            <a:xfrm>
              <a:off x="2129904" y="3668664"/>
              <a:ext cx="88437" cy="26404"/>
            </a:xfrm>
            <a:custGeom>
              <a:avLst/>
              <a:gdLst/>
              <a:ahLst/>
              <a:cxnLst/>
              <a:rect l="l" t="t" r="r" b="b"/>
              <a:pathLst>
                <a:path w="2713" h="810" extrusionOk="0">
                  <a:moveTo>
                    <a:pt x="54" y="0"/>
                  </a:moveTo>
                  <a:cubicBezTo>
                    <a:pt x="30" y="0"/>
                    <a:pt x="17" y="3"/>
                    <a:pt x="17" y="10"/>
                  </a:cubicBezTo>
                  <a:cubicBezTo>
                    <a:pt x="1" y="60"/>
                    <a:pt x="593" y="273"/>
                    <a:pt x="1332" y="487"/>
                  </a:cubicBezTo>
                  <a:cubicBezTo>
                    <a:pt x="1968" y="685"/>
                    <a:pt x="2506" y="810"/>
                    <a:pt x="2656" y="810"/>
                  </a:cubicBezTo>
                  <a:cubicBezTo>
                    <a:pt x="2680" y="810"/>
                    <a:pt x="2694" y="806"/>
                    <a:pt x="2697" y="799"/>
                  </a:cubicBezTo>
                  <a:cubicBezTo>
                    <a:pt x="2713" y="750"/>
                    <a:pt x="2121" y="536"/>
                    <a:pt x="1382" y="306"/>
                  </a:cubicBezTo>
                  <a:cubicBezTo>
                    <a:pt x="747" y="123"/>
                    <a:pt x="197" y="0"/>
                    <a:pt x="5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74" name="Google Shape;1374;p37"/>
            <p:cNvSpPr/>
            <p:nvPr/>
          </p:nvSpPr>
          <p:spPr>
            <a:xfrm>
              <a:off x="1942925" y="2712612"/>
              <a:ext cx="34847" cy="237929"/>
            </a:xfrm>
            <a:custGeom>
              <a:avLst/>
              <a:gdLst/>
              <a:ahLst/>
              <a:cxnLst/>
              <a:rect l="l" t="t" r="r" b="b"/>
              <a:pathLst>
                <a:path w="1069" h="7299" extrusionOk="0">
                  <a:moveTo>
                    <a:pt x="1020" y="0"/>
                  </a:moveTo>
                  <a:cubicBezTo>
                    <a:pt x="954" y="362"/>
                    <a:pt x="937" y="740"/>
                    <a:pt x="937" y="1118"/>
                  </a:cubicBezTo>
                  <a:cubicBezTo>
                    <a:pt x="921" y="1808"/>
                    <a:pt x="905" y="2762"/>
                    <a:pt x="905" y="3814"/>
                  </a:cubicBezTo>
                  <a:cubicBezTo>
                    <a:pt x="888" y="4340"/>
                    <a:pt x="888" y="4849"/>
                    <a:pt x="888" y="5309"/>
                  </a:cubicBezTo>
                  <a:cubicBezTo>
                    <a:pt x="905" y="5704"/>
                    <a:pt x="855" y="6098"/>
                    <a:pt x="707" y="6476"/>
                  </a:cubicBezTo>
                  <a:cubicBezTo>
                    <a:pt x="609" y="6723"/>
                    <a:pt x="444" y="6936"/>
                    <a:pt x="247" y="7117"/>
                  </a:cubicBezTo>
                  <a:cubicBezTo>
                    <a:pt x="99" y="7232"/>
                    <a:pt x="1" y="7282"/>
                    <a:pt x="17" y="7298"/>
                  </a:cubicBezTo>
                  <a:cubicBezTo>
                    <a:pt x="116" y="7282"/>
                    <a:pt x="198" y="7232"/>
                    <a:pt x="280" y="7167"/>
                  </a:cubicBezTo>
                  <a:cubicBezTo>
                    <a:pt x="510" y="7002"/>
                    <a:pt x="707" y="6772"/>
                    <a:pt x="822" y="6526"/>
                  </a:cubicBezTo>
                  <a:cubicBezTo>
                    <a:pt x="987" y="6131"/>
                    <a:pt x="1052" y="5720"/>
                    <a:pt x="1052" y="5309"/>
                  </a:cubicBezTo>
                  <a:cubicBezTo>
                    <a:pt x="1052" y="4849"/>
                    <a:pt x="1052" y="4340"/>
                    <a:pt x="1069" y="3814"/>
                  </a:cubicBezTo>
                  <a:cubicBezTo>
                    <a:pt x="1069" y="2762"/>
                    <a:pt x="1069" y="1808"/>
                    <a:pt x="1069" y="1118"/>
                  </a:cubicBezTo>
                  <a:cubicBezTo>
                    <a:pt x="1069" y="740"/>
                    <a:pt x="1052" y="362"/>
                    <a:pt x="102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75" name="Google Shape;1375;p37"/>
            <p:cNvSpPr/>
            <p:nvPr/>
          </p:nvSpPr>
          <p:spPr>
            <a:xfrm>
              <a:off x="1772016" y="2701366"/>
              <a:ext cx="26828" cy="1813138"/>
            </a:xfrm>
            <a:custGeom>
              <a:avLst/>
              <a:gdLst/>
              <a:ahLst/>
              <a:cxnLst/>
              <a:rect l="l" t="t" r="r" b="b"/>
              <a:pathLst>
                <a:path w="823" h="55622" extrusionOk="0">
                  <a:moveTo>
                    <a:pt x="806" y="0"/>
                  </a:moveTo>
                  <a:cubicBezTo>
                    <a:pt x="806" y="49"/>
                    <a:pt x="806" y="99"/>
                    <a:pt x="806" y="148"/>
                  </a:cubicBezTo>
                  <a:cubicBezTo>
                    <a:pt x="789" y="247"/>
                    <a:pt x="789" y="395"/>
                    <a:pt x="773" y="575"/>
                  </a:cubicBezTo>
                  <a:cubicBezTo>
                    <a:pt x="756" y="953"/>
                    <a:pt x="723" y="1496"/>
                    <a:pt x="691" y="2186"/>
                  </a:cubicBezTo>
                  <a:cubicBezTo>
                    <a:pt x="625" y="3600"/>
                    <a:pt x="526" y="5638"/>
                    <a:pt x="444" y="8153"/>
                  </a:cubicBezTo>
                  <a:cubicBezTo>
                    <a:pt x="263" y="13182"/>
                    <a:pt x="82" y="20135"/>
                    <a:pt x="50" y="27811"/>
                  </a:cubicBezTo>
                  <a:cubicBezTo>
                    <a:pt x="0" y="35503"/>
                    <a:pt x="115" y="42456"/>
                    <a:pt x="247" y="47485"/>
                  </a:cubicBezTo>
                  <a:cubicBezTo>
                    <a:pt x="313" y="50000"/>
                    <a:pt x="378" y="52038"/>
                    <a:pt x="428" y="53452"/>
                  </a:cubicBezTo>
                  <a:cubicBezTo>
                    <a:pt x="461" y="54142"/>
                    <a:pt x="477" y="54684"/>
                    <a:pt x="493" y="55063"/>
                  </a:cubicBezTo>
                  <a:cubicBezTo>
                    <a:pt x="510" y="55243"/>
                    <a:pt x="510" y="55375"/>
                    <a:pt x="510" y="55490"/>
                  </a:cubicBezTo>
                  <a:cubicBezTo>
                    <a:pt x="510" y="55539"/>
                    <a:pt x="526" y="55588"/>
                    <a:pt x="526" y="55621"/>
                  </a:cubicBezTo>
                  <a:cubicBezTo>
                    <a:pt x="543" y="55588"/>
                    <a:pt x="543" y="55539"/>
                    <a:pt x="526" y="55490"/>
                  </a:cubicBezTo>
                  <a:cubicBezTo>
                    <a:pt x="526" y="55375"/>
                    <a:pt x="526" y="55243"/>
                    <a:pt x="526" y="55063"/>
                  </a:cubicBezTo>
                  <a:cubicBezTo>
                    <a:pt x="526" y="54684"/>
                    <a:pt x="510" y="54142"/>
                    <a:pt x="493" y="53435"/>
                  </a:cubicBezTo>
                  <a:cubicBezTo>
                    <a:pt x="461" y="52022"/>
                    <a:pt x="411" y="50000"/>
                    <a:pt x="362" y="47485"/>
                  </a:cubicBezTo>
                  <a:cubicBezTo>
                    <a:pt x="263" y="42456"/>
                    <a:pt x="181" y="35503"/>
                    <a:pt x="214" y="27811"/>
                  </a:cubicBezTo>
                  <a:cubicBezTo>
                    <a:pt x="247" y="20135"/>
                    <a:pt x="411" y="13182"/>
                    <a:pt x="559" y="8153"/>
                  </a:cubicBezTo>
                  <a:cubicBezTo>
                    <a:pt x="641" y="5638"/>
                    <a:pt x="707" y="3616"/>
                    <a:pt x="756" y="2186"/>
                  </a:cubicBezTo>
                  <a:cubicBezTo>
                    <a:pt x="773" y="1496"/>
                    <a:pt x="789" y="953"/>
                    <a:pt x="806" y="575"/>
                  </a:cubicBezTo>
                  <a:cubicBezTo>
                    <a:pt x="806" y="395"/>
                    <a:pt x="822" y="247"/>
                    <a:pt x="822" y="148"/>
                  </a:cubicBezTo>
                  <a:cubicBezTo>
                    <a:pt x="822" y="99"/>
                    <a:pt x="822" y="49"/>
                    <a:pt x="8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76" name="Google Shape;1376;p37"/>
            <p:cNvSpPr/>
            <p:nvPr/>
          </p:nvSpPr>
          <p:spPr>
            <a:xfrm>
              <a:off x="2083290" y="2749578"/>
              <a:ext cx="236332" cy="1732785"/>
            </a:xfrm>
            <a:custGeom>
              <a:avLst/>
              <a:gdLst/>
              <a:ahLst/>
              <a:cxnLst/>
              <a:rect l="l" t="t" r="r" b="b"/>
              <a:pathLst>
                <a:path w="7250" h="53157" extrusionOk="0">
                  <a:moveTo>
                    <a:pt x="1151" y="0"/>
                  </a:moveTo>
                  <a:lnTo>
                    <a:pt x="1151" y="17"/>
                  </a:lnTo>
                  <a:cubicBezTo>
                    <a:pt x="1155" y="24"/>
                    <a:pt x="1158" y="31"/>
                    <a:pt x="1162" y="39"/>
                  </a:cubicBezTo>
                  <a:lnTo>
                    <a:pt x="1162" y="39"/>
                  </a:lnTo>
                  <a:cubicBezTo>
                    <a:pt x="1159" y="26"/>
                    <a:pt x="1156" y="13"/>
                    <a:pt x="1151" y="0"/>
                  </a:cubicBezTo>
                  <a:close/>
                  <a:moveTo>
                    <a:pt x="1162" y="39"/>
                  </a:moveTo>
                  <a:cubicBezTo>
                    <a:pt x="1169" y="75"/>
                    <a:pt x="1172" y="112"/>
                    <a:pt x="1184" y="148"/>
                  </a:cubicBezTo>
                  <a:cubicBezTo>
                    <a:pt x="1217" y="247"/>
                    <a:pt x="1250" y="378"/>
                    <a:pt x="1299" y="543"/>
                  </a:cubicBezTo>
                  <a:cubicBezTo>
                    <a:pt x="1382" y="904"/>
                    <a:pt x="1546" y="1414"/>
                    <a:pt x="1710" y="2088"/>
                  </a:cubicBezTo>
                  <a:cubicBezTo>
                    <a:pt x="2072" y="3436"/>
                    <a:pt x="2565" y="5375"/>
                    <a:pt x="3107" y="7791"/>
                  </a:cubicBezTo>
                  <a:cubicBezTo>
                    <a:pt x="3650" y="10207"/>
                    <a:pt x="4274" y="13100"/>
                    <a:pt x="4915" y="16322"/>
                  </a:cubicBezTo>
                  <a:cubicBezTo>
                    <a:pt x="5557" y="19527"/>
                    <a:pt x="6230" y="23077"/>
                    <a:pt x="6855" y="26808"/>
                  </a:cubicBezTo>
                  <a:cubicBezTo>
                    <a:pt x="6937" y="27269"/>
                    <a:pt x="7003" y="27729"/>
                    <a:pt x="7069" y="28189"/>
                  </a:cubicBezTo>
                  <a:cubicBezTo>
                    <a:pt x="7069" y="28304"/>
                    <a:pt x="7085" y="28419"/>
                    <a:pt x="7085" y="28518"/>
                  </a:cubicBezTo>
                  <a:lnTo>
                    <a:pt x="7036" y="28863"/>
                  </a:lnTo>
                  <a:cubicBezTo>
                    <a:pt x="6986" y="29093"/>
                    <a:pt x="6954" y="29323"/>
                    <a:pt x="6904" y="29537"/>
                  </a:cubicBezTo>
                  <a:cubicBezTo>
                    <a:pt x="6723" y="30441"/>
                    <a:pt x="6510" y="31328"/>
                    <a:pt x="6296" y="32200"/>
                  </a:cubicBezTo>
                  <a:cubicBezTo>
                    <a:pt x="5852" y="33925"/>
                    <a:pt x="5392" y="35586"/>
                    <a:pt x="4932" y="37147"/>
                  </a:cubicBezTo>
                  <a:cubicBezTo>
                    <a:pt x="4011" y="40303"/>
                    <a:pt x="3140" y="43130"/>
                    <a:pt x="2417" y="45497"/>
                  </a:cubicBezTo>
                  <a:cubicBezTo>
                    <a:pt x="1661" y="47847"/>
                    <a:pt x="1053" y="49770"/>
                    <a:pt x="642" y="51102"/>
                  </a:cubicBezTo>
                  <a:cubicBezTo>
                    <a:pt x="428" y="51743"/>
                    <a:pt x="264" y="52252"/>
                    <a:pt x="149" y="52614"/>
                  </a:cubicBezTo>
                  <a:cubicBezTo>
                    <a:pt x="100" y="52778"/>
                    <a:pt x="67" y="52910"/>
                    <a:pt x="34" y="53008"/>
                  </a:cubicBezTo>
                  <a:cubicBezTo>
                    <a:pt x="17" y="53058"/>
                    <a:pt x="1" y="53107"/>
                    <a:pt x="1" y="53156"/>
                  </a:cubicBezTo>
                  <a:cubicBezTo>
                    <a:pt x="17" y="53107"/>
                    <a:pt x="34" y="53058"/>
                    <a:pt x="50" y="53025"/>
                  </a:cubicBezTo>
                  <a:cubicBezTo>
                    <a:pt x="83" y="52926"/>
                    <a:pt x="132" y="52795"/>
                    <a:pt x="182" y="52630"/>
                  </a:cubicBezTo>
                  <a:cubicBezTo>
                    <a:pt x="313" y="52269"/>
                    <a:pt x="478" y="51759"/>
                    <a:pt x="708" y="51118"/>
                  </a:cubicBezTo>
                  <a:cubicBezTo>
                    <a:pt x="1135" y="49803"/>
                    <a:pt x="1776" y="47896"/>
                    <a:pt x="2516" y="45530"/>
                  </a:cubicBezTo>
                  <a:cubicBezTo>
                    <a:pt x="3272" y="43163"/>
                    <a:pt x="4159" y="40352"/>
                    <a:pt x="5080" y="37196"/>
                  </a:cubicBezTo>
                  <a:cubicBezTo>
                    <a:pt x="5540" y="35618"/>
                    <a:pt x="6000" y="33958"/>
                    <a:pt x="6444" y="32232"/>
                  </a:cubicBezTo>
                  <a:cubicBezTo>
                    <a:pt x="6674" y="31361"/>
                    <a:pt x="6888" y="30490"/>
                    <a:pt x="7069" y="29586"/>
                  </a:cubicBezTo>
                  <a:cubicBezTo>
                    <a:pt x="7118" y="29356"/>
                    <a:pt x="7151" y="29126"/>
                    <a:pt x="7200" y="28896"/>
                  </a:cubicBezTo>
                  <a:lnTo>
                    <a:pt x="7249" y="28551"/>
                  </a:lnTo>
                  <a:cubicBezTo>
                    <a:pt x="7249" y="28419"/>
                    <a:pt x="7233" y="28304"/>
                    <a:pt x="7233" y="28173"/>
                  </a:cubicBezTo>
                  <a:cubicBezTo>
                    <a:pt x="7167" y="27712"/>
                    <a:pt x="7102" y="27252"/>
                    <a:pt x="7019" y="26776"/>
                  </a:cubicBezTo>
                  <a:cubicBezTo>
                    <a:pt x="6395" y="23044"/>
                    <a:pt x="5704" y="19511"/>
                    <a:pt x="5063" y="16289"/>
                  </a:cubicBezTo>
                  <a:cubicBezTo>
                    <a:pt x="4406" y="13067"/>
                    <a:pt x="3781" y="10191"/>
                    <a:pt x="3223" y="7775"/>
                  </a:cubicBezTo>
                  <a:cubicBezTo>
                    <a:pt x="2664" y="5359"/>
                    <a:pt x="2154" y="3403"/>
                    <a:pt x="1776" y="2071"/>
                  </a:cubicBezTo>
                  <a:cubicBezTo>
                    <a:pt x="1595" y="1397"/>
                    <a:pt x="1431" y="888"/>
                    <a:pt x="1332" y="543"/>
                  </a:cubicBezTo>
                  <a:cubicBezTo>
                    <a:pt x="1267" y="378"/>
                    <a:pt x="1234" y="247"/>
                    <a:pt x="1201" y="148"/>
                  </a:cubicBezTo>
                  <a:cubicBezTo>
                    <a:pt x="1188" y="109"/>
                    <a:pt x="1175" y="70"/>
                    <a:pt x="1162" y="3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77" name="Google Shape;1377;p37"/>
            <p:cNvSpPr/>
            <p:nvPr/>
          </p:nvSpPr>
          <p:spPr>
            <a:xfrm>
              <a:off x="1947228" y="4199417"/>
              <a:ext cx="11800" cy="381521"/>
            </a:xfrm>
            <a:custGeom>
              <a:avLst/>
              <a:gdLst/>
              <a:ahLst/>
              <a:cxnLst/>
              <a:rect l="l" t="t" r="r" b="b"/>
              <a:pathLst>
                <a:path w="362" h="11704" extrusionOk="0">
                  <a:moveTo>
                    <a:pt x="82" y="1"/>
                  </a:moveTo>
                  <a:cubicBezTo>
                    <a:pt x="66" y="149"/>
                    <a:pt x="49" y="297"/>
                    <a:pt x="49" y="461"/>
                  </a:cubicBezTo>
                  <a:cubicBezTo>
                    <a:pt x="33" y="757"/>
                    <a:pt x="33" y="1184"/>
                    <a:pt x="16" y="1710"/>
                  </a:cubicBezTo>
                  <a:cubicBezTo>
                    <a:pt x="0" y="2778"/>
                    <a:pt x="0" y="4241"/>
                    <a:pt x="33" y="5852"/>
                  </a:cubicBezTo>
                  <a:cubicBezTo>
                    <a:pt x="66" y="7463"/>
                    <a:pt x="132" y="8926"/>
                    <a:pt x="197" y="9994"/>
                  </a:cubicBezTo>
                  <a:cubicBezTo>
                    <a:pt x="230" y="10520"/>
                    <a:pt x="247" y="10947"/>
                    <a:pt x="279" y="11243"/>
                  </a:cubicBezTo>
                  <a:cubicBezTo>
                    <a:pt x="279" y="11391"/>
                    <a:pt x="296" y="11556"/>
                    <a:pt x="345" y="11703"/>
                  </a:cubicBezTo>
                  <a:cubicBezTo>
                    <a:pt x="362" y="11556"/>
                    <a:pt x="362" y="11391"/>
                    <a:pt x="345" y="11243"/>
                  </a:cubicBezTo>
                  <a:cubicBezTo>
                    <a:pt x="329" y="10915"/>
                    <a:pt x="329" y="10487"/>
                    <a:pt x="312" y="9978"/>
                  </a:cubicBezTo>
                  <a:cubicBezTo>
                    <a:pt x="279" y="8893"/>
                    <a:pt x="247" y="7446"/>
                    <a:pt x="197" y="5852"/>
                  </a:cubicBezTo>
                  <a:cubicBezTo>
                    <a:pt x="181" y="4258"/>
                    <a:pt x="148" y="2795"/>
                    <a:pt x="132" y="1710"/>
                  </a:cubicBezTo>
                  <a:cubicBezTo>
                    <a:pt x="132" y="1201"/>
                    <a:pt x="115" y="790"/>
                    <a:pt x="115" y="461"/>
                  </a:cubicBezTo>
                  <a:cubicBezTo>
                    <a:pt x="115" y="297"/>
                    <a:pt x="115" y="149"/>
                    <a:pt x="8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1787533" y="1363565"/>
              <a:ext cx="276525" cy="457506"/>
            </a:xfrm>
            <a:custGeom>
              <a:avLst/>
              <a:gdLst/>
              <a:ahLst/>
              <a:cxnLst/>
              <a:rect l="l" t="t" r="r" b="b"/>
              <a:pathLst>
                <a:path w="8483" h="14035" extrusionOk="0">
                  <a:moveTo>
                    <a:pt x="4820" y="0"/>
                  </a:moveTo>
                  <a:cubicBezTo>
                    <a:pt x="3257" y="0"/>
                    <a:pt x="1699" y="459"/>
                    <a:pt x="363" y="1362"/>
                  </a:cubicBezTo>
                  <a:lnTo>
                    <a:pt x="1" y="1609"/>
                  </a:lnTo>
                  <a:lnTo>
                    <a:pt x="116" y="13624"/>
                  </a:lnTo>
                  <a:lnTo>
                    <a:pt x="5655" y="14035"/>
                  </a:lnTo>
                  <a:cubicBezTo>
                    <a:pt x="5721" y="13394"/>
                    <a:pt x="5836" y="10912"/>
                    <a:pt x="5836" y="10912"/>
                  </a:cubicBezTo>
                  <a:cubicBezTo>
                    <a:pt x="5836" y="10912"/>
                    <a:pt x="8137" y="10698"/>
                    <a:pt x="8301" y="8414"/>
                  </a:cubicBezTo>
                  <a:cubicBezTo>
                    <a:pt x="8482" y="6129"/>
                    <a:pt x="8400" y="853"/>
                    <a:pt x="8400" y="853"/>
                  </a:cubicBezTo>
                  <a:cubicBezTo>
                    <a:pt x="7273" y="282"/>
                    <a:pt x="6045" y="0"/>
                    <a:pt x="4820" y="0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2029863" y="1500083"/>
              <a:ext cx="28816" cy="21482"/>
            </a:xfrm>
            <a:custGeom>
              <a:avLst/>
              <a:gdLst/>
              <a:ahLst/>
              <a:cxnLst/>
              <a:rect l="l" t="t" r="r" b="b"/>
              <a:pathLst>
                <a:path w="884" h="659" extrusionOk="0">
                  <a:moveTo>
                    <a:pt x="421" y="1"/>
                  </a:moveTo>
                  <a:cubicBezTo>
                    <a:pt x="138" y="1"/>
                    <a:pt x="1" y="351"/>
                    <a:pt x="210" y="560"/>
                  </a:cubicBezTo>
                  <a:cubicBezTo>
                    <a:pt x="267" y="626"/>
                    <a:pt x="350" y="659"/>
                    <a:pt x="434" y="659"/>
                  </a:cubicBezTo>
                  <a:cubicBezTo>
                    <a:pt x="518" y="659"/>
                    <a:pt x="604" y="626"/>
                    <a:pt x="670" y="560"/>
                  </a:cubicBezTo>
                  <a:cubicBezTo>
                    <a:pt x="884" y="363"/>
                    <a:pt x="736" y="1"/>
                    <a:pt x="440" y="1"/>
                  </a:cubicBezTo>
                  <a:cubicBezTo>
                    <a:pt x="434" y="1"/>
                    <a:pt x="427" y="1"/>
                    <a:pt x="4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2017410" y="1490434"/>
              <a:ext cx="38595" cy="11996"/>
            </a:xfrm>
            <a:custGeom>
              <a:avLst/>
              <a:gdLst/>
              <a:ahLst/>
              <a:cxnLst/>
              <a:rect l="l" t="t" r="r" b="b"/>
              <a:pathLst>
                <a:path w="1184" h="368" extrusionOk="0">
                  <a:moveTo>
                    <a:pt x="553" y="1"/>
                  </a:moveTo>
                  <a:cubicBezTo>
                    <a:pt x="415" y="1"/>
                    <a:pt x="275" y="39"/>
                    <a:pt x="148" y="117"/>
                  </a:cubicBezTo>
                  <a:cubicBezTo>
                    <a:pt x="50" y="199"/>
                    <a:pt x="0" y="264"/>
                    <a:pt x="17" y="281"/>
                  </a:cubicBezTo>
                  <a:cubicBezTo>
                    <a:pt x="21" y="287"/>
                    <a:pt x="29" y="290"/>
                    <a:pt x="41" y="290"/>
                  </a:cubicBezTo>
                  <a:cubicBezTo>
                    <a:pt x="108" y="290"/>
                    <a:pt x="292" y="194"/>
                    <a:pt x="524" y="194"/>
                  </a:cubicBezTo>
                  <a:cubicBezTo>
                    <a:pt x="551" y="194"/>
                    <a:pt x="580" y="196"/>
                    <a:pt x="608" y="199"/>
                  </a:cubicBezTo>
                  <a:cubicBezTo>
                    <a:pt x="895" y="214"/>
                    <a:pt x="1098" y="367"/>
                    <a:pt x="1155" y="367"/>
                  </a:cubicBezTo>
                  <a:cubicBezTo>
                    <a:pt x="1161" y="367"/>
                    <a:pt x="1165" y="366"/>
                    <a:pt x="1167" y="363"/>
                  </a:cubicBezTo>
                  <a:cubicBezTo>
                    <a:pt x="1184" y="347"/>
                    <a:pt x="1167" y="281"/>
                    <a:pt x="1069" y="199"/>
                  </a:cubicBezTo>
                  <a:cubicBezTo>
                    <a:pt x="919" y="68"/>
                    <a:pt x="737" y="1"/>
                    <a:pt x="5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81" name="Google Shape;1381;p37"/>
            <p:cNvSpPr/>
            <p:nvPr/>
          </p:nvSpPr>
          <p:spPr>
            <a:xfrm>
              <a:off x="1916488" y="1502039"/>
              <a:ext cx="28066" cy="21840"/>
            </a:xfrm>
            <a:custGeom>
              <a:avLst/>
              <a:gdLst/>
              <a:ahLst/>
              <a:cxnLst/>
              <a:rect l="l" t="t" r="r" b="b"/>
              <a:pathLst>
                <a:path w="861" h="670" extrusionOk="0">
                  <a:moveTo>
                    <a:pt x="433" y="0"/>
                  </a:moveTo>
                  <a:cubicBezTo>
                    <a:pt x="327" y="0"/>
                    <a:pt x="225" y="47"/>
                    <a:pt x="154" y="139"/>
                  </a:cubicBezTo>
                  <a:cubicBezTo>
                    <a:pt x="1" y="368"/>
                    <a:pt x="176" y="670"/>
                    <a:pt x="427" y="670"/>
                  </a:cubicBezTo>
                  <a:cubicBezTo>
                    <a:pt x="445" y="670"/>
                    <a:pt x="464" y="668"/>
                    <a:pt x="483" y="665"/>
                  </a:cubicBezTo>
                  <a:cubicBezTo>
                    <a:pt x="779" y="615"/>
                    <a:pt x="861" y="237"/>
                    <a:pt x="631" y="56"/>
                  </a:cubicBezTo>
                  <a:cubicBezTo>
                    <a:pt x="568" y="19"/>
                    <a:pt x="500" y="0"/>
                    <a:pt x="4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82" name="Google Shape;1382;p37"/>
            <p:cNvSpPr/>
            <p:nvPr/>
          </p:nvSpPr>
          <p:spPr>
            <a:xfrm>
              <a:off x="1905405" y="1492585"/>
              <a:ext cx="38628" cy="12094"/>
            </a:xfrm>
            <a:custGeom>
              <a:avLst/>
              <a:gdLst/>
              <a:ahLst/>
              <a:cxnLst/>
              <a:rect l="l" t="t" r="r" b="b"/>
              <a:pathLst>
                <a:path w="1185" h="371" extrusionOk="0">
                  <a:moveTo>
                    <a:pt x="547" y="0"/>
                  </a:moveTo>
                  <a:cubicBezTo>
                    <a:pt x="408" y="0"/>
                    <a:pt x="269" y="39"/>
                    <a:pt x="149" y="116"/>
                  </a:cubicBezTo>
                  <a:cubicBezTo>
                    <a:pt x="50" y="198"/>
                    <a:pt x="1" y="264"/>
                    <a:pt x="17" y="281"/>
                  </a:cubicBezTo>
                  <a:cubicBezTo>
                    <a:pt x="22" y="287"/>
                    <a:pt x="30" y="290"/>
                    <a:pt x="41" y="290"/>
                  </a:cubicBezTo>
                  <a:cubicBezTo>
                    <a:pt x="109" y="290"/>
                    <a:pt x="293" y="194"/>
                    <a:pt x="525" y="194"/>
                  </a:cubicBezTo>
                  <a:cubicBezTo>
                    <a:pt x="552" y="194"/>
                    <a:pt x="580" y="195"/>
                    <a:pt x="609" y="198"/>
                  </a:cubicBezTo>
                  <a:cubicBezTo>
                    <a:pt x="887" y="213"/>
                    <a:pt x="1087" y="371"/>
                    <a:pt x="1151" y="371"/>
                  </a:cubicBezTo>
                  <a:cubicBezTo>
                    <a:pt x="1159" y="371"/>
                    <a:pt x="1164" y="368"/>
                    <a:pt x="1168" y="363"/>
                  </a:cubicBezTo>
                  <a:cubicBezTo>
                    <a:pt x="1184" y="346"/>
                    <a:pt x="1152" y="281"/>
                    <a:pt x="1069" y="198"/>
                  </a:cubicBezTo>
                  <a:cubicBezTo>
                    <a:pt x="920" y="67"/>
                    <a:pt x="732" y="0"/>
                    <a:pt x="5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1977739" y="1502234"/>
              <a:ext cx="28979" cy="91338"/>
            </a:xfrm>
            <a:custGeom>
              <a:avLst/>
              <a:gdLst/>
              <a:ahLst/>
              <a:cxnLst/>
              <a:rect l="l" t="t" r="r" b="b"/>
              <a:pathLst>
                <a:path w="889" h="2802" extrusionOk="0">
                  <a:moveTo>
                    <a:pt x="35" y="1"/>
                  </a:moveTo>
                  <a:cubicBezTo>
                    <a:pt x="35" y="1"/>
                    <a:pt x="34" y="1"/>
                    <a:pt x="34" y="1"/>
                  </a:cubicBezTo>
                  <a:cubicBezTo>
                    <a:pt x="1" y="18"/>
                    <a:pt x="198" y="774"/>
                    <a:pt x="478" y="1710"/>
                  </a:cubicBezTo>
                  <a:cubicBezTo>
                    <a:pt x="543" y="1941"/>
                    <a:pt x="626" y="2154"/>
                    <a:pt x="691" y="2368"/>
                  </a:cubicBezTo>
                  <a:cubicBezTo>
                    <a:pt x="724" y="2434"/>
                    <a:pt x="741" y="2532"/>
                    <a:pt x="724" y="2615"/>
                  </a:cubicBezTo>
                  <a:cubicBezTo>
                    <a:pt x="724" y="2647"/>
                    <a:pt x="658" y="2664"/>
                    <a:pt x="576" y="2680"/>
                  </a:cubicBezTo>
                  <a:cubicBezTo>
                    <a:pt x="544" y="2677"/>
                    <a:pt x="512" y="2676"/>
                    <a:pt x="480" y="2676"/>
                  </a:cubicBezTo>
                  <a:cubicBezTo>
                    <a:pt x="332" y="2676"/>
                    <a:pt x="185" y="2705"/>
                    <a:pt x="50" y="2746"/>
                  </a:cubicBezTo>
                  <a:cubicBezTo>
                    <a:pt x="186" y="2783"/>
                    <a:pt x="312" y="2801"/>
                    <a:pt x="443" y="2801"/>
                  </a:cubicBezTo>
                  <a:cubicBezTo>
                    <a:pt x="487" y="2801"/>
                    <a:pt x="531" y="2799"/>
                    <a:pt x="576" y="2795"/>
                  </a:cubicBezTo>
                  <a:cubicBezTo>
                    <a:pt x="626" y="2795"/>
                    <a:pt x="675" y="2795"/>
                    <a:pt x="708" y="2779"/>
                  </a:cubicBezTo>
                  <a:cubicBezTo>
                    <a:pt x="773" y="2762"/>
                    <a:pt x="839" y="2730"/>
                    <a:pt x="856" y="2664"/>
                  </a:cubicBezTo>
                  <a:cubicBezTo>
                    <a:pt x="889" y="2549"/>
                    <a:pt x="889" y="2434"/>
                    <a:pt x="839" y="2319"/>
                  </a:cubicBezTo>
                  <a:cubicBezTo>
                    <a:pt x="773" y="2105"/>
                    <a:pt x="708" y="1891"/>
                    <a:pt x="642" y="1661"/>
                  </a:cubicBezTo>
                  <a:cubicBezTo>
                    <a:pt x="349" y="735"/>
                    <a:pt x="89" y="1"/>
                    <a:pt x="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1938655" y="1599603"/>
              <a:ext cx="56263" cy="30674"/>
            </a:xfrm>
            <a:custGeom>
              <a:avLst/>
              <a:gdLst/>
              <a:ahLst/>
              <a:cxnLst/>
              <a:rect l="l" t="t" r="r" b="b"/>
              <a:pathLst>
                <a:path w="1726" h="941" extrusionOk="0">
                  <a:moveTo>
                    <a:pt x="158" y="0"/>
                  </a:moveTo>
                  <a:cubicBezTo>
                    <a:pt x="156" y="0"/>
                    <a:pt x="173" y="12"/>
                    <a:pt x="214" y="38"/>
                  </a:cubicBezTo>
                  <a:cubicBezTo>
                    <a:pt x="214" y="38"/>
                    <a:pt x="0" y="581"/>
                    <a:pt x="674" y="877"/>
                  </a:cubicBezTo>
                  <a:cubicBezTo>
                    <a:pt x="783" y="919"/>
                    <a:pt x="897" y="940"/>
                    <a:pt x="1009" y="940"/>
                  </a:cubicBezTo>
                  <a:cubicBezTo>
                    <a:pt x="1284" y="940"/>
                    <a:pt x="1551" y="815"/>
                    <a:pt x="1726" y="581"/>
                  </a:cubicBezTo>
                  <a:cubicBezTo>
                    <a:pt x="1164" y="581"/>
                    <a:pt x="174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1882392" y="1684422"/>
              <a:ext cx="95380" cy="53134"/>
            </a:xfrm>
            <a:custGeom>
              <a:avLst/>
              <a:gdLst/>
              <a:ahLst/>
              <a:cxnLst/>
              <a:rect l="l" t="t" r="r" b="b"/>
              <a:pathLst>
                <a:path w="2926" h="1630" extrusionOk="0">
                  <a:moveTo>
                    <a:pt x="0" y="1"/>
                  </a:moveTo>
                  <a:cubicBezTo>
                    <a:pt x="0" y="1"/>
                    <a:pt x="586" y="1630"/>
                    <a:pt x="2764" y="1630"/>
                  </a:cubicBezTo>
                  <a:cubicBezTo>
                    <a:pt x="2807" y="1630"/>
                    <a:pt x="2850" y="1629"/>
                    <a:pt x="2893" y="1628"/>
                  </a:cubicBezTo>
                  <a:lnTo>
                    <a:pt x="2926" y="1036"/>
                  </a:lnTo>
                  <a:cubicBezTo>
                    <a:pt x="1874" y="987"/>
                    <a:pt x="855" y="625"/>
                    <a:pt x="0" y="1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1747796" y="1481404"/>
              <a:ext cx="71389" cy="98575"/>
            </a:xfrm>
            <a:custGeom>
              <a:avLst/>
              <a:gdLst/>
              <a:ahLst/>
              <a:cxnLst/>
              <a:rect l="l" t="t" r="r" b="b"/>
              <a:pathLst>
                <a:path w="2190" h="3024" extrusionOk="0">
                  <a:moveTo>
                    <a:pt x="1466" y="1"/>
                  </a:moveTo>
                  <a:cubicBezTo>
                    <a:pt x="1022" y="1"/>
                    <a:pt x="1" y="178"/>
                    <a:pt x="119" y="1725"/>
                  </a:cubicBezTo>
                  <a:cubicBezTo>
                    <a:pt x="207" y="2771"/>
                    <a:pt x="803" y="3024"/>
                    <a:pt x="1333" y="3024"/>
                  </a:cubicBezTo>
                  <a:cubicBezTo>
                    <a:pt x="1786" y="3024"/>
                    <a:pt x="2190" y="2840"/>
                    <a:pt x="2190" y="2810"/>
                  </a:cubicBezTo>
                  <a:cubicBezTo>
                    <a:pt x="2190" y="2760"/>
                    <a:pt x="1664" y="16"/>
                    <a:pt x="1664" y="16"/>
                  </a:cubicBezTo>
                  <a:cubicBezTo>
                    <a:pt x="1654" y="12"/>
                    <a:pt x="1578" y="1"/>
                    <a:pt x="1466" y="1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1767192" y="1503114"/>
              <a:ext cx="31098" cy="55318"/>
            </a:xfrm>
            <a:custGeom>
              <a:avLst/>
              <a:gdLst/>
              <a:ahLst/>
              <a:cxnLst/>
              <a:rect l="l" t="t" r="r" b="b"/>
              <a:pathLst>
                <a:path w="954" h="1697" extrusionOk="0">
                  <a:moveTo>
                    <a:pt x="480" y="1"/>
                  </a:moveTo>
                  <a:cubicBezTo>
                    <a:pt x="463" y="1"/>
                    <a:pt x="445" y="3"/>
                    <a:pt x="428" y="7"/>
                  </a:cubicBezTo>
                  <a:cubicBezTo>
                    <a:pt x="263" y="56"/>
                    <a:pt x="148" y="171"/>
                    <a:pt x="99" y="336"/>
                  </a:cubicBezTo>
                  <a:cubicBezTo>
                    <a:pt x="33" y="517"/>
                    <a:pt x="0" y="697"/>
                    <a:pt x="17" y="895"/>
                  </a:cubicBezTo>
                  <a:cubicBezTo>
                    <a:pt x="66" y="1273"/>
                    <a:pt x="296" y="1634"/>
                    <a:pt x="576" y="1683"/>
                  </a:cubicBezTo>
                  <a:cubicBezTo>
                    <a:pt x="606" y="1692"/>
                    <a:pt x="637" y="1696"/>
                    <a:pt x="667" y="1696"/>
                  </a:cubicBezTo>
                  <a:cubicBezTo>
                    <a:pt x="750" y="1696"/>
                    <a:pt x="828" y="1666"/>
                    <a:pt x="888" y="1618"/>
                  </a:cubicBezTo>
                  <a:cubicBezTo>
                    <a:pt x="937" y="1552"/>
                    <a:pt x="954" y="1519"/>
                    <a:pt x="937" y="1519"/>
                  </a:cubicBezTo>
                  <a:cubicBezTo>
                    <a:pt x="937" y="1516"/>
                    <a:pt x="936" y="1515"/>
                    <a:pt x="934" y="1515"/>
                  </a:cubicBezTo>
                  <a:cubicBezTo>
                    <a:pt x="925" y="1515"/>
                    <a:pt x="895" y="1542"/>
                    <a:pt x="855" y="1568"/>
                  </a:cubicBezTo>
                  <a:cubicBezTo>
                    <a:pt x="803" y="1600"/>
                    <a:pt x="751" y="1611"/>
                    <a:pt x="699" y="1611"/>
                  </a:cubicBezTo>
                  <a:cubicBezTo>
                    <a:pt x="669" y="1611"/>
                    <a:pt x="639" y="1607"/>
                    <a:pt x="609" y="1601"/>
                  </a:cubicBezTo>
                  <a:cubicBezTo>
                    <a:pt x="395" y="1536"/>
                    <a:pt x="198" y="1223"/>
                    <a:pt x="165" y="878"/>
                  </a:cubicBezTo>
                  <a:cubicBezTo>
                    <a:pt x="132" y="714"/>
                    <a:pt x="165" y="533"/>
                    <a:pt x="214" y="385"/>
                  </a:cubicBezTo>
                  <a:cubicBezTo>
                    <a:pt x="247" y="254"/>
                    <a:pt x="329" y="155"/>
                    <a:pt x="444" y="106"/>
                  </a:cubicBezTo>
                  <a:cubicBezTo>
                    <a:pt x="466" y="97"/>
                    <a:pt x="488" y="93"/>
                    <a:pt x="510" y="93"/>
                  </a:cubicBezTo>
                  <a:cubicBezTo>
                    <a:pt x="568" y="93"/>
                    <a:pt x="622" y="123"/>
                    <a:pt x="658" y="171"/>
                  </a:cubicBezTo>
                  <a:cubicBezTo>
                    <a:pt x="691" y="237"/>
                    <a:pt x="674" y="270"/>
                    <a:pt x="691" y="270"/>
                  </a:cubicBezTo>
                  <a:cubicBezTo>
                    <a:pt x="691" y="270"/>
                    <a:pt x="724" y="237"/>
                    <a:pt x="707" y="155"/>
                  </a:cubicBezTo>
                  <a:cubicBezTo>
                    <a:pt x="691" y="106"/>
                    <a:pt x="658" y="73"/>
                    <a:pt x="609" y="40"/>
                  </a:cubicBezTo>
                  <a:cubicBezTo>
                    <a:pt x="572" y="16"/>
                    <a:pt x="528" y="1"/>
                    <a:pt x="480" y="1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1767192" y="1248430"/>
              <a:ext cx="330897" cy="297257"/>
            </a:xfrm>
            <a:custGeom>
              <a:avLst/>
              <a:gdLst/>
              <a:ahLst/>
              <a:cxnLst/>
              <a:rect l="l" t="t" r="r" b="b"/>
              <a:pathLst>
                <a:path w="10151" h="9119" extrusionOk="0">
                  <a:moveTo>
                    <a:pt x="8723" y="0"/>
                  </a:moveTo>
                  <a:cubicBezTo>
                    <a:pt x="8556" y="0"/>
                    <a:pt x="8384" y="41"/>
                    <a:pt x="8235" y="111"/>
                  </a:cubicBezTo>
                  <a:cubicBezTo>
                    <a:pt x="7742" y="308"/>
                    <a:pt x="7364" y="719"/>
                    <a:pt x="6854" y="900"/>
                  </a:cubicBezTo>
                  <a:cubicBezTo>
                    <a:pt x="6593" y="996"/>
                    <a:pt x="6313" y="1013"/>
                    <a:pt x="6029" y="1013"/>
                  </a:cubicBezTo>
                  <a:cubicBezTo>
                    <a:pt x="5869" y="1013"/>
                    <a:pt x="5708" y="1008"/>
                    <a:pt x="5548" y="1008"/>
                  </a:cubicBezTo>
                  <a:cubicBezTo>
                    <a:pt x="5457" y="1008"/>
                    <a:pt x="5366" y="1010"/>
                    <a:pt x="5276" y="1015"/>
                  </a:cubicBezTo>
                  <a:cubicBezTo>
                    <a:pt x="4668" y="1015"/>
                    <a:pt x="4093" y="1212"/>
                    <a:pt x="3616" y="1574"/>
                  </a:cubicBezTo>
                  <a:cubicBezTo>
                    <a:pt x="3222" y="1903"/>
                    <a:pt x="2959" y="2363"/>
                    <a:pt x="2893" y="2889"/>
                  </a:cubicBezTo>
                  <a:cubicBezTo>
                    <a:pt x="2827" y="2807"/>
                    <a:pt x="2762" y="2725"/>
                    <a:pt x="2680" y="2642"/>
                  </a:cubicBezTo>
                  <a:cubicBezTo>
                    <a:pt x="2283" y="2216"/>
                    <a:pt x="1833" y="2026"/>
                    <a:pt x="1731" y="2026"/>
                  </a:cubicBezTo>
                  <a:cubicBezTo>
                    <a:pt x="1719" y="2026"/>
                    <a:pt x="1711" y="2029"/>
                    <a:pt x="1710" y="2034"/>
                  </a:cubicBezTo>
                  <a:cubicBezTo>
                    <a:pt x="1693" y="2067"/>
                    <a:pt x="2137" y="2314"/>
                    <a:pt x="2564" y="2758"/>
                  </a:cubicBezTo>
                  <a:cubicBezTo>
                    <a:pt x="2663" y="2873"/>
                    <a:pt x="2778" y="2988"/>
                    <a:pt x="2877" y="3119"/>
                  </a:cubicBezTo>
                  <a:cubicBezTo>
                    <a:pt x="2643" y="3088"/>
                    <a:pt x="2400" y="3067"/>
                    <a:pt x="2160" y="3067"/>
                  </a:cubicBezTo>
                  <a:cubicBezTo>
                    <a:pt x="1640" y="3067"/>
                    <a:pt x="1128" y="3166"/>
                    <a:pt x="724" y="3481"/>
                  </a:cubicBezTo>
                  <a:cubicBezTo>
                    <a:pt x="230" y="3875"/>
                    <a:pt x="17" y="4533"/>
                    <a:pt x="0" y="5174"/>
                  </a:cubicBezTo>
                  <a:cubicBezTo>
                    <a:pt x="0" y="5798"/>
                    <a:pt x="263" y="6406"/>
                    <a:pt x="461" y="7015"/>
                  </a:cubicBezTo>
                  <a:cubicBezTo>
                    <a:pt x="493" y="7179"/>
                    <a:pt x="576" y="7343"/>
                    <a:pt x="674" y="7491"/>
                  </a:cubicBezTo>
                  <a:lnTo>
                    <a:pt x="954" y="9118"/>
                  </a:lnTo>
                  <a:lnTo>
                    <a:pt x="1973" y="9102"/>
                  </a:lnTo>
                  <a:lnTo>
                    <a:pt x="1907" y="5683"/>
                  </a:lnTo>
                  <a:cubicBezTo>
                    <a:pt x="1907" y="5683"/>
                    <a:pt x="1817" y="4376"/>
                    <a:pt x="2886" y="4376"/>
                  </a:cubicBezTo>
                  <a:cubicBezTo>
                    <a:pt x="2935" y="4376"/>
                    <a:pt x="2987" y="4379"/>
                    <a:pt x="3041" y="4385"/>
                  </a:cubicBezTo>
                  <a:cubicBezTo>
                    <a:pt x="4154" y="4487"/>
                    <a:pt x="5605" y="5606"/>
                    <a:pt x="7616" y="5606"/>
                  </a:cubicBezTo>
                  <a:cubicBezTo>
                    <a:pt x="7863" y="5606"/>
                    <a:pt x="8119" y="5590"/>
                    <a:pt x="8383" y="5552"/>
                  </a:cubicBezTo>
                  <a:cubicBezTo>
                    <a:pt x="8761" y="5486"/>
                    <a:pt x="9172" y="5453"/>
                    <a:pt x="9501" y="5223"/>
                  </a:cubicBezTo>
                  <a:cubicBezTo>
                    <a:pt x="9846" y="5009"/>
                    <a:pt x="10043" y="4631"/>
                    <a:pt x="10010" y="4220"/>
                  </a:cubicBezTo>
                  <a:cubicBezTo>
                    <a:pt x="9980" y="3840"/>
                    <a:pt x="9653" y="3558"/>
                    <a:pt x="9278" y="3558"/>
                  </a:cubicBezTo>
                  <a:cubicBezTo>
                    <a:pt x="9273" y="3558"/>
                    <a:pt x="9269" y="3558"/>
                    <a:pt x="9264" y="3558"/>
                  </a:cubicBezTo>
                  <a:lnTo>
                    <a:pt x="9264" y="3558"/>
                  </a:lnTo>
                  <a:cubicBezTo>
                    <a:pt x="9798" y="3498"/>
                    <a:pt x="10151" y="2980"/>
                    <a:pt x="9994" y="2462"/>
                  </a:cubicBezTo>
                  <a:cubicBezTo>
                    <a:pt x="9877" y="2078"/>
                    <a:pt x="9530" y="1842"/>
                    <a:pt x="9169" y="1842"/>
                  </a:cubicBezTo>
                  <a:cubicBezTo>
                    <a:pt x="9019" y="1842"/>
                    <a:pt x="8867" y="1882"/>
                    <a:pt x="8728" y="1969"/>
                  </a:cubicBezTo>
                  <a:cubicBezTo>
                    <a:pt x="8991" y="1738"/>
                    <a:pt x="9221" y="1459"/>
                    <a:pt x="9386" y="1147"/>
                  </a:cubicBezTo>
                  <a:cubicBezTo>
                    <a:pt x="9534" y="818"/>
                    <a:pt x="9468" y="424"/>
                    <a:pt x="9221" y="161"/>
                  </a:cubicBezTo>
                  <a:cubicBezTo>
                    <a:pt x="9084" y="49"/>
                    <a:pt x="8906" y="0"/>
                    <a:pt x="87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2735501" y="1705708"/>
              <a:ext cx="193303" cy="276101"/>
            </a:xfrm>
            <a:custGeom>
              <a:avLst/>
              <a:gdLst/>
              <a:ahLst/>
              <a:cxnLst/>
              <a:rect l="l" t="t" r="r" b="b"/>
              <a:pathLst>
                <a:path w="5930" h="8470" extrusionOk="0">
                  <a:moveTo>
                    <a:pt x="177" y="6317"/>
                  </a:moveTo>
                  <a:lnTo>
                    <a:pt x="177" y="6382"/>
                  </a:lnTo>
                  <a:lnTo>
                    <a:pt x="186" y="6325"/>
                  </a:lnTo>
                  <a:lnTo>
                    <a:pt x="186" y="6325"/>
                  </a:lnTo>
                  <a:lnTo>
                    <a:pt x="177" y="6317"/>
                  </a:lnTo>
                  <a:close/>
                  <a:moveTo>
                    <a:pt x="4498" y="0"/>
                  </a:moveTo>
                  <a:cubicBezTo>
                    <a:pt x="4477" y="0"/>
                    <a:pt x="4456" y="2"/>
                    <a:pt x="4434" y="5"/>
                  </a:cubicBezTo>
                  <a:cubicBezTo>
                    <a:pt x="4204" y="38"/>
                    <a:pt x="3152" y="1632"/>
                    <a:pt x="2840" y="2158"/>
                  </a:cubicBezTo>
                  <a:cubicBezTo>
                    <a:pt x="2606" y="2563"/>
                    <a:pt x="2079" y="3483"/>
                    <a:pt x="1752" y="3483"/>
                  </a:cubicBezTo>
                  <a:cubicBezTo>
                    <a:pt x="1642" y="3483"/>
                    <a:pt x="1554" y="3377"/>
                    <a:pt x="1508" y="3111"/>
                  </a:cubicBezTo>
                  <a:cubicBezTo>
                    <a:pt x="1328" y="2043"/>
                    <a:pt x="802" y="1287"/>
                    <a:pt x="506" y="1188"/>
                  </a:cubicBezTo>
                  <a:cubicBezTo>
                    <a:pt x="474" y="1177"/>
                    <a:pt x="442" y="1172"/>
                    <a:pt x="411" y="1172"/>
                  </a:cubicBezTo>
                  <a:cubicBezTo>
                    <a:pt x="175" y="1172"/>
                    <a:pt x="1" y="1484"/>
                    <a:pt x="161" y="1731"/>
                  </a:cubicBezTo>
                  <a:cubicBezTo>
                    <a:pt x="341" y="2043"/>
                    <a:pt x="473" y="2388"/>
                    <a:pt x="539" y="2750"/>
                  </a:cubicBezTo>
                  <a:cubicBezTo>
                    <a:pt x="621" y="3029"/>
                    <a:pt x="654" y="3325"/>
                    <a:pt x="621" y="3605"/>
                  </a:cubicBezTo>
                  <a:cubicBezTo>
                    <a:pt x="588" y="4196"/>
                    <a:pt x="489" y="4772"/>
                    <a:pt x="341" y="5347"/>
                  </a:cubicBezTo>
                  <a:lnTo>
                    <a:pt x="186" y="6325"/>
                  </a:lnTo>
                  <a:lnTo>
                    <a:pt x="186" y="6325"/>
                  </a:lnTo>
                  <a:lnTo>
                    <a:pt x="2412" y="8470"/>
                  </a:lnTo>
                  <a:cubicBezTo>
                    <a:pt x="2412" y="8470"/>
                    <a:pt x="4500" y="6547"/>
                    <a:pt x="5503" y="5232"/>
                  </a:cubicBezTo>
                  <a:cubicBezTo>
                    <a:pt x="5503" y="5232"/>
                    <a:pt x="5930" y="4788"/>
                    <a:pt x="5585" y="4525"/>
                  </a:cubicBezTo>
                  <a:cubicBezTo>
                    <a:pt x="5531" y="4477"/>
                    <a:pt x="5453" y="4462"/>
                    <a:pt x="5376" y="4462"/>
                  </a:cubicBezTo>
                  <a:cubicBezTo>
                    <a:pt x="5241" y="4462"/>
                    <a:pt x="5108" y="4509"/>
                    <a:pt x="5108" y="4509"/>
                  </a:cubicBezTo>
                  <a:cubicBezTo>
                    <a:pt x="5108" y="4311"/>
                    <a:pt x="5075" y="4114"/>
                    <a:pt x="5026" y="3917"/>
                  </a:cubicBezTo>
                  <a:cubicBezTo>
                    <a:pt x="4979" y="3830"/>
                    <a:pt x="4860" y="3808"/>
                    <a:pt x="4749" y="3808"/>
                  </a:cubicBezTo>
                  <a:cubicBezTo>
                    <a:pt x="4628" y="3808"/>
                    <a:pt x="4516" y="3835"/>
                    <a:pt x="4516" y="3835"/>
                  </a:cubicBezTo>
                  <a:cubicBezTo>
                    <a:pt x="4467" y="3670"/>
                    <a:pt x="4451" y="3506"/>
                    <a:pt x="4451" y="3342"/>
                  </a:cubicBezTo>
                  <a:cubicBezTo>
                    <a:pt x="4451" y="3276"/>
                    <a:pt x="4401" y="3210"/>
                    <a:pt x="4336" y="3194"/>
                  </a:cubicBezTo>
                  <a:cubicBezTo>
                    <a:pt x="4210" y="3155"/>
                    <a:pt x="4080" y="3139"/>
                    <a:pt x="3950" y="3139"/>
                  </a:cubicBezTo>
                  <a:cubicBezTo>
                    <a:pt x="3858" y="3139"/>
                    <a:pt x="3767" y="3147"/>
                    <a:pt x="3678" y="3161"/>
                  </a:cubicBezTo>
                  <a:cubicBezTo>
                    <a:pt x="3382" y="2996"/>
                    <a:pt x="4253" y="1369"/>
                    <a:pt x="4582" y="843"/>
                  </a:cubicBezTo>
                  <a:cubicBezTo>
                    <a:pt x="4891" y="349"/>
                    <a:pt x="4808" y="0"/>
                    <a:pt x="4498" y="0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1500903" y="1758907"/>
              <a:ext cx="1353970" cy="992855"/>
            </a:xfrm>
            <a:custGeom>
              <a:avLst/>
              <a:gdLst/>
              <a:ahLst/>
              <a:cxnLst/>
              <a:rect l="l" t="t" r="r" b="b"/>
              <a:pathLst>
                <a:path w="41536" h="30458" extrusionOk="0">
                  <a:moveTo>
                    <a:pt x="8630" y="0"/>
                  </a:moveTo>
                  <a:cubicBezTo>
                    <a:pt x="8630" y="0"/>
                    <a:pt x="8630" y="543"/>
                    <a:pt x="8613" y="1019"/>
                  </a:cubicBezTo>
                  <a:lnTo>
                    <a:pt x="5802" y="1019"/>
                  </a:lnTo>
                  <a:cubicBezTo>
                    <a:pt x="5802" y="1019"/>
                    <a:pt x="5782" y="1018"/>
                    <a:pt x="5744" y="1018"/>
                  </a:cubicBezTo>
                  <a:cubicBezTo>
                    <a:pt x="5179" y="1018"/>
                    <a:pt x="708" y="1220"/>
                    <a:pt x="0" y="7577"/>
                  </a:cubicBezTo>
                  <a:lnTo>
                    <a:pt x="3633" y="10437"/>
                  </a:lnTo>
                  <a:lnTo>
                    <a:pt x="5112" y="15960"/>
                  </a:lnTo>
                  <a:cubicBezTo>
                    <a:pt x="5638" y="17900"/>
                    <a:pt x="3797" y="20957"/>
                    <a:pt x="2910" y="25937"/>
                  </a:cubicBezTo>
                  <a:cubicBezTo>
                    <a:pt x="2762" y="26742"/>
                    <a:pt x="2893" y="27433"/>
                    <a:pt x="3304" y="28353"/>
                  </a:cubicBezTo>
                  <a:lnTo>
                    <a:pt x="21664" y="30457"/>
                  </a:lnTo>
                  <a:lnTo>
                    <a:pt x="20694" y="16420"/>
                  </a:lnTo>
                  <a:lnTo>
                    <a:pt x="20398" y="13182"/>
                  </a:lnTo>
                  <a:lnTo>
                    <a:pt x="20398" y="13182"/>
                  </a:lnTo>
                  <a:cubicBezTo>
                    <a:pt x="21894" y="15214"/>
                    <a:pt x="24579" y="18098"/>
                    <a:pt x="27849" y="18098"/>
                  </a:cubicBezTo>
                  <a:cubicBezTo>
                    <a:pt x="27886" y="18098"/>
                    <a:pt x="27922" y="18098"/>
                    <a:pt x="27959" y="18097"/>
                  </a:cubicBezTo>
                  <a:cubicBezTo>
                    <a:pt x="33646" y="17998"/>
                    <a:pt x="41536" y="6065"/>
                    <a:pt x="41536" y="6065"/>
                  </a:cubicBezTo>
                  <a:lnTo>
                    <a:pt x="37821" y="3403"/>
                  </a:lnTo>
                  <a:cubicBezTo>
                    <a:pt x="37821" y="3403"/>
                    <a:pt x="29274" y="11802"/>
                    <a:pt x="28090" y="11851"/>
                  </a:cubicBezTo>
                  <a:cubicBezTo>
                    <a:pt x="28083" y="11851"/>
                    <a:pt x="28075" y="11851"/>
                    <a:pt x="28068" y="11851"/>
                  </a:cubicBezTo>
                  <a:cubicBezTo>
                    <a:pt x="26664" y="11851"/>
                    <a:pt x="22518" y="5950"/>
                    <a:pt x="22518" y="5950"/>
                  </a:cubicBezTo>
                  <a:cubicBezTo>
                    <a:pt x="19823" y="1808"/>
                    <a:pt x="16273" y="1134"/>
                    <a:pt x="14974" y="1036"/>
                  </a:cubicBezTo>
                  <a:lnTo>
                    <a:pt x="14991" y="526"/>
                  </a:lnTo>
                  <a:lnTo>
                    <a:pt x="863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91" name="Google Shape;1391;p37"/>
            <p:cNvSpPr/>
            <p:nvPr/>
          </p:nvSpPr>
          <p:spPr>
            <a:xfrm>
              <a:off x="1778960" y="1772826"/>
              <a:ext cx="140952" cy="102356"/>
            </a:xfrm>
            <a:custGeom>
              <a:avLst/>
              <a:gdLst/>
              <a:ahLst/>
              <a:cxnLst/>
              <a:rect l="l" t="t" r="r" b="b"/>
              <a:pathLst>
                <a:path w="4324" h="3140" extrusionOk="0">
                  <a:moveTo>
                    <a:pt x="4291" y="1"/>
                  </a:moveTo>
                  <a:cubicBezTo>
                    <a:pt x="4242" y="296"/>
                    <a:pt x="4192" y="576"/>
                    <a:pt x="4176" y="872"/>
                  </a:cubicBezTo>
                  <a:cubicBezTo>
                    <a:pt x="4098" y="1543"/>
                    <a:pt x="3990" y="2215"/>
                    <a:pt x="3852" y="2887"/>
                  </a:cubicBezTo>
                  <a:lnTo>
                    <a:pt x="3852" y="2887"/>
                  </a:lnTo>
                  <a:cubicBezTo>
                    <a:pt x="3666" y="2778"/>
                    <a:pt x="3469" y="2677"/>
                    <a:pt x="3272" y="2565"/>
                  </a:cubicBezTo>
                  <a:cubicBezTo>
                    <a:pt x="2368" y="2022"/>
                    <a:pt x="1579" y="1480"/>
                    <a:pt x="987" y="1135"/>
                  </a:cubicBezTo>
                  <a:cubicBezTo>
                    <a:pt x="691" y="954"/>
                    <a:pt x="445" y="806"/>
                    <a:pt x="280" y="724"/>
                  </a:cubicBezTo>
                  <a:cubicBezTo>
                    <a:pt x="198" y="658"/>
                    <a:pt x="100" y="625"/>
                    <a:pt x="1" y="592"/>
                  </a:cubicBezTo>
                  <a:lnTo>
                    <a:pt x="1" y="592"/>
                  </a:lnTo>
                  <a:cubicBezTo>
                    <a:pt x="297" y="822"/>
                    <a:pt x="609" y="1036"/>
                    <a:pt x="921" y="1233"/>
                  </a:cubicBezTo>
                  <a:cubicBezTo>
                    <a:pt x="1497" y="1611"/>
                    <a:pt x="2269" y="2170"/>
                    <a:pt x="3190" y="2696"/>
                  </a:cubicBezTo>
                  <a:cubicBezTo>
                    <a:pt x="3420" y="2844"/>
                    <a:pt x="3650" y="2959"/>
                    <a:pt x="3880" y="3091"/>
                  </a:cubicBezTo>
                  <a:lnTo>
                    <a:pt x="3962" y="3140"/>
                  </a:lnTo>
                  <a:lnTo>
                    <a:pt x="3995" y="3025"/>
                  </a:lnTo>
                  <a:cubicBezTo>
                    <a:pt x="4143" y="2318"/>
                    <a:pt x="4242" y="1595"/>
                    <a:pt x="4291" y="872"/>
                  </a:cubicBezTo>
                  <a:cubicBezTo>
                    <a:pt x="4324" y="592"/>
                    <a:pt x="4324" y="296"/>
                    <a:pt x="429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1918803" y="1772826"/>
              <a:ext cx="70769" cy="99585"/>
            </a:xfrm>
            <a:custGeom>
              <a:avLst/>
              <a:gdLst/>
              <a:ahLst/>
              <a:cxnLst/>
              <a:rect l="l" t="t" r="r" b="b"/>
              <a:pathLst>
                <a:path w="2171" h="3055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280"/>
                    <a:pt x="165" y="559"/>
                    <a:pt x="280" y="806"/>
                  </a:cubicBezTo>
                  <a:cubicBezTo>
                    <a:pt x="461" y="1299"/>
                    <a:pt x="741" y="1973"/>
                    <a:pt x="1053" y="2713"/>
                  </a:cubicBezTo>
                  <a:cubicBezTo>
                    <a:pt x="1086" y="2811"/>
                    <a:pt x="1135" y="2910"/>
                    <a:pt x="1201" y="3008"/>
                  </a:cubicBezTo>
                  <a:cubicBezTo>
                    <a:pt x="1239" y="3037"/>
                    <a:pt x="1288" y="3055"/>
                    <a:pt x="1336" y="3055"/>
                  </a:cubicBezTo>
                  <a:cubicBezTo>
                    <a:pt x="1370" y="3055"/>
                    <a:pt x="1403" y="3046"/>
                    <a:pt x="1431" y="3025"/>
                  </a:cubicBezTo>
                  <a:cubicBezTo>
                    <a:pt x="1480" y="2992"/>
                    <a:pt x="1530" y="2943"/>
                    <a:pt x="1546" y="2877"/>
                  </a:cubicBezTo>
                  <a:cubicBezTo>
                    <a:pt x="1628" y="2713"/>
                    <a:pt x="1694" y="2548"/>
                    <a:pt x="1760" y="2367"/>
                  </a:cubicBezTo>
                  <a:cubicBezTo>
                    <a:pt x="1858" y="2039"/>
                    <a:pt x="1924" y="1726"/>
                    <a:pt x="1990" y="1480"/>
                  </a:cubicBezTo>
                  <a:cubicBezTo>
                    <a:pt x="2072" y="1200"/>
                    <a:pt x="2138" y="921"/>
                    <a:pt x="2171" y="642"/>
                  </a:cubicBezTo>
                  <a:lnTo>
                    <a:pt x="2171" y="642"/>
                  </a:lnTo>
                  <a:cubicBezTo>
                    <a:pt x="2039" y="905"/>
                    <a:pt x="1940" y="1168"/>
                    <a:pt x="1875" y="1447"/>
                  </a:cubicBezTo>
                  <a:cubicBezTo>
                    <a:pt x="1792" y="1694"/>
                    <a:pt x="1727" y="1989"/>
                    <a:pt x="1612" y="2318"/>
                  </a:cubicBezTo>
                  <a:cubicBezTo>
                    <a:pt x="1546" y="2482"/>
                    <a:pt x="1480" y="2647"/>
                    <a:pt x="1398" y="2811"/>
                  </a:cubicBezTo>
                  <a:cubicBezTo>
                    <a:pt x="1382" y="2844"/>
                    <a:pt x="1365" y="2861"/>
                    <a:pt x="1349" y="2893"/>
                  </a:cubicBezTo>
                  <a:cubicBezTo>
                    <a:pt x="1332" y="2893"/>
                    <a:pt x="1332" y="2893"/>
                    <a:pt x="1316" y="2877"/>
                  </a:cubicBezTo>
                  <a:cubicBezTo>
                    <a:pt x="1267" y="2811"/>
                    <a:pt x="1234" y="2729"/>
                    <a:pt x="1201" y="2647"/>
                  </a:cubicBezTo>
                  <a:cubicBezTo>
                    <a:pt x="888" y="1907"/>
                    <a:pt x="609" y="1250"/>
                    <a:pt x="395" y="773"/>
                  </a:cubicBezTo>
                  <a:cubicBezTo>
                    <a:pt x="280" y="494"/>
                    <a:pt x="165" y="247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93" name="Google Shape;1393;p37"/>
            <p:cNvSpPr/>
            <p:nvPr/>
          </p:nvSpPr>
          <p:spPr>
            <a:xfrm>
              <a:off x="1924182" y="1790494"/>
              <a:ext cx="26828" cy="744266"/>
            </a:xfrm>
            <a:custGeom>
              <a:avLst/>
              <a:gdLst/>
              <a:ahLst/>
              <a:cxnLst/>
              <a:rect l="l" t="t" r="r" b="b"/>
              <a:pathLst>
                <a:path w="823" h="22832" extrusionOk="0">
                  <a:moveTo>
                    <a:pt x="17" y="1"/>
                  </a:moveTo>
                  <a:cubicBezTo>
                    <a:pt x="17" y="67"/>
                    <a:pt x="0" y="149"/>
                    <a:pt x="17" y="231"/>
                  </a:cubicBezTo>
                  <a:cubicBezTo>
                    <a:pt x="17" y="395"/>
                    <a:pt x="17" y="626"/>
                    <a:pt x="17" y="889"/>
                  </a:cubicBezTo>
                  <a:cubicBezTo>
                    <a:pt x="33" y="1497"/>
                    <a:pt x="50" y="2319"/>
                    <a:pt x="82" y="3338"/>
                  </a:cubicBezTo>
                  <a:cubicBezTo>
                    <a:pt x="148" y="5425"/>
                    <a:pt x="230" y="8269"/>
                    <a:pt x="329" y="11424"/>
                  </a:cubicBezTo>
                  <a:cubicBezTo>
                    <a:pt x="460" y="14564"/>
                    <a:pt x="559" y="17407"/>
                    <a:pt x="641" y="19495"/>
                  </a:cubicBezTo>
                  <a:cubicBezTo>
                    <a:pt x="691" y="20514"/>
                    <a:pt x="723" y="21336"/>
                    <a:pt x="756" y="21927"/>
                  </a:cubicBezTo>
                  <a:cubicBezTo>
                    <a:pt x="773" y="22207"/>
                    <a:pt x="773" y="22437"/>
                    <a:pt x="789" y="22601"/>
                  </a:cubicBezTo>
                  <a:cubicBezTo>
                    <a:pt x="789" y="22683"/>
                    <a:pt x="806" y="22749"/>
                    <a:pt x="822" y="22831"/>
                  </a:cubicBezTo>
                  <a:cubicBezTo>
                    <a:pt x="822" y="22749"/>
                    <a:pt x="822" y="22683"/>
                    <a:pt x="822" y="22601"/>
                  </a:cubicBezTo>
                  <a:cubicBezTo>
                    <a:pt x="822" y="22437"/>
                    <a:pt x="822" y="22207"/>
                    <a:pt x="822" y="21927"/>
                  </a:cubicBezTo>
                  <a:cubicBezTo>
                    <a:pt x="806" y="21336"/>
                    <a:pt x="789" y="20514"/>
                    <a:pt x="756" y="19495"/>
                  </a:cubicBezTo>
                  <a:cubicBezTo>
                    <a:pt x="691" y="17407"/>
                    <a:pt x="608" y="14564"/>
                    <a:pt x="510" y="11408"/>
                  </a:cubicBezTo>
                  <a:cubicBezTo>
                    <a:pt x="378" y="8269"/>
                    <a:pt x="280" y="5425"/>
                    <a:pt x="198" y="3338"/>
                  </a:cubicBezTo>
                  <a:cubicBezTo>
                    <a:pt x="148" y="2319"/>
                    <a:pt x="115" y="1497"/>
                    <a:pt x="82" y="889"/>
                  </a:cubicBezTo>
                  <a:cubicBezTo>
                    <a:pt x="66" y="626"/>
                    <a:pt x="50" y="395"/>
                    <a:pt x="50" y="231"/>
                  </a:cubicBezTo>
                  <a:cubicBezTo>
                    <a:pt x="50" y="149"/>
                    <a:pt x="33" y="67"/>
                    <a:pt x="17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94" name="Google Shape;1394;p37"/>
            <p:cNvSpPr/>
            <p:nvPr/>
          </p:nvSpPr>
          <p:spPr>
            <a:xfrm>
              <a:off x="1913457" y="1785148"/>
              <a:ext cx="32174" cy="102910"/>
            </a:xfrm>
            <a:custGeom>
              <a:avLst/>
              <a:gdLst/>
              <a:ahLst/>
              <a:cxnLst/>
              <a:rect l="l" t="t" r="r" b="b"/>
              <a:pathLst>
                <a:path w="987" h="3157" extrusionOk="0">
                  <a:moveTo>
                    <a:pt x="280" y="1"/>
                  </a:moveTo>
                  <a:lnTo>
                    <a:pt x="1" y="1677"/>
                  </a:lnTo>
                  <a:lnTo>
                    <a:pt x="527" y="3156"/>
                  </a:lnTo>
                  <a:lnTo>
                    <a:pt x="987" y="1579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1922552" y="1873552"/>
              <a:ext cx="113635" cy="710495"/>
            </a:xfrm>
            <a:custGeom>
              <a:avLst/>
              <a:gdLst/>
              <a:ahLst/>
              <a:cxnLst/>
              <a:rect l="l" t="t" r="r" b="b"/>
              <a:pathLst>
                <a:path w="3486" h="21796" extrusionOk="0">
                  <a:moveTo>
                    <a:pt x="346" y="1"/>
                  </a:moveTo>
                  <a:lnTo>
                    <a:pt x="1" y="16569"/>
                  </a:lnTo>
                  <a:lnTo>
                    <a:pt x="2499" y="21795"/>
                  </a:lnTo>
                  <a:lnTo>
                    <a:pt x="3486" y="15911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2408515" y="2144666"/>
              <a:ext cx="11311" cy="75594"/>
            </a:xfrm>
            <a:custGeom>
              <a:avLst/>
              <a:gdLst/>
              <a:ahLst/>
              <a:cxnLst/>
              <a:rect l="l" t="t" r="r" b="b"/>
              <a:pathLst>
                <a:path w="347" h="2319" extrusionOk="0">
                  <a:moveTo>
                    <a:pt x="182" y="1"/>
                  </a:moveTo>
                  <a:cubicBezTo>
                    <a:pt x="132" y="1"/>
                    <a:pt x="1" y="510"/>
                    <a:pt x="50" y="1168"/>
                  </a:cubicBezTo>
                  <a:cubicBezTo>
                    <a:pt x="67" y="1513"/>
                    <a:pt x="132" y="1858"/>
                    <a:pt x="264" y="2187"/>
                  </a:cubicBezTo>
                  <a:lnTo>
                    <a:pt x="313" y="2318"/>
                  </a:lnTo>
                  <a:lnTo>
                    <a:pt x="330" y="2203"/>
                  </a:lnTo>
                  <a:cubicBezTo>
                    <a:pt x="346" y="2121"/>
                    <a:pt x="346" y="2072"/>
                    <a:pt x="330" y="2072"/>
                  </a:cubicBezTo>
                  <a:cubicBezTo>
                    <a:pt x="328" y="2069"/>
                    <a:pt x="325" y="2068"/>
                    <a:pt x="323" y="2068"/>
                  </a:cubicBezTo>
                  <a:cubicBezTo>
                    <a:pt x="321" y="2068"/>
                    <a:pt x="319" y="2069"/>
                    <a:pt x="318" y="2070"/>
                  </a:cubicBezTo>
                  <a:lnTo>
                    <a:pt x="318" y="2070"/>
                  </a:lnTo>
                  <a:cubicBezTo>
                    <a:pt x="289" y="1868"/>
                    <a:pt x="228" y="1539"/>
                    <a:pt x="215" y="1151"/>
                  </a:cubicBezTo>
                  <a:cubicBezTo>
                    <a:pt x="165" y="526"/>
                    <a:pt x="231" y="17"/>
                    <a:pt x="18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2416567" y="2147893"/>
              <a:ext cx="27903" cy="62718"/>
            </a:xfrm>
            <a:custGeom>
              <a:avLst/>
              <a:gdLst/>
              <a:ahLst/>
              <a:cxnLst/>
              <a:rect l="l" t="t" r="r" b="b"/>
              <a:pathLst>
                <a:path w="856" h="1924" extrusionOk="0">
                  <a:moveTo>
                    <a:pt x="33" y="0"/>
                  </a:moveTo>
                  <a:cubicBezTo>
                    <a:pt x="0" y="17"/>
                    <a:pt x="66" y="477"/>
                    <a:pt x="296" y="1019"/>
                  </a:cubicBezTo>
                  <a:cubicBezTo>
                    <a:pt x="506" y="1550"/>
                    <a:pt x="762" y="1924"/>
                    <a:pt x="819" y="1924"/>
                  </a:cubicBezTo>
                  <a:cubicBezTo>
                    <a:pt x="820" y="1924"/>
                    <a:pt x="821" y="1924"/>
                    <a:pt x="822" y="1923"/>
                  </a:cubicBezTo>
                  <a:cubicBezTo>
                    <a:pt x="855" y="1890"/>
                    <a:pt x="658" y="1479"/>
                    <a:pt x="444" y="953"/>
                  </a:cubicBezTo>
                  <a:cubicBezTo>
                    <a:pt x="231" y="427"/>
                    <a:pt x="83" y="0"/>
                    <a:pt x="3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1418399" y="2019817"/>
              <a:ext cx="817089" cy="727902"/>
            </a:xfrm>
            <a:custGeom>
              <a:avLst/>
              <a:gdLst/>
              <a:ahLst/>
              <a:cxnLst/>
              <a:rect l="l" t="t" r="r" b="b"/>
              <a:pathLst>
                <a:path w="25066" h="22330" extrusionOk="0">
                  <a:moveTo>
                    <a:pt x="2827" y="1"/>
                  </a:moveTo>
                  <a:cubicBezTo>
                    <a:pt x="2548" y="1086"/>
                    <a:pt x="1808" y="5343"/>
                    <a:pt x="1118" y="10060"/>
                  </a:cubicBezTo>
                  <a:cubicBezTo>
                    <a:pt x="0" y="17752"/>
                    <a:pt x="16782" y="20399"/>
                    <a:pt x="16782" y="20399"/>
                  </a:cubicBezTo>
                  <a:lnTo>
                    <a:pt x="21861" y="21746"/>
                  </a:lnTo>
                  <a:cubicBezTo>
                    <a:pt x="21861" y="21746"/>
                    <a:pt x="23889" y="22329"/>
                    <a:pt x="24552" y="22329"/>
                  </a:cubicBezTo>
                  <a:cubicBezTo>
                    <a:pt x="24628" y="22329"/>
                    <a:pt x="24686" y="22322"/>
                    <a:pt x="24721" y="22305"/>
                  </a:cubicBezTo>
                  <a:cubicBezTo>
                    <a:pt x="25066" y="22124"/>
                    <a:pt x="23011" y="21188"/>
                    <a:pt x="22288" y="20875"/>
                  </a:cubicBezTo>
                  <a:cubicBezTo>
                    <a:pt x="21565" y="20546"/>
                    <a:pt x="19313" y="16914"/>
                    <a:pt x="19313" y="16914"/>
                  </a:cubicBezTo>
                  <a:cubicBezTo>
                    <a:pt x="20299" y="16306"/>
                    <a:pt x="20825" y="15468"/>
                    <a:pt x="20809" y="15139"/>
                  </a:cubicBezTo>
                  <a:cubicBezTo>
                    <a:pt x="20790" y="14948"/>
                    <a:pt x="20632" y="14834"/>
                    <a:pt x="20464" y="14834"/>
                  </a:cubicBezTo>
                  <a:cubicBezTo>
                    <a:pt x="20343" y="14834"/>
                    <a:pt x="20218" y="14893"/>
                    <a:pt x="20135" y="15024"/>
                  </a:cubicBezTo>
                  <a:cubicBezTo>
                    <a:pt x="19888" y="15320"/>
                    <a:pt x="19593" y="15583"/>
                    <a:pt x="19280" y="15813"/>
                  </a:cubicBezTo>
                  <a:cubicBezTo>
                    <a:pt x="19034" y="15994"/>
                    <a:pt x="18754" y="16141"/>
                    <a:pt x="18442" y="16240"/>
                  </a:cubicBezTo>
                  <a:cubicBezTo>
                    <a:pt x="18097" y="16355"/>
                    <a:pt x="17801" y="16437"/>
                    <a:pt x="17538" y="16487"/>
                  </a:cubicBezTo>
                  <a:cubicBezTo>
                    <a:pt x="15779" y="16010"/>
                    <a:pt x="10865" y="14449"/>
                    <a:pt x="7331" y="11457"/>
                  </a:cubicBezTo>
                  <a:cubicBezTo>
                    <a:pt x="6690" y="10931"/>
                    <a:pt x="8038" y="1497"/>
                    <a:pt x="8038" y="1497"/>
                  </a:cubicBezTo>
                  <a:lnTo>
                    <a:pt x="2827" y="1"/>
                  </a:ln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1440369" y="2005898"/>
              <a:ext cx="526710" cy="686373"/>
            </a:xfrm>
            <a:custGeom>
              <a:avLst/>
              <a:gdLst/>
              <a:ahLst/>
              <a:cxnLst/>
              <a:rect l="l" t="t" r="r" b="b"/>
              <a:pathLst>
                <a:path w="16158" h="21056" extrusionOk="0">
                  <a:moveTo>
                    <a:pt x="1857" y="0"/>
                  </a:moveTo>
                  <a:lnTo>
                    <a:pt x="362" y="10273"/>
                  </a:lnTo>
                  <a:cubicBezTo>
                    <a:pt x="0" y="13446"/>
                    <a:pt x="2137" y="15960"/>
                    <a:pt x="4980" y="17374"/>
                  </a:cubicBezTo>
                  <a:cubicBezTo>
                    <a:pt x="9273" y="19496"/>
                    <a:pt x="15593" y="21011"/>
                    <a:pt x="15728" y="21055"/>
                  </a:cubicBezTo>
                  <a:lnTo>
                    <a:pt x="15728" y="21055"/>
                  </a:lnTo>
                  <a:cubicBezTo>
                    <a:pt x="15638" y="20977"/>
                    <a:pt x="16157" y="16470"/>
                    <a:pt x="16157" y="16470"/>
                  </a:cubicBezTo>
                  <a:cubicBezTo>
                    <a:pt x="16157" y="16470"/>
                    <a:pt x="7117" y="12542"/>
                    <a:pt x="6838" y="10865"/>
                  </a:cubicBezTo>
                  <a:cubicBezTo>
                    <a:pt x="6558" y="9188"/>
                    <a:pt x="7988" y="2137"/>
                    <a:pt x="7988" y="2137"/>
                  </a:cubicBezTo>
                  <a:lnTo>
                    <a:pt x="1857" y="0"/>
                  </a:lnTo>
                  <a:close/>
                  <a:moveTo>
                    <a:pt x="15728" y="21055"/>
                  </a:moveTo>
                  <a:cubicBezTo>
                    <a:pt x="15729" y="21055"/>
                    <a:pt x="15729" y="21056"/>
                    <a:pt x="15730" y="21056"/>
                  </a:cubicBezTo>
                  <a:cubicBezTo>
                    <a:pt x="15731" y="21056"/>
                    <a:pt x="15730" y="21055"/>
                    <a:pt x="15728" y="2105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1653590" y="1852657"/>
              <a:ext cx="315609" cy="839614"/>
            </a:xfrm>
            <a:custGeom>
              <a:avLst/>
              <a:gdLst/>
              <a:ahLst/>
              <a:cxnLst/>
              <a:rect l="l" t="t" r="r" b="b"/>
              <a:pathLst>
                <a:path w="9682" h="25757" extrusionOk="0">
                  <a:moveTo>
                    <a:pt x="987" y="1"/>
                  </a:moveTo>
                  <a:cubicBezTo>
                    <a:pt x="971" y="17"/>
                    <a:pt x="1069" y="66"/>
                    <a:pt x="1234" y="198"/>
                  </a:cubicBezTo>
                  <a:cubicBezTo>
                    <a:pt x="1447" y="412"/>
                    <a:pt x="1628" y="658"/>
                    <a:pt x="1760" y="937"/>
                  </a:cubicBezTo>
                  <a:cubicBezTo>
                    <a:pt x="1957" y="1381"/>
                    <a:pt x="2055" y="1858"/>
                    <a:pt x="2055" y="2351"/>
                  </a:cubicBezTo>
                  <a:cubicBezTo>
                    <a:pt x="2039" y="2992"/>
                    <a:pt x="1957" y="3633"/>
                    <a:pt x="1825" y="4258"/>
                  </a:cubicBezTo>
                  <a:cubicBezTo>
                    <a:pt x="1579" y="5671"/>
                    <a:pt x="1283" y="7348"/>
                    <a:pt x="954" y="9222"/>
                  </a:cubicBezTo>
                  <a:cubicBezTo>
                    <a:pt x="790" y="10158"/>
                    <a:pt x="625" y="11128"/>
                    <a:pt x="445" y="12147"/>
                  </a:cubicBezTo>
                  <a:cubicBezTo>
                    <a:pt x="297" y="13166"/>
                    <a:pt x="1" y="14218"/>
                    <a:pt x="149" y="15352"/>
                  </a:cubicBezTo>
                  <a:cubicBezTo>
                    <a:pt x="149" y="15418"/>
                    <a:pt x="165" y="15484"/>
                    <a:pt x="182" y="15566"/>
                  </a:cubicBezTo>
                  <a:cubicBezTo>
                    <a:pt x="198" y="15632"/>
                    <a:pt x="231" y="15697"/>
                    <a:pt x="264" y="15763"/>
                  </a:cubicBezTo>
                  <a:cubicBezTo>
                    <a:pt x="330" y="15895"/>
                    <a:pt x="412" y="16010"/>
                    <a:pt x="527" y="16108"/>
                  </a:cubicBezTo>
                  <a:cubicBezTo>
                    <a:pt x="724" y="16306"/>
                    <a:pt x="921" y="16486"/>
                    <a:pt x="1135" y="16651"/>
                  </a:cubicBezTo>
                  <a:cubicBezTo>
                    <a:pt x="1529" y="16996"/>
                    <a:pt x="1957" y="17308"/>
                    <a:pt x="2417" y="17604"/>
                  </a:cubicBezTo>
                  <a:cubicBezTo>
                    <a:pt x="2844" y="17884"/>
                    <a:pt x="3288" y="18147"/>
                    <a:pt x="3732" y="18377"/>
                  </a:cubicBezTo>
                  <a:lnTo>
                    <a:pt x="5047" y="19018"/>
                  </a:lnTo>
                  <a:lnTo>
                    <a:pt x="9562" y="21202"/>
                  </a:lnTo>
                  <a:lnTo>
                    <a:pt x="9562" y="21202"/>
                  </a:lnTo>
                  <a:cubicBezTo>
                    <a:pt x="9433" y="22594"/>
                    <a:pt x="9336" y="23728"/>
                    <a:pt x="9271" y="24524"/>
                  </a:cubicBezTo>
                  <a:cubicBezTo>
                    <a:pt x="9238" y="24902"/>
                    <a:pt x="9222" y="25214"/>
                    <a:pt x="9205" y="25428"/>
                  </a:cubicBezTo>
                  <a:cubicBezTo>
                    <a:pt x="9189" y="25527"/>
                    <a:pt x="9189" y="25609"/>
                    <a:pt x="9189" y="25674"/>
                  </a:cubicBezTo>
                  <a:cubicBezTo>
                    <a:pt x="9172" y="25691"/>
                    <a:pt x="9172" y="25724"/>
                    <a:pt x="9189" y="25757"/>
                  </a:cubicBezTo>
                  <a:cubicBezTo>
                    <a:pt x="9189" y="25724"/>
                    <a:pt x="9205" y="25707"/>
                    <a:pt x="9205" y="25674"/>
                  </a:cubicBezTo>
                  <a:cubicBezTo>
                    <a:pt x="9205" y="25609"/>
                    <a:pt x="9222" y="25527"/>
                    <a:pt x="9238" y="25428"/>
                  </a:cubicBezTo>
                  <a:cubicBezTo>
                    <a:pt x="9255" y="25214"/>
                    <a:pt x="9287" y="24902"/>
                    <a:pt x="9337" y="24524"/>
                  </a:cubicBezTo>
                  <a:cubicBezTo>
                    <a:pt x="9419" y="23719"/>
                    <a:pt x="9534" y="22568"/>
                    <a:pt x="9682" y="21171"/>
                  </a:cubicBezTo>
                  <a:lnTo>
                    <a:pt x="9682" y="21122"/>
                  </a:lnTo>
                  <a:lnTo>
                    <a:pt x="9649" y="21105"/>
                  </a:lnTo>
                  <a:cubicBezTo>
                    <a:pt x="8351" y="20464"/>
                    <a:pt x="6822" y="19708"/>
                    <a:pt x="5113" y="18870"/>
                  </a:cubicBezTo>
                  <a:lnTo>
                    <a:pt x="3814" y="18229"/>
                  </a:lnTo>
                  <a:cubicBezTo>
                    <a:pt x="3370" y="17999"/>
                    <a:pt x="2927" y="17736"/>
                    <a:pt x="2499" y="17456"/>
                  </a:cubicBezTo>
                  <a:cubicBezTo>
                    <a:pt x="2055" y="17177"/>
                    <a:pt x="1644" y="16864"/>
                    <a:pt x="1234" y="16536"/>
                  </a:cubicBezTo>
                  <a:cubicBezTo>
                    <a:pt x="1036" y="16355"/>
                    <a:pt x="839" y="16174"/>
                    <a:pt x="642" y="15993"/>
                  </a:cubicBezTo>
                  <a:cubicBezTo>
                    <a:pt x="543" y="15911"/>
                    <a:pt x="461" y="15813"/>
                    <a:pt x="412" y="15697"/>
                  </a:cubicBezTo>
                  <a:cubicBezTo>
                    <a:pt x="379" y="15632"/>
                    <a:pt x="362" y="15582"/>
                    <a:pt x="346" y="15517"/>
                  </a:cubicBezTo>
                  <a:cubicBezTo>
                    <a:pt x="330" y="15451"/>
                    <a:pt x="313" y="15385"/>
                    <a:pt x="313" y="15319"/>
                  </a:cubicBezTo>
                  <a:cubicBezTo>
                    <a:pt x="247" y="14793"/>
                    <a:pt x="264" y="14251"/>
                    <a:pt x="346" y="13725"/>
                  </a:cubicBezTo>
                  <a:cubicBezTo>
                    <a:pt x="379" y="13462"/>
                    <a:pt x="428" y="13216"/>
                    <a:pt x="477" y="12953"/>
                  </a:cubicBezTo>
                  <a:cubicBezTo>
                    <a:pt x="527" y="12690"/>
                    <a:pt x="576" y="12443"/>
                    <a:pt x="609" y="12180"/>
                  </a:cubicBezTo>
                  <a:cubicBezTo>
                    <a:pt x="790" y="11161"/>
                    <a:pt x="954" y="10175"/>
                    <a:pt x="1118" y="9254"/>
                  </a:cubicBezTo>
                  <a:cubicBezTo>
                    <a:pt x="1431" y="7381"/>
                    <a:pt x="1710" y="5688"/>
                    <a:pt x="1940" y="4274"/>
                  </a:cubicBezTo>
                  <a:cubicBezTo>
                    <a:pt x="2072" y="3633"/>
                    <a:pt x="2138" y="2992"/>
                    <a:pt x="2154" y="2351"/>
                  </a:cubicBezTo>
                  <a:cubicBezTo>
                    <a:pt x="2154" y="1841"/>
                    <a:pt x="2039" y="1365"/>
                    <a:pt x="1825" y="905"/>
                  </a:cubicBezTo>
                  <a:cubicBezTo>
                    <a:pt x="1677" y="625"/>
                    <a:pt x="1497" y="379"/>
                    <a:pt x="1250" y="181"/>
                  </a:cubicBezTo>
                  <a:cubicBezTo>
                    <a:pt x="1168" y="116"/>
                    <a:pt x="1086" y="50"/>
                    <a:pt x="98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1895789" y="2521851"/>
              <a:ext cx="30022" cy="153273"/>
            </a:xfrm>
            <a:custGeom>
              <a:avLst/>
              <a:gdLst/>
              <a:ahLst/>
              <a:cxnLst/>
              <a:rect l="l" t="t" r="r" b="b"/>
              <a:pathLst>
                <a:path w="921" h="4702" extrusionOk="0">
                  <a:moveTo>
                    <a:pt x="921" y="1"/>
                  </a:moveTo>
                  <a:cubicBezTo>
                    <a:pt x="871" y="1"/>
                    <a:pt x="674" y="1053"/>
                    <a:pt x="427" y="2351"/>
                  </a:cubicBezTo>
                  <a:cubicBezTo>
                    <a:pt x="312" y="2959"/>
                    <a:pt x="197" y="3518"/>
                    <a:pt x="115" y="4011"/>
                  </a:cubicBezTo>
                  <a:cubicBezTo>
                    <a:pt x="49" y="4241"/>
                    <a:pt x="17" y="4472"/>
                    <a:pt x="0" y="4702"/>
                  </a:cubicBezTo>
                  <a:cubicBezTo>
                    <a:pt x="99" y="4488"/>
                    <a:pt x="181" y="4274"/>
                    <a:pt x="230" y="4028"/>
                  </a:cubicBezTo>
                  <a:cubicBezTo>
                    <a:pt x="329" y="3617"/>
                    <a:pt x="477" y="3025"/>
                    <a:pt x="592" y="2384"/>
                  </a:cubicBezTo>
                  <a:cubicBezTo>
                    <a:pt x="707" y="1727"/>
                    <a:pt x="806" y="1135"/>
                    <a:pt x="855" y="708"/>
                  </a:cubicBezTo>
                  <a:cubicBezTo>
                    <a:pt x="904" y="478"/>
                    <a:pt x="921" y="247"/>
                    <a:pt x="92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1490733" y="2484332"/>
              <a:ext cx="462396" cy="207939"/>
            </a:xfrm>
            <a:custGeom>
              <a:avLst/>
              <a:gdLst/>
              <a:ahLst/>
              <a:cxnLst/>
              <a:rect l="l" t="t" r="r" b="b"/>
              <a:pathLst>
                <a:path w="14185" h="6379" extrusionOk="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7" y="51"/>
                    <a:pt x="49" y="83"/>
                    <a:pt x="99" y="116"/>
                  </a:cubicBezTo>
                  <a:cubicBezTo>
                    <a:pt x="164" y="199"/>
                    <a:pt x="263" y="314"/>
                    <a:pt x="411" y="462"/>
                  </a:cubicBezTo>
                  <a:cubicBezTo>
                    <a:pt x="805" y="872"/>
                    <a:pt x="1216" y="1250"/>
                    <a:pt x="1677" y="1596"/>
                  </a:cubicBezTo>
                  <a:cubicBezTo>
                    <a:pt x="2334" y="2105"/>
                    <a:pt x="3041" y="2549"/>
                    <a:pt x="3780" y="2943"/>
                  </a:cubicBezTo>
                  <a:cubicBezTo>
                    <a:pt x="4701" y="3437"/>
                    <a:pt x="5638" y="3847"/>
                    <a:pt x="6591" y="4209"/>
                  </a:cubicBezTo>
                  <a:cubicBezTo>
                    <a:pt x="8646" y="4949"/>
                    <a:pt x="10569" y="5442"/>
                    <a:pt x="11933" y="5820"/>
                  </a:cubicBezTo>
                  <a:lnTo>
                    <a:pt x="13577" y="6247"/>
                  </a:lnTo>
                  <a:lnTo>
                    <a:pt x="14020" y="6346"/>
                  </a:lnTo>
                  <a:cubicBezTo>
                    <a:pt x="14070" y="6362"/>
                    <a:pt x="14119" y="6379"/>
                    <a:pt x="14185" y="6379"/>
                  </a:cubicBezTo>
                  <a:cubicBezTo>
                    <a:pt x="14136" y="6346"/>
                    <a:pt x="14086" y="6329"/>
                    <a:pt x="14037" y="6313"/>
                  </a:cubicBezTo>
                  <a:cubicBezTo>
                    <a:pt x="13905" y="6280"/>
                    <a:pt x="13774" y="6231"/>
                    <a:pt x="13593" y="6181"/>
                  </a:cubicBezTo>
                  <a:lnTo>
                    <a:pt x="11966" y="5705"/>
                  </a:lnTo>
                  <a:cubicBezTo>
                    <a:pt x="10602" y="5294"/>
                    <a:pt x="8695" y="4784"/>
                    <a:pt x="6657" y="4045"/>
                  </a:cubicBezTo>
                  <a:cubicBezTo>
                    <a:pt x="5704" y="3700"/>
                    <a:pt x="4767" y="3289"/>
                    <a:pt x="3863" y="2812"/>
                  </a:cubicBezTo>
                  <a:cubicBezTo>
                    <a:pt x="3123" y="2417"/>
                    <a:pt x="2416" y="1990"/>
                    <a:pt x="1742" y="1497"/>
                  </a:cubicBezTo>
                  <a:cubicBezTo>
                    <a:pt x="1299" y="1168"/>
                    <a:pt x="855" y="807"/>
                    <a:pt x="444" y="412"/>
                  </a:cubicBezTo>
                  <a:cubicBezTo>
                    <a:pt x="177" y="161"/>
                    <a:pt x="15" y="0"/>
                    <a:pt x="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1934352" y="2548647"/>
              <a:ext cx="22525" cy="18841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79" y="1"/>
                  </a:moveTo>
                  <a:cubicBezTo>
                    <a:pt x="132" y="1"/>
                    <a:pt x="1" y="313"/>
                    <a:pt x="181" y="494"/>
                  </a:cubicBezTo>
                  <a:cubicBezTo>
                    <a:pt x="244" y="551"/>
                    <a:pt x="319" y="577"/>
                    <a:pt x="391" y="577"/>
                  </a:cubicBezTo>
                  <a:cubicBezTo>
                    <a:pt x="546" y="577"/>
                    <a:pt x="691" y="459"/>
                    <a:pt x="691" y="280"/>
                  </a:cubicBezTo>
                  <a:cubicBezTo>
                    <a:pt x="674" y="116"/>
                    <a:pt x="543" y="1"/>
                    <a:pt x="37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sp>
        <p:nvSpPr>
          <p:cNvPr id="1404" name="Google Shape;1404;p37"/>
          <p:cNvSpPr txBox="1">
            <a:spLocks noGrp="1"/>
          </p:cNvSpPr>
          <p:nvPr>
            <p:ph type="title"/>
          </p:nvPr>
        </p:nvSpPr>
        <p:spPr>
          <a:xfrm>
            <a:off x="4233350" y="713185"/>
            <a:ext cx="2521350" cy="3006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How to access</a:t>
            </a:r>
            <a:endParaRPr sz="2400" b="1" dirty="0">
              <a:latin typeface="Century Gothic" panose="020B0502020202020204" pitchFamily="34" charset="0"/>
            </a:endParaRPr>
          </a:p>
        </p:txBody>
      </p:sp>
      <p:sp>
        <p:nvSpPr>
          <p:cNvPr id="1416" name="Google Shape;1416;p37"/>
          <p:cNvSpPr txBox="1">
            <a:spLocks noGrp="1"/>
          </p:cNvSpPr>
          <p:nvPr>
            <p:ph type="subTitle" idx="2"/>
          </p:nvPr>
        </p:nvSpPr>
        <p:spPr>
          <a:xfrm>
            <a:off x="4334150" y="932939"/>
            <a:ext cx="2592741" cy="2069238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marL="0" indent="0">
              <a:spcBef>
                <a:spcPts val="450"/>
              </a:spcBef>
            </a:pPr>
            <a:r>
              <a:rPr lang="en-US" sz="1200" dirty="0"/>
              <a:t>Via internet browser</a:t>
            </a:r>
          </a:p>
          <a:p>
            <a:pPr marL="0" indent="0">
              <a:spcBef>
                <a:spcPts val="450"/>
              </a:spcBef>
            </a:pPr>
            <a:r>
              <a:rPr lang="en-US" sz="1200" i="1" dirty="0"/>
              <a:t>Must have a Gmail account</a:t>
            </a:r>
          </a:p>
          <a:p>
            <a:pPr marL="0" indent="0">
              <a:spcBef>
                <a:spcPts val="450"/>
              </a:spcBef>
            </a:pPr>
            <a:endParaRPr lang="en-US" sz="1200" dirty="0">
              <a:latin typeface="Josefin Sans" panose="020B0604020202020204" charset="0"/>
            </a:endParaRPr>
          </a:p>
          <a:p>
            <a:pPr marL="257162" indent="-257162">
              <a:spcBef>
                <a:spcPts val="450"/>
              </a:spcBef>
              <a:buAutoNum type="arabicPeriod"/>
            </a:pPr>
            <a:r>
              <a:rPr lang="en-US" sz="1200" dirty="0">
                <a:latin typeface="Josefin Sans" panose="020B0604020202020204" charset="0"/>
                <a:cs typeface="Cordia New" panose="020B0304020202020204" pitchFamily="34" charset="-34"/>
              </a:rPr>
              <a:t>Open an e-mail </a:t>
            </a:r>
          </a:p>
          <a:p>
            <a:pPr marL="0" indent="0">
              <a:spcBef>
                <a:spcPts val="450"/>
              </a:spcBef>
            </a:pPr>
            <a:r>
              <a:rPr lang="en-US" sz="1200" dirty="0">
                <a:latin typeface="Josefin Sans" panose="020B0604020202020204" charset="0"/>
                <a:cs typeface="Cordia New" panose="020B0304020202020204" pitchFamily="34" charset="-34"/>
              </a:rPr>
              <a:t>     from Eco-Schools Thailand</a:t>
            </a:r>
          </a:p>
          <a:p>
            <a:pPr marL="257162" indent="-257162">
              <a:spcBef>
                <a:spcPts val="450"/>
              </a:spcBef>
              <a:buFont typeface="+mj-lt"/>
              <a:buAutoNum type="arabicPeriod" startAt="2"/>
            </a:pPr>
            <a:r>
              <a:rPr lang="en-US" sz="1200" dirty="0">
                <a:latin typeface="Josefin Sans" panose="020B0604020202020204" charset="0"/>
                <a:cs typeface="Cordia New" panose="020B0304020202020204" pitchFamily="34" charset="-34"/>
              </a:rPr>
              <a:t>Click on the link</a:t>
            </a:r>
          </a:p>
          <a:p>
            <a:pPr marL="0" indent="0">
              <a:spcBef>
                <a:spcPts val="450"/>
              </a:spcBef>
            </a:pPr>
            <a:endParaRPr sz="1050" dirty="0"/>
          </a:p>
        </p:txBody>
      </p:sp>
      <p:grpSp>
        <p:nvGrpSpPr>
          <p:cNvPr id="88" name="กลุ่ม 1">
            <a:extLst>
              <a:ext uri="{FF2B5EF4-FFF2-40B4-BE49-F238E27FC236}">
                <a16:creationId xmlns:a16="http://schemas.microsoft.com/office/drawing/2014/main" id="{BAEDDCA2-5574-4693-9F91-E3FD56218986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96" name="Picture 13" descr="master panda.jpg">
              <a:extLst>
                <a:ext uri="{FF2B5EF4-FFF2-40B4-BE49-F238E27FC236}">
                  <a16:creationId xmlns:a16="http://schemas.microsoft.com/office/drawing/2014/main" id="{7AF39894-1ABB-4A7D-B283-2ECCFEF4E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22DFFB5-CDFD-40F0-B875-5F683B4705BF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  <p:pic>
        <p:nvPicPr>
          <p:cNvPr id="102" name="Picture 101">
            <a:extLst>
              <a:ext uri="{FF2B5EF4-FFF2-40B4-BE49-F238E27FC236}">
                <a16:creationId xmlns:a16="http://schemas.microsoft.com/office/drawing/2014/main" id="{F8E6E5C3-57A0-4B1A-9AFE-06556C2437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39"/>
          <p:cNvSpPr txBox="1">
            <a:spLocks noGrp="1"/>
          </p:cNvSpPr>
          <p:nvPr>
            <p:ph type="title"/>
          </p:nvPr>
        </p:nvSpPr>
        <p:spPr>
          <a:xfrm>
            <a:off x="3180725" y="2132210"/>
            <a:ext cx="2850300" cy="3366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How to access</a:t>
            </a:r>
            <a:endParaRPr b="1" dirty="0">
              <a:latin typeface="Century Gothic" panose="020B0502020202020204" pitchFamily="34" charset="0"/>
            </a:endParaRPr>
          </a:p>
        </p:txBody>
      </p:sp>
      <p:sp>
        <p:nvSpPr>
          <p:cNvPr id="1479" name="Google Shape;1479;p39"/>
          <p:cNvSpPr txBox="1">
            <a:spLocks noGrp="1"/>
          </p:cNvSpPr>
          <p:nvPr>
            <p:ph type="body" idx="1"/>
          </p:nvPr>
        </p:nvSpPr>
        <p:spPr>
          <a:xfrm>
            <a:off x="3952455" y="2468810"/>
            <a:ext cx="2850300" cy="1041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 algn="l">
              <a:spcBef>
                <a:spcPts val="450"/>
              </a:spcBef>
              <a:buNone/>
            </a:pPr>
            <a:r>
              <a:rPr lang="en-US" sz="1050" dirty="0">
                <a:latin typeface="Josefin Sans" panose="020B0604020202020204" charset="0"/>
                <a:cs typeface="Cordia New" panose="020B0304020202020204" pitchFamily="34" charset="-34"/>
              </a:rPr>
              <a:t>OR</a:t>
            </a:r>
          </a:p>
          <a:p>
            <a:pPr marL="257162" indent="-257162" algn="l">
              <a:spcBef>
                <a:spcPts val="450"/>
              </a:spcBef>
              <a:buAutoNum type="arabicPeriod"/>
            </a:pPr>
            <a:r>
              <a:rPr lang="en-US" sz="1050" dirty="0">
                <a:latin typeface="Josefin Sans" panose="020B0604020202020204" charset="0"/>
                <a:cs typeface="Cordia New" panose="020B0304020202020204" pitchFamily="34" charset="-34"/>
              </a:rPr>
              <a:t>Go to your Gmail</a:t>
            </a:r>
            <a:endParaRPr lang="th-TH" sz="1050" dirty="0">
              <a:latin typeface="Josefin Sans" panose="020B0604020202020204" charset="0"/>
              <a:cs typeface="Cordia New" panose="020B0304020202020204" pitchFamily="34" charset="-34"/>
            </a:endParaRPr>
          </a:p>
          <a:p>
            <a:pPr marL="257162" indent="-257162" algn="l">
              <a:spcBef>
                <a:spcPts val="450"/>
              </a:spcBef>
              <a:buAutoNum type="arabicPeriod"/>
            </a:pPr>
            <a:r>
              <a:rPr lang="en-US" sz="1050" dirty="0">
                <a:latin typeface="Josefin Sans" panose="020B0604020202020204" charset="0"/>
                <a:cs typeface="Cordia New" panose="020B0304020202020204" pitchFamily="34" charset="-34"/>
              </a:rPr>
              <a:t>Click on menu tap on the upper right</a:t>
            </a:r>
            <a:endParaRPr lang="th-TH" sz="1050" dirty="0">
              <a:latin typeface="Josefin Sans" panose="020B0604020202020204" charset="0"/>
              <a:cs typeface="Cordia New" panose="020B0304020202020204" pitchFamily="34" charset="-34"/>
            </a:endParaRPr>
          </a:p>
          <a:p>
            <a:pPr marL="257162" indent="-257162" algn="l">
              <a:spcBef>
                <a:spcPts val="450"/>
              </a:spcBef>
              <a:buAutoNum type="arabicPeriod"/>
            </a:pPr>
            <a:r>
              <a:rPr lang="en-US" sz="1050" dirty="0">
                <a:latin typeface="Josefin Sans" panose="020B0604020202020204" charset="0"/>
                <a:cs typeface="Cordia New" panose="020B0304020202020204" pitchFamily="34" charset="-34"/>
              </a:rPr>
              <a:t>Click on</a:t>
            </a:r>
            <a:r>
              <a:rPr lang="th-TH" sz="1050" dirty="0">
                <a:latin typeface="Josefin Sans" panose="020B0604020202020204" charset="0"/>
                <a:cs typeface="Cordia New" panose="020B0304020202020204" pitchFamily="34" charset="-34"/>
              </a:rPr>
              <a:t> </a:t>
            </a:r>
            <a:r>
              <a:rPr lang="en-US" sz="1050" dirty="0">
                <a:latin typeface="Josefin Sans" panose="020B0604020202020204" charset="0"/>
                <a:cs typeface="Cordia New" panose="020B0304020202020204" pitchFamily="34" charset="-34"/>
              </a:rPr>
              <a:t>Drive, then go to Google drive</a:t>
            </a:r>
          </a:p>
        </p:txBody>
      </p:sp>
      <p:grpSp>
        <p:nvGrpSpPr>
          <p:cNvPr id="177" name="กลุ่ม 1">
            <a:extLst>
              <a:ext uri="{FF2B5EF4-FFF2-40B4-BE49-F238E27FC236}">
                <a16:creationId xmlns:a16="http://schemas.microsoft.com/office/drawing/2014/main" id="{10512FC0-B1C9-4CE5-969A-384CDCBBBE34}"/>
              </a:ext>
            </a:extLst>
          </p:cNvPr>
          <p:cNvGrpSpPr/>
          <p:nvPr/>
        </p:nvGrpSpPr>
        <p:grpSpPr>
          <a:xfrm>
            <a:off x="55247" y="642938"/>
            <a:ext cx="523875" cy="5143500"/>
            <a:chOff x="0" y="0"/>
            <a:chExt cx="698500" cy="6858000"/>
          </a:xfrm>
        </p:grpSpPr>
        <p:pic>
          <p:nvPicPr>
            <p:cNvPr id="178" name="Picture 13" descr="master panda.jpg">
              <a:extLst>
                <a:ext uri="{FF2B5EF4-FFF2-40B4-BE49-F238E27FC236}">
                  <a16:creationId xmlns:a16="http://schemas.microsoft.com/office/drawing/2014/main" id="{1D1407C7-E16C-4736-A360-A60333D9D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051F3733-77CA-478A-949D-8C247FE3C8E2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  <p:pic>
        <p:nvPicPr>
          <p:cNvPr id="180" name="Picture 179">
            <a:extLst>
              <a:ext uri="{FF2B5EF4-FFF2-40B4-BE49-F238E27FC236}">
                <a16:creationId xmlns:a16="http://schemas.microsoft.com/office/drawing/2014/main" id="{60A3A7C4-92B5-4BAF-893F-01D381AFA6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7" y="728665"/>
            <a:ext cx="527972" cy="550645"/>
          </a:xfrm>
          <a:prstGeom prst="rect">
            <a:avLst/>
          </a:prstGeom>
        </p:spPr>
      </p:pic>
      <p:grpSp>
        <p:nvGrpSpPr>
          <p:cNvPr id="181" name="Group 180">
            <a:extLst>
              <a:ext uri="{FF2B5EF4-FFF2-40B4-BE49-F238E27FC236}">
                <a16:creationId xmlns:a16="http://schemas.microsoft.com/office/drawing/2014/main" id="{7A2CBC44-42A1-4DEF-8E28-65A808796EBE}"/>
              </a:ext>
            </a:extLst>
          </p:cNvPr>
          <p:cNvGrpSpPr/>
          <p:nvPr/>
        </p:nvGrpSpPr>
        <p:grpSpPr>
          <a:xfrm>
            <a:off x="826975" y="1464304"/>
            <a:ext cx="2886951" cy="2687666"/>
            <a:chOff x="4426856" y="2373868"/>
            <a:chExt cx="4382658" cy="4267957"/>
          </a:xfrm>
        </p:grpSpPr>
        <p:pic>
          <p:nvPicPr>
            <p:cNvPr id="182" name="Picture 181">
              <a:extLst>
                <a:ext uri="{FF2B5EF4-FFF2-40B4-BE49-F238E27FC236}">
                  <a16:creationId xmlns:a16="http://schemas.microsoft.com/office/drawing/2014/main" id="{4F366839-89B2-4440-8F8C-C048883587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56"/>
            <a:stretch/>
          </p:blipFill>
          <p:spPr>
            <a:xfrm>
              <a:off x="4426856" y="2394857"/>
              <a:ext cx="4380593" cy="42469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B16932B4-D6FB-42FA-A252-F901C53569BE}"/>
                </a:ext>
              </a:extLst>
            </p:cNvPr>
            <p:cNvSpPr txBox="1"/>
            <p:nvPr/>
          </p:nvSpPr>
          <p:spPr>
            <a:xfrm>
              <a:off x="4670423" y="4333675"/>
              <a:ext cx="2339085" cy="3482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825" dirty="0">
                  <a:latin typeface="Josefin Sans" panose="020B0604020202020204" charset="0"/>
                  <a:cs typeface="Cordia New" panose="020B0304020202020204" pitchFamily="34" charset="-34"/>
                </a:rPr>
                <a:t>Go to the Google Drive here</a:t>
              </a:r>
            </a:p>
          </p:txBody>
        </p: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35580BB2-C7BB-4E24-AF71-58121CCB935E}"/>
                </a:ext>
              </a:extLst>
            </p:cNvPr>
            <p:cNvCxnSpPr>
              <a:stCxn id="183" idx="3"/>
              <a:endCxn id="185" idx="2"/>
            </p:cNvCxnSpPr>
            <p:nvPr/>
          </p:nvCxnSpPr>
          <p:spPr>
            <a:xfrm flipV="1">
              <a:off x="7009509" y="4072426"/>
              <a:ext cx="1018183" cy="435365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9FBD509-2067-434B-968B-CA319DE41541}"/>
                </a:ext>
              </a:extLst>
            </p:cNvPr>
            <p:cNvSpPr/>
            <p:nvPr/>
          </p:nvSpPr>
          <p:spPr>
            <a:xfrm>
              <a:off x="8027692" y="3795486"/>
              <a:ext cx="553880" cy="553880"/>
            </a:xfrm>
            <a:prstGeom prst="ellipse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A3CC53D7-3858-4DC1-BACF-3EC44A2ED2B5}"/>
                </a:ext>
              </a:extLst>
            </p:cNvPr>
            <p:cNvSpPr/>
            <p:nvPr/>
          </p:nvSpPr>
          <p:spPr>
            <a:xfrm>
              <a:off x="7881258" y="2514600"/>
              <a:ext cx="457200" cy="457200"/>
            </a:xfrm>
            <a:prstGeom prst="ellipse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F9CF0C67-77E7-456B-8D3C-DC79DA720367}"/>
                </a:ext>
              </a:extLst>
            </p:cNvPr>
            <p:cNvSpPr txBox="1"/>
            <p:nvPr/>
          </p:nvSpPr>
          <p:spPr>
            <a:xfrm>
              <a:off x="7652799" y="2373868"/>
              <a:ext cx="394716" cy="4032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accent6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3D47B1D6-BBC6-4128-AFF2-5F9B2B85C455}"/>
                </a:ext>
              </a:extLst>
            </p:cNvPr>
            <p:cNvSpPr txBox="1"/>
            <p:nvPr/>
          </p:nvSpPr>
          <p:spPr>
            <a:xfrm>
              <a:off x="8414798" y="3610819"/>
              <a:ext cx="394716" cy="4032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BC409E0-5C22-4472-9765-736E13467770}"/>
              </a:ext>
            </a:extLst>
          </p:cNvPr>
          <p:cNvSpPr/>
          <p:nvPr/>
        </p:nvSpPr>
        <p:spPr>
          <a:xfrm>
            <a:off x="661876" y="873539"/>
            <a:ext cx="4369982" cy="1896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926" name="Google Shape;1926;p42"/>
          <p:cNvSpPr txBox="1">
            <a:spLocks noGrp="1"/>
          </p:cNvSpPr>
          <p:nvPr>
            <p:ph type="title"/>
          </p:nvPr>
        </p:nvSpPr>
        <p:spPr>
          <a:xfrm>
            <a:off x="1275908" y="3483080"/>
            <a:ext cx="4937064" cy="415475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sz="2400" dirty="0">
                <a:latin typeface="Josefin Sans" panose="020B0604020202020204" charset="0"/>
              </a:rPr>
              <a:t>How to access </a:t>
            </a:r>
            <a:r>
              <a:rPr lang="en-US" sz="2400" b="1" dirty="0">
                <a:latin typeface="Josefin Sans" panose="020B0604020202020204" charset="0"/>
              </a:rPr>
              <a:t>via Smartphone</a:t>
            </a:r>
            <a:endParaRPr sz="2400" b="1" dirty="0">
              <a:latin typeface="Josefin Sans" panose="020B0604020202020204" charset="0"/>
            </a:endParaRPr>
          </a:p>
        </p:txBody>
      </p:sp>
      <p:sp>
        <p:nvSpPr>
          <p:cNvPr id="1927" name="Google Shape;1927;p42"/>
          <p:cNvSpPr txBox="1">
            <a:spLocks noGrp="1"/>
          </p:cNvSpPr>
          <p:nvPr>
            <p:ph type="subTitle" idx="1"/>
          </p:nvPr>
        </p:nvSpPr>
        <p:spPr>
          <a:xfrm>
            <a:off x="1514652" y="3965672"/>
            <a:ext cx="4656658" cy="415475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marL="0" indent="0"/>
            <a:r>
              <a:rPr lang="en-US" sz="1200" dirty="0"/>
              <a:t>App: Google drive, Google doc, Google sheet</a:t>
            </a:r>
          </a:p>
          <a:p>
            <a:pPr marL="0" indent="0"/>
            <a:r>
              <a:rPr lang="en-US" sz="1200" i="1" dirty="0"/>
              <a:t>Must have a Gmail account</a:t>
            </a:r>
          </a:p>
        </p:txBody>
      </p:sp>
      <p:sp>
        <p:nvSpPr>
          <p:cNvPr id="1928" name="Google Shape;1928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929" name="Google Shape;1929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930" name="Google Shape;1930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931" name="Google Shape;1931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932" name="Google Shape;1932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933" name="Google Shape;1933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934" name="Google Shape;1934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935" name="Google Shape;1935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936" name="Google Shape;1936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937" name="Google Shape;1937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938" name="Google Shape;1938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939" name="Google Shape;1939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940" name="Google Shape;1940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941" name="Google Shape;1941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942" name="Google Shape;1942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943" name="Google Shape;1943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944" name="Google Shape;1944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945" name="Google Shape;1945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946" name="Google Shape;1946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947" name="Google Shape;1947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948" name="Google Shape;1948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949" name="Google Shape;1949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950" name="Google Shape;1950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951" name="Google Shape;1951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952" name="Google Shape;1952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953" name="Google Shape;1953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954" name="Google Shape;1954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955" name="Google Shape;1955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956" name="Google Shape;1956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957" name="Google Shape;1957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958" name="Google Shape;1958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959" name="Google Shape;1959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960" name="Google Shape;1960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961" name="Google Shape;1961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962" name="Google Shape;1962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963" name="Google Shape;1963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964" name="Google Shape;1964;p42"/>
          <p:cNvSpPr/>
          <p:nvPr/>
        </p:nvSpPr>
        <p:spPr>
          <a:xfrm>
            <a:off x="1901218" y="913700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pic>
        <p:nvPicPr>
          <p:cNvPr id="106" name="Picture 2" descr="Image result for google drive app">
            <a:extLst>
              <a:ext uri="{FF2B5EF4-FFF2-40B4-BE49-F238E27FC236}">
                <a16:creationId xmlns:a16="http://schemas.microsoft.com/office/drawing/2014/main" id="{E44298E1-BAF5-4553-A967-D1E9C356B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47" y="913700"/>
            <a:ext cx="2752057" cy="145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C7C39B48-FE76-46C0-979B-38E312C05BC1}"/>
              </a:ext>
            </a:extLst>
          </p:cNvPr>
          <p:cNvSpPr txBox="1"/>
          <p:nvPr/>
        </p:nvSpPr>
        <p:spPr>
          <a:xfrm>
            <a:off x="1018620" y="2769656"/>
            <a:ext cx="2125544" cy="2308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Josefin Sans" panose="020B0604020202020204" charset="0"/>
              </a:rPr>
              <a:t>A main app to access to google drive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BE90A727-D84D-4A8C-9546-A0459826C69C}"/>
              </a:ext>
            </a:extLst>
          </p:cNvPr>
          <p:cNvCxnSpPr>
            <a:cxnSpLocks/>
            <a:stCxn id="107" idx="0"/>
          </p:cNvCxnSpPr>
          <p:nvPr/>
        </p:nvCxnSpPr>
        <p:spPr>
          <a:xfrm flipV="1">
            <a:off x="2081392" y="2413912"/>
            <a:ext cx="0" cy="355744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Picture 4" descr="Related image">
            <a:extLst>
              <a:ext uri="{FF2B5EF4-FFF2-40B4-BE49-F238E27FC236}">
                <a16:creationId xmlns:a16="http://schemas.microsoft.com/office/drawing/2014/main" id="{DF4D566D-B0E9-4604-9EA3-17E86C634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981" y="761474"/>
            <a:ext cx="2699863" cy="130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4473FFCD-36D0-4E22-882A-8AFD11813826}"/>
              </a:ext>
            </a:extLst>
          </p:cNvPr>
          <p:cNvSpPr txBox="1"/>
          <p:nvPr/>
        </p:nvSpPr>
        <p:spPr>
          <a:xfrm>
            <a:off x="4510207" y="2611937"/>
            <a:ext cx="1390815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Josefin Sans" panose="020B0604020202020204" charset="0"/>
                <a:cs typeface="Cordia New" panose="020B0304020202020204" pitchFamily="34" charset="-34"/>
              </a:rPr>
              <a:t>These two apps are for </a:t>
            </a:r>
          </a:p>
          <a:p>
            <a:r>
              <a:rPr lang="en-US" sz="900" dirty="0">
                <a:latin typeface="Josefin Sans" panose="020B0604020202020204" charset="0"/>
                <a:cs typeface="Cordia New" panose="020B0304020202020204" pitchFamily="34" charset="-34"/>
              </a:rPr>
              <a:t>adding the information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3F084FF4-BF9B-4673-848D-247453E0B776}"/>
              </a:ext>
            </a:extLst>
          </p:cNvPr>
          <p:cNvCxnSpPr>
            <a:cxnSpLocks/>
            <a:stCxn id="110" idx="0"/>
            <a:endCxn id="109" idx="2"/>
          </p:cNvCxnSpPr>
          <p:nvPr/>
        </p:nvCxnSpPr>
        <p:spPr>
          <a:xfrm flipH="1" flipV="1">
            <a:off x="5192913" y="2063284"/>
            <a:ext cx="12702" cy="548653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4468F16C-8FED-4ACB-9F16-3C216E6A19E2}"/>
              </a:ext>
            </a:extLst>
          </p:cNvPr>
          <p:cNvSpPr txBox="1"/>
          <p:nvPr/>
        </p:nvSpPr>
        <p:spPr>
          <a:xfrm>
            <a:off x="4209815" y="2149068"/>
            <a:ext cx="71783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b="1" dirty="0">
                <a:latin typeface="Century Gothic" panose="020B0502020202020204" pitchFamily="34" charset="0"/>
                <a:cs typeface="Cordia New" panose="020B0304020202020204" pitchFamily="34" charset="-34"/>
              </a:rPr>
              <a:t>Google Doc</a:t>
            </a:r>
            <a:br>
              <a:rPr lang="en-US" sz="750" dirty="0">
                <a:latin typeface="Century Gothic" panose="020B0502020202020204" pitchFamily="34" charset="0"/>
                <a:cs typeface="Cordia New" panose="020B0304020202020204" pitchFamily="34" charset="-34"/>
              </a:rPr>
            </a:br>
            <a:endParaRPr lang="en-US" sz="750" dirty="0">
              <a:latin typeface="Century Gothic" panose="020B0502020202020204" pitchFamily="34" charset="0"/>
              <a:cs typeface="Cordia New" panose="020B0304020202020204" pitchFamily="34" charset="-34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F160FA1-9F6C-408F-B223-739D5826978D}"/>
              </a:ext>
            </a:extLst>
          </p:cNvPr>
          <p:cNvSpPr txBox="1"/>
          <p:nvPr/>
        </p:nvSpPr>
        <p:spPr>
          <a:xfrm>
            <a:off x="5341576" y="2149068"/>
            <a:ext cx="8713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b="1" dirty="0">
                <a:latin typeface="Century Gothic" panose="020B0502020202020204" pitchFamily="34" charset="0"/>
                <a:cs typeface="Cordia New" panose="020B0304020202020204" pitchFamily="34" charset="-34"/>
              </a:rPr>
              <a:t>Google Sheet</a:t>
            </a:r>
            <a:br>
              <a:rPr lang="en-US" sz="750" b="1" dirty="0">
                <a:latin typeface="Century Gothic" panose="020B0502020202020204" pitchFamily="34" charset="0"/>
                <a:cs typeface="Cordia New" panose="020B0304020202020204" pitchFamily="34" charset="-34"/>
              </a:rPr>
            </a:br>
            <a:endParaRPr lang="en-US" sz="750" b="1" dirty="0">
              <a:latin typeface="Century Gothic" panose="020B0502020202020204" pitchFamily="34" charset="0"/>
              <a:cs typeface="Cordia New" panose="020B0304020202020204" pitchFamily="34" charset="-34"/>
            </a:endParaRPr>
          </a:p>
        </p:txBody>
      </p:sp>
      <p:grpSp>
        <p:nvGrpSpPr>
          <p:cNvPr id="54" name="กลุ่ม 1">
            <a:extLst>
              <a:ext uri="{FF2B5EF4-FFF2-40B4-BE49-F238E27FC236}">
                <a16:creationId xmlns:a16="http://schemas.microsoft.com/office/drawing/2014/main" id="{88F94094-AF92-4F5A-B06B-A2F333A7FDE9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55" name="Picture 13" descr="master panda.jpg">
              <a:extLst>
                <a:ext uri="{FF2B5EF4-FFF2-40B4-BE49-F238E27FC236}">
                  <a16:creationId xmlns:a16="http://schemas.microsoft.com/office/drawing/2014/main" id="{99B02668-B4BC-4C8F-8164-61D9E1DA8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CC86E6D-8DD3-44A1-BD8A-B13F1F625967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CC2EE656-4236-4BFF-AEAB-81236F9EB8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p43"/>
          <p:cNvSpPr txBox="1">
            <a:spLocks noGrp="1"/>
          </p:cNvSpPr>
          <p:nvPr>
            <p:ph type="title"/>
          </p:nvPr>
        </p:nvSpPr>
        <p:spPr>
          <a:xfrm>
            <a:off x="2415220" y="4079043"/>
            <a:ext cx="4037639" cy="298055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How to use </a:t>
            </a:r>
            <a:r>
              <a:rPr lang="en-US" sz="2400" b="1" dirty="0">
                <a:latin typeface="Century Gothic" panose="020B0502020202020204" pitchFamily="34" charset="0"/>
              </a:rPr>
              <a:t>Google Drive</a:t>
            </a:r>
            <a:endParaRPr sz="2400" b="1" dirty="0">
              <a:latin typeface="Century Gothic" panose="020B0502020202020204" pitchFamily="34" charset="0"/>
            </a:endParaRPr>
          </a:p>
        </p:txBody>
      </p:sp>
      <p:sp>
        <p:nvSpPr>
          <p:cNvPr id="2035" name="Google Shape;2035;p43"/>
          <p:cNvSpPr txBox="1">
            <a:spLocks noGrp="1"/>
          </p:cNvSpPr>
          <p:nvPr>
            <p:ph type="subTitle" idx="1"/>
          </p:nvPr>
        </p:nvSpPr>
        <p:spPr>
          <a:xfrm>
            <a:off x="2415220" y="3251868"/>
            <a:ext cx="3074673" cy="772556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marL="0" indent="0"/>
            <a:r>
              <a:rPr lang="en-US" sz="1200" dirty="0"/>
              <a:t>Google drive: access to the school’s files</a:t>
            </a:r>
          </a:p>
          <a:p>
            <a:pPr marL="0" indent="0"/>
            <a:r>
              <a:rPr lang="en-US" sz="1200" dirty="0"/>
              <a:t>&gt; Click on ‘Shared with me’</a:t>
            </a:r>
          </a:p>
          <a:p>
            <a:pPr marL="0" indent="0"/>
            <a:r>
              <a:rPr lang="en-US" sz="1200" dirty="0"/>
              <a:t>&gt; Select your school’s folder</a:t>
            </a:r>
          </a:p>
        </p:txBody>
      </p:sp>
      <p:grpSp>
        <p:nvGrpSpPr>
          <p:cNvPr id="2036" name="Google Shape;2036;p43"/>
          <p:cNvGrpSpPr/>
          <p:nvPr/>
        </p:nvGrpSpPr>
        <p:grpSpPr>
          <a:xfrm flipH="1">
            <a:off x="248112" y="2164462"/>
            <a:ext cx="1320976" cy="2003029"/>
            <a:chOff x="387615" y="1194445"/>
            <a:chExt cx="2247250" cy="3504956"/>
          </a:xfrm>
        </p:grpSpPr>
        <p:sp>
          <p:nvSpPr>
            <p:cNvPr id="2037" name="Google Shape;2037;p43"/>
            <p:cNvSpPr/>
            <p:nvPr/>
          </p:nvSpPr>
          <p:spPr>
            <a:xfrm>
              <a:off x="1243574" y="4625814"/>
              <a:ext cx="76055" cy="49806"/>
            </a:xfrm>
            <a:custGeom>
              <a:avLst/>
              <a:gdLst/>
              <a:ahLst/>
              <a:cxnLst/>
              <a:rect l="l" t="t" r="r" b="b"/>
              <a:pathLst>
                <a:path w="2373" h="1554" extrusionOk="0">
                  <a:moveTo>
                    <a:pt x="1516" y="1"/>
                  </a:moveTo>
                  <a:cubicBezTo>
                    <a:pt x="1373" y="1"/>
                    <a:pt x="1229" y="17"/>
                    <a:pt x="1086" y="50"/>
                  </a:cubicBezTo>
                  <a:cubicBezTo>
                    <a:pt x="652" y="150"/>
                    <a:pt x="268" y="418"/>
                    <a:pt x="0" y="785"/>
                  </a:cubicBezTo>
                  <a:lnTo>
                    <a:pt x="1755" y="1554"/>
                  </a:lnTo>
                  <a:lnTo>
                    <a:pt x="2373" y="217"/>
                  </a:lnTo>
                  <a:cubicBezTo>
                    <a:pt x="2103" y="71"/>
                    <a:pt x="1811" y="1"/>
                    <a:pt x="1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38" name="Google Shape;2038;p43"/>
            <p:cNvSpPr/>
            <p:nvPr/>
          </p:nvSpPr>
          <p:spPr>
            <a:xfrm>
              <a:off x="1252677" y="4640589"/>
              <a:ext cx="9134" cy="7275"/>
            </a:xfrm>
            <a:custGeom>
              <a:avLst/>
              <a:gdLst/>
              <a:ahLst/>
              <a:cxnLst/>
              <a:rect l="l" t="t" r="r" b="b"/>
              <a:pathLst>
                <a:path w="285" h="227" extrusionOk="0">
                  <a:moveTo>
                    <a:pt x="255" y="1"/>
                  </a:moveTo>
                  <a:cubicBezTo>
                    <a:pt x="228" y="1"/>
                    <a:pt x="164" y="23"/>
                    <a:pt x="101" y="74"/>
                  </a:cubicBezTo>
                  <a:cubicBezTo>
                    <a:pt x="34" y="141"/>
                    <a:pt x="0" y="224"/>
                    <a:pt x="17" y="224"/>
                  </a:cubicBezTo>
                  <a:cubicBezTo>
                    <a:pt x="19" y="226"/>
                    <a:pt x="21" y="227"/>
                    <a:pt x="24" y="227"/>
                  </a:cubicBezTo>
                  <a:cubicBezTo>
                    <a:pt x="45" y="227"/>
                    <a:pt x="91" y="169"/>
                    <a:pt x="151" y="124"/>
                  </a:cubicBezTo>
                  <a:cubicBezTo>
                    <a:pt x="218" y="74"/>
                    <a:pt x="284" y="24"/>
                    <a:pt x="268" y="7"/>
                  </a:cubicBezTo>
                  <a:cubicBezTo>
                    <a:pt x="268" y="3"/>
                    <a:pt x="263" y="1"/>
                    <a:pt x="2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39" name="Google Shape;2039;p43"/>
            <p:cNvSpPr/>
            <p:nvPr/>
          </p:nvSpPr>
          <p:spPr>
            <a:xfrm>
              <a:off x="1270336" y="4631871"/>
              <a:ext cx="9134" cy="3814"/>
            </a:xfrm>
            <a:custGeom>
              <a:avLst/>
              <a:gdLst/>
              <a:ahLst/>
              <a:cxnLst/>
              <a:rect l="l" t="t" r="r" b="b"/>
              <a:pathLst>
                <a:path w="285" h="119" extrusionOk="0">
                  <a:moveTo>
                    <a:pt x="242" y="1"/>
                  </a:moveTo>
                  <a:cubicBezTo>
                    <a:pt x="213" y="1"/>
                    <a:pt x="174" y="9"/>
                    <a:pt x="134" y="28"/>
                  </a:cubicBezTo>
                  <a:cubicBezTo>
                    <a:pt x="68" y="62"/>
                    <a:pt x="1" y="95"/>
                    <a:pt x="17" y="112"/>
                  </a:cubicBezTo>
                  <a:cubicBezTo>
                    <a:pt x="17" y="117"/>
                    <a:pt x="23" y="119"/>
                    <a:pt x="33" y="119"/>
                  </a:cubicBezTo>
                  <a:cubicBezTo>
                    <a:pt x="57" y="119"/>
                    <a:pt x="104" y="107"/>
                    <a:pt x="151" y="95"/>
                  </a:cubicBezTo>
                  <a:cubicBezTo>
                    <a:pt x="235" y="62"/>
                    <a:pt x="285" y="28"/>
                    <a:pt x="285" y="11"/>
                  </a:cubicBezTo>
                  <a:cubicBezTo>
                    <a:pt x="278" y="5"/>
                    <a:pt x="262" y="1"/>
                    <a:pt x="2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40" name="Google Shape;2040;p43"/>
            <p:cNvSpPr/>
            <p:nvPr/>
          </p:nvSpPr>
          <p:spPr>
            <a:xfrm>
              <a:off x="1288092" y="4630525"/>
              <a:ext cx="10673" cy="2949"/>
            </a:xfrm>
            <a:custGeom>
              <a:avLst/>
              <a:gdLst/>
              <a:ahLst/>
              <a:cxnLst/>
              <a:rect l="l" t="t" r="r" b="b"/>
              <a:pathLst>
                <a:path w="333" h="92" extrusionOk="0">
                  <a:moveTo>
                    <a:pt x="141" y="0"/>
                  </a:moveTo>
                  <a:cubicBezTo>
                    <a:pt x="60" y="0"/>
                    <a:pt x="0" y="39"/>
                    <a:pt x="15" y="53"/>
                  </a:cubicBezTo>
                  <a:cubicBezTo>
                    <a:pt x="15" y="62"/>
                    <a:pt x="32" y="62"/>
                    <a:pt x="59" y="62"/>
                  </a:cubicBezTo>
                  <a:cubicBezTo>
                    <a:pt x="86" y="62"/>
                    <a:pt x="123" y="62"/>
                    <a:pt x="165" y="70"/>
                  </a:cubicBezTo>
                  <a:cubicBezTo>
                    <a:pt x="232" y="70"/>
                    <a:pt x="288" y="92"/>
                    <a:pt x="317" y="92"/>
                  </a:cubicBezTo>
                  <a:cubicBezTo>
                    <a:pt x="324" y="92"/>
                    <a:pt x="329" y="90"/>
                    <a:pt x="332" y="87"/>
                  </a:cubicBezTo>
                  <a:cubicBezTo>
                    <a:pt x="332" y="70"/>
                    <a:pt x="282" y="3"/>
                    <a:pt x="182" y="3"/>
                  </a:cubicBezTo>
                  <a:cubicBezTo>
                    <a:pt x="168" y="1"/>
                    <a:pt x="154" y="0"/>
                    <a:pt x="14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41" name="Google Shape;2041;p43"/>
            <p:cNvSpPr/>
            <p:nvPr/>
          </p:nvSpPr>
          <p:spPr>
            <a:xfrm>
              <a:off x="1306232" y="4634371"/>
              <a:ext cx="5384" cy="2179"/>
            </a:xfrm>
            <a:custGeom>
              <a:avLst/>
              <a:gdLst/>
              <a:ahLst/>
              <a:cxnLst/>
              <a:rect l="l" t="t" r="r" b="b"/>
              <a:pathLst>
                <a:path w="168" h="68" extrusionOk="0">
                  <a:moveTo>
                    <a:pt x="84" y="0"/>
                  </a:moveTo>
                  <a:cubicBezTo>
                    <a:pt x="34" y="0"/>
                    <a:pt x="0" y="17"/>
                    <a:pt x="0" y="34"/>
                  </a:cubicBezTo>
                  <a:cubicBezTo>
                    <a:pt x="0" y="50"/>
                    <a:pt x="34" y="67"/>
                    <a:pt x="84" y="67"/>
                  </a:cubicBezTo>
                  <a:cubicBezTo>
                    <a:pt x="117" y="67"/>
                    <a:pt x="167" y="50"/>
                    <a:pt x="167" y="34"/>
                  </a:cubicBezTo>
                  <a:cubicBezTo>
                    <a:pt x="167" y="17"/>
                    <a:pt x="134" y="0"/>
                    <a:pt x="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42" name="Google Shape;2042;p43"/>
            <p:cNvSpPr/>
            <p:nvPr/>
          </p:nvSpPr>
          <p:spPr>
            <a:xfrm>
              <a:off x="2398656" y="4658441"/>
              <a:ext cx="25736" cy="16666"/>
            </a:xfrm>
            <a:custGeom>
              <a:avLst/>
              <a:gdLst/>
              <a:ahLst/>
              <a:cxnLst/>
              <a:rect l="l" t="t" r="r" b="b"/>
              <a:pathLst>
                <a:path w="803" h="520" extrusionOk="0">
                  <a:moveTo>
                    <a:pt x="39" y="0"/>
                  </a:moveTo>
                  <a:cubicBezTo>
                    <a:pt x="26" y="0"/>
                    <a:pt x="13" y="1"/>
                    <a:pt x="1" y="1"/>
                  </a:cubicBezTo>
                  <a:cubicBezTo>
                    <a:pt x="318" y="68"/>
                    <a:pt x="602" y="252"/>
                    <a:pt x="803" y="519"/>
                  </a:cubicBezTo>
                  <a:cubicBezTo>
                    <a:pt x="674" y="213"/>
                    <a:pt x="374" y="0"/>
                    <a:pt x="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43" name="Google Shape;2043;p43"/>
            <p:cNvSpPr/>
            <p:nvPr/>
          </p:nvSpPr>
          <p:spPr>
            <a:xfrm>
              <a:off x="1184122" y="1956626"/>
              <a:ext cx="211562" cy="279764"/>
            </a:xfrm>
            <a:custGeom>
              <a:avLst/>
              <a:gdLst/>
              <a:ahLst/>
              <a:cxnLst/>
              <a:rect l="l" t="t" r="r" b="b"/>
              <a:pathLst>
                <a:path w="6601" h="8729" extrusionOk="0">
                  <a:moveTo>
                    <a:pt x="3676" y="0"/>
                  </a:moveTo>
                  <a:cubicBezTo>
                    <a:pt x="3571" y="0"/>
                    <a:pt x="3468" y="44"/>
                    <a:pt x="3392" y="140"/>
                  </a:cubicBezTo>
                  <a:cubicBezTo>
                    <a:pt x="3159" y="441"/>
                    <a:pt x="3092" y="1594"/>
                    <a:pt x="3610" y="2847"/>
                  </a:cubicBezTo>
                  <a:cubicBezTo>
                    <a:pt x="3802" y="3292"/>
                    <a:pt x="3681" y="3447"/>
                    <a:pt x="3415" y="3447"/>
                  </a:cubicBezTo>
                  <a:cubicBezTo>
                    <a:pt x="2942" y="3447"/>
                    <a:pt x="2010" y="2955"/>
                    <a:pt x="1571" y="2730"/>
                  </a:cubicBezTo>
                  <a:cubicBezTo>
                    <a:pt x="1571" y="2730"/>
                    <a:pt x="809" y="2179"/>
                    <a:pt x="515" y="2179"/>
                  </a:cubicBezTo>
                  <a:cubicBezTo>
                    <a:pt x="510" y="2179"/>
                    <a:pt x="506" y="2179"/>
                    <a:pt x="502" y="2179"/>
                  </a:cubicBezTo>
                  <a:cubicBezTo>
                    <a:pt x="235" y="2196"/>
                    <a:pt x="1" y="2847"/>
                    <a:pt x="986" y="3766"/>
                  </a:cubicBezTo>
                  <a:cubicBezTo>
                    <a:pt x="986" y="3766"/>
                    <a:pt x="352" y="3883"/>
                    <a:pt x="485" y="4401"/>
                  </a:cubicBezTo>
                  <a:cubicBezTo>
                    <a:pt x="585" y="4769"/>
                    <a:pt x="1337" y="5253"/>
                    <a:pt x="1337" y="5253"/>
                  </a:cubicBezTo>
                  <a:cubicBezTo>
                    <a:pt x="1312" y="5250"/>
                    <a:pt x="1286" y="5248"/>
                    <a:pt x="1261" y="5248"/>
                  </a:cubicBezTo>
                  <a:cubicBezTo>
                    <a:pt x="1040" y="5248"/>
                    <a:pt x="843" y="5376"/>
                    <a:pt x="753" y="5571"/>
                  </a:cubicBezTo>
                  <a:cubicBezTo>
                    <a:pt x="552" y="6122"/>
                    <a:pt x="1421" y="6623"/>
                    <a:pt x="1421" y="6623"/>
                  </a:cubicBezTo>
                  <a:cubicBezTo>
                    <a:pt x="1421" y="6623"/>
                    <a:pt x="669" y="6941"/>
                    <a:pt x="1053" y="7492"/>
                  </a:cubicBezTo>
                  <a:cubicBezTo>
                    <a:pt x="1354" y="7910"/>
                    <a:pt x="2056" y="8060"/>
                    <a:pt x="3309" y="8445"/>
                  </a:cubicBezTo>
                  <a:lnTo>
                    <a:pt x="4712" y="8729"/>
                  </a:lnTo>
                  <a:lnTo>
                    <a:pt x="6601" y="5086"/>
                  </a:lnTo>
                  <a:lnTo>
                    <a:pt x="5598" y="3633"/>
                  </a:lnTo>
                  <a:cubicBezTo>
                    <a:pt x="5398" y="3399"/>
                    <a:pt x="5164" y="3131"/>
                    <a:pt x="4896" y="2780"/>
                  </a:cubicBezTo>
                  <a:cubicBezTo>
                    <a:pt x="4679" y="2496"/>
                    <a:pt x="4512" y="2162"/>
                    <a:pt x="4395" y="1811"/>
                  </a:cubicBezTo>
                  <a:cubicBezTo>
                    <a:pt x="4245" y="1377"/>
                    <a:pt x="4144" y="926"/>
                    <a:pt x="4128" y="475"/>
                  </a:cubicBezTo>
                  <a:cubicBezTo>
                    <a:pt x="4128" y="191"/>
                    <a:pt x="3897" y="0"/>
                    <a:pt x="3676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44" name="Google Shape;2044;p43"/>
            <p:cNvSpPr/>
            <p:nvPr/>
          </p:nvSpPr>
          <p:spPr>
            <a:xfrm>
              <a:off x="1037493" y="4486557"/>
              <a:ext cx="316430" cy="191755"/>
            </a:xfrm>
            <a:custGeom>
              <a:avLst/>
              <a:gdLst/>
              <a:ahLst/>
              <a:cxnLst/>
              <a:rect l="l" t="t" r="r" b="b"/>
              <a:pathLst>
                <a:path w="9873" h="5983" extrusionOk="0">
                  <a:moveTo>
                    <a:pt x="5094" y="1"/>
                  </a:moveTo>
                  <a:lnTo>
                    <a:pt x="3891" y="2540"/>
                  </a:lnTo>
                  <a:lnTo>
                    <a:pt x="3891" y="2557"/>
                  </a:lnTo>
                  <a:cubicBezTo>
                    <a:pt x="3891" y="2557"/>
                    <a:pt x="1535" y="2041"/>
                    <a:pt x="551" y="2041"/>
                  </a:cubicBezTo>
                  <a:cubicBezTo>
                    <a:pt x="176" y="2041"/>
                    <a:pt x="1" y="2116"/>
                    <a:pt x="231" y="2323"/>
                  </a:cubicBezTo>
                  <a:cubicBezTo>
                    <a:pt x="1000" y="3008"/>
                    <a:pt x="6497" y="5314"/>
                    <a:pt x="7851" y="5865"/>
                  </a:cubicBezTo>
                  <a:lnTo>
                    <a:pt x="8151" y="5982"/>
                  </a:lnTo>
                  <a:lnTo>
                    <a:pt x="9872" y="2240"/>
                  </a:lnTo>
                  <a:lnTo>
                    <a:pt x="50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45" name="Google Shape;2045;p43"/>
            <p:cNvSpPr/>
            <p:nvPr/>
          </p:nvSpPr>
          <p:spPr>
            <a:xfrm>
              <a:off x="1040313" y="4552099"/>
              <a:ext cx="259509" cy="126213"/>
            </a:xfrm>
            <a:custGeom>
              <a:avLst/>
              <a:gdLst/>
              <a:ahLst/>
              <a:cxnLst/>
              <a:rect l="l" t="t" r="r" b="b"/>
              <a:pathLst>
                <a:path w="8097" h="3938" extrusionOk="0">
                  <a:moveTo>
                    <a:pt x="511" y="1"/>
                  </a:moveTo>
                  <a:cubicBezTo>
                    <a:pt x="226" y="1"/>
                    <a:pt x="1" y="38"/>
                    <a:pt x="26" y="161"/>
                  </a:cubicBezTo>
                  <a:cubicBezTo>
                    <a:pt x="93" y="479"/>
                    <a:pt x="5557" y="3018"/>
                    <a:pt x="8063" y="3937"/>
                  </a:cubicBezTo>
                  <a:lnTo>
                    <a:pt x="8097" y="3820"/>
                  </a:lnTo>
                  <a:lnTo>
                    <a:pt x="1697" y="913"/>
                  </a:lnTo>
                  <a:cubicBezTo>
                    <a:pt x="1697" y="913"/>
                    <a:pt x="1848" y="245"/>
                    <a:pt x="1564" y="94"/>
                  </a:cubicBezTo>
                  <a:cubicBezTo>
                    <a:pt x="1564" y="94"/>
                    <a:pt x="962" y="1"/>
                    <a:pt x="5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46" name="Google Shape;2046;p43"/>
            <p:cNvSpPr/>
            <p:nvPr/>
          </p:nvSpPr>
          <p:spPr>
            <a:xfrm>
              <a:off x="1090407" y="4552964"/>
              <a:ext cx="8589" cy="30576"/>
            </a:xfrm>
            <a:custGeom>
              <a:avLst/>
              <a:gdLst/>
              <a:ahLst/>
              <a:cxnLst/>
              <a:rect l="l" t="t" r="r" b="b"/>
              <a:pathLst>
                <a:path w="268" h="954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151"/>
                    <a:pt x="118" y="301"/>
                    <a:pt x="134" y="468"/>
                  </a:cubicBezTo>
                  <a:cubicBezTo>
                    <a:pt x="151" y="636"/>
                    <a:pt x="134" y="803"/>
                    <a:pt x="101" y="953"/>
                  </a:cubicBezTo>
                  <a:cubicBezTo>
                    <a:pt x="268" y="652"/>
                    <a:pt x="235" y="268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47" name="Google Shape;2047;p43"/>
            <p:cNvSpPr/>
            <p:nvPr/>
          </p:nvSpPr>
          <p:spPr>
            <a:xfrm>
              <a:off x="1147168" y="4565271"/>
              <a:ext cx="3269" cy="16634"/>
            </a:xfrm>
            <a:custGeom>
              <a:avLst/>
              <a:gdLst/>
              <a:ahLst/>
              <a:cxnLst/>
              <a:rect l="l" t="t" r="r" b="b"/>
              <a:pathLst>
                <a:path w="102" h="519" extrusionOk="0">
                  <a:moveTo>
                    <a:pt x="17" y="1"/>
                  </a:moveTo>
                  <a:cubicBezTo>
                    <a:pt x="1" y="84"/>
                    <a:pt x="1" y="168"/>
                    <a:pt x="17" y="268"/>
                  </a:cubicBezTo>
                  <a:cubicBezTo>
                    <a:pt x="34" y="402"/>
                    <a:pt x="68" y="519"/>
                    <a:pt x="84" y="519"/>
                  </a:cubicBezTo>
                  <a:cubicBezTo>
                    <a:pt x="101" y="435"/>
                    <a:pt x="101" y="335"/>
                    <a:pt x="84" y="252"/>
                  </a:cubicBezTo>
                  <a:cubicBezTo>
                    <a:pt x="84" y="168"/>
                    <a:pt x="51" y="84"/>
                    <a:pt x="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48" name="Google Shape;2048;p43"/>
            <p:cNvSpPr/>
            <p:nvPr/>
          </p:nvSpPr>
          <p:spPr>
            <a:xfrm>
              <a:off x="1158962" y="4567899"/>
              <a:ext cx="6987" cy="13012"/>
            </a:xfrm>
            <a:custGeom>
              <a:avLst/>
              <a:gdLst/>
              <a:ahLst/>
              <a:cxnLst/>
              <a:rect l="l" t="t" r="r" b="b"/>
              <a:pathLst>
                <a:path w="218" h="406" extrusionOk="0">
                  <a:moveTo>
                    <a:pt x="21" y="1"/>
                  </a:moveTo>
                  <a:cubicBezTo>
                    <a:pt x="20" y="1"/>
                    <a:pt x="18" y="1"/>
                    <a:pt x="17" y="2"/>
                  </a:cubicBezTo>
                  <a:cubicBezTo>
                    <a:pt x="0" y="2"/>
                    <a:pt x="34" y="103"/>
                    <a:pt x="84" y="220"/>
                  </a:cubicBezTo>
                  <a:cubicBezTo>
                    <a:pt x="130" y="327"/>
                    <a:pt x="176" y="406"/>
                    <a:pt x="196" y="406"/>
                  </a:cubicBezTo>
                  <a:cubicBezTo>
                    <a:pt x="198" y="406"/>
                    <a:pt x="199" y="405"/>
                    <a:pt x="201" y="403"/>
                  </a:cubicBezTo>
                  <a:cubicBezTo>
                    <a:pt x="218" y="403"/>
                    <a:pt x="184" y="303"/>
                    <a:pt x="134" y="186"/>
                  </a:cubicBezTo>
                  <a:cubicBezTo>
                    <a:pt x="88" y="93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49" name="Google Shape;2049;p43"/>
            <p:cNvSpPr/>
            <p:nvPr/>
          </p:nvSpPr>
          <p:spPr>
            <a:xfrm>
              <a:off x="1163770" y="4562611"/>
              <a:ext cx="16089" cy="7532"/>
            </a:xfrm>
            <a:custGeom>
              <a:avLst/>
              <a:gdLst/>
              <a:ahLst/>
              <a:cxnLst/>
              <a:rect l="l" t="t" r="r" b="b"/>
              <a:pathLst>
                <a:path w="502" h="235" extrusionOk="0">
                  <a:moveTo>
                    <a:pt x="1" y="0"/>
                  </a:moveTo>
                  <a:cubicBezTo>
                    <a:pt x="1" y="17"/>
                    <a:pt x="101" y="84"/>
                    <a:pt x="235" y="151"/>
                  </a:cubicBezTo>
                  <a:cubicBezTo>
                    <a:pt x="318" y="201"/>
                    <a:pt x="402" y="234"/>
                    <a:pt x="502" y="234"/>
                  </a:cubicBezTo>
                  <a:cubicBezTo>
                    <a:pt x="502" y="218"/>
                    <a:pt x="402" y="151"/>
                    <a:pt x="268" y="84"/>
                  </a:cubicBezTo>
                  <a:cubicBezTo>
                    <a:pt x="185" y="51"/>
                    <a:pt x="101" y="17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50" name="Google Shape;2050;p43"/>
            <p:cNvSpPr/>
            <p:nvPr/>
          </p:nvSpPr>
          <p:spPr>
            <a:xfrm>
              <a:off x="1168609" y="4554054"/>
              <a:ext cx="18749" cy="7051"/>
            </a:xfrm>
            <a:custGeom>
              <a:avLst/>
              <a:gdLst/>
              <a:ahLst/>
              <a:cxnLst/>
              <a:rect l="l" t="t" r="r" b="b"/>
              <a:pathLst>
                <a:path w="585" h="220" extrusionOk="0">
                  <a:moveTo>
                    <a:pt x="0" y="0"/>
                  </a:moveTo>
                  <a:cubicBezTo>
                    <a:pt x="138" y="138"/>
                    <a:pt x="331" y="219"/>
                    <a:pt x="530" y="219"/>
                  </a:cubicBezTo>
                  <a:cubicBezTo>
                    <a:pt x="548" y="219"/>
                    <a:pt x="567" y="219"/>
                    <a:pt x="585" y="217"/>
                  </a:cubicBezTo>
                  <a:cubicBezTo>
                    <a:pt x="485" y="184"/>
                    <a:pt x="384" y="134"/>
                    <a:pt x="284" y="117"/>
                  </a:cubicBezTo>
                  <a:cubicBezTo>
                    <a:pt x="201" y="67"/>
                    <a:pt x="100" y="33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51" name="Google Shape;2051;p43"/>
            <p:cNvSpPr/>
            <p:nvPr/>
          </p:nvSpPr>
          <p:spPr>
            <a:xfrm>
              <a:off x="1125214" y="4541202"/>
              <a:ext cx="25736" cy="26794"/>
            </a:xfrm>
            <a:custGeom>
              <a:avLst/>
              <a:gdLst/>
              <a:ahLst/>
              <a:cxnLst/>
              <a:rect l="l" t="t" r="r" b="b"/>
              <a:pathLst>
                <a:path w="803" h="836" extrusionOk="0">
                  <a:moveTo>
                    <a:pt x="134" y="67"/>
                  </a:moveTo>
                  <a:cubicBezTo>
                    <a:pt x="268" y="67"/>
                    <a:pt x="418" y="117"/>
                    <a:pt x="519" y="217"/>
                  </a:cubicBezTo>
                  <a:cubicBezTo>
                    <a:pt x="602" y="284"/>
                    <a:pt x="669" y="401"/>
                    <a:pt x="702" y="501"/>
                  </a:cubicBezTo>
                  <a:cubicBezTo>
                    <a:pt x="713" y="577"/>
                    <a:pt x="717" y="646"/>
                    <a:pt x="718" y="718"/>
                  </a:cubicBezTo>
                  <a:lnTo>
                    <a:pt x="718" y="718"/>
                  </a:lnTo>
                  <a:cubicBezTo>
                    <a:pt x="669" y="686"/>
                    <a:pt x="600" y="641"/>
                    <a:pt x="519" y="585"/>
                  </a:cubicBezTo>
                  <a:cubicBezTo>
                    <a:pt x="418" y="518"/>
                    <a:pt x="318" y="451"/>
                    <a:pt x="235" y="368"/>
                  </a:cubicBezTo>
                  <a:cubicBezTo>
                    <a:pt x="185" y="318"/>
                    <a:pt x="134" y="267"/>
                    <a:pt x="101" y="201"/>
                  </a:cubicBezTo>
                  <a:cubicBezTo>
                    <a:pt x="68" y="150"/>
                    <a:pt x="68" y="84"/>
                    <a:pt x="134" y="67"/>
                  </a:cubicBezTo>
                  <a:close/>
                  <a:moveTo>
                    <a:pt x="118" y="0"/>
                  </a:moveTo>
                  <a:cubicBezTo>
                    <a:pt x="68" y="17"/>
                    <a:pt x="34" y="50"/>
                    <a:pt x="17" y="100"/>
                  </a:cubicBezTo>
                  <a:cubicBezTo>
                    <a:pt x="1" y="150"/>
                    <a:pt x="17" y="201"/>
                    <a:pt x="51" y="234"/>
                  </a:cubicBezTo>
                  <a:cubicBezTo>
                    <a:pt x="84" y="301"/>
                    <a:pt x="134" y="351"/>
                    <a:pt x="201" y="401"/>
                  </a:cubicBezTo>
                  <a:cubicBezTo>
                    <a:pt x="285" y="485"/>
                    <a:pt x="385" y="568"/>
                    <a:pt x="485" y="635"/>
                  </a:cubicBezTo>
                  <a:cubicBezTo>
                    <a:pt x="561" y="673"/>
                    <a:pt x="636" y="710"/>
                    <a:pt x="719" y="741"/>
                  </a:cubicBezTo>
                  <a:lnTo>
                    <a:pt x="719" y="741"/>
                  </a:lnTo>
                  <a:cubicBezTo>
                    <a:pt x="719" y="772"/>
                    <a:pt x="719" y="803"/>
                    <a:pt x="719" y="835"/>
                  </a:cubicBezTo>
                  <a:cubicBezTo>
                    <a:pt x="736" y="802"/>
                    <a:pt x="736" y="786"/>
                    <a:pt x="752" y="753"/>
                  </a:cubicBezTo>
                  <a:lnTo>
                    <a:pt x="752" y="753"/>
                  </a:lnTo>
                  <a:cubicBezTo>
                    <a:pt x="769" y="758"/>
                    <a:pt x="786" y="764"/>
                    <a:pt x="803" y="769"/>
                  </a:cubicBezTo>
                  <a:cubicBezTo>
                    <a:pt x="803" y="769"/>
                    <a:pt x="785" y="758"/>
                    <a:pt x="753" y="739"/>
                  </a:cubicBezTo>
                  <a:lnTo>
                    <a:pt x="753" y="739"/>
                  </a:lnTo>
                  <a:cubicBezTo>
                    <a:pt x="753" y="660"/>
                    <a:pt x="752" y="580"/>
                    <a:pt x="736" y="501"/>
                  </a:cubicBezTo>
                  <a:cubicBezTo>
                    <a:pt x="669" y="201"/>
                    <a:pt x="418" y="0"/>
                    <a:pt x="1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52" name="Google Shape;2052;p43"/>
            <p:cNvSpPr/>
            <p:nvPr/>
          </p:nvSpPr>
          <p:spPr>
            <a:xfrm>
              <a:off x="1147713" y="4549887"/>
              <a:ext cx="21441" cy="15640"/>
            </a:xfrm>
            <a:custGeom>
              <a:avLst/>
              <a:gdLst/>
              <a:ahLst/>
              <a:cxnLst/>
              <a:rect l="l" t="t" r="r" b="b"/>
              <a:pathLst>
                <a:path w="669" h="488" extrusionOk="0">
                  <a:moveTo>
                    <a:pt x="456" y="1"/>
                  </a:moveTo>
                  <a:cubicBezTo>
                    <a:pt x="387" y="1"/>
                    <a:pt x="318" y="23"/>
                    <a:pt x="268" y="63"/>
                  </a:cubicBezTo>
                  <a:cubicBezTo>
                    <a:pt x="184" y="113"/>
                    <a:pt x="117" y="180"/>
                    <a:pt x="67" y="247"/>
                  </a:cubicBezTo>
                  <a:cubicBezTo>
                    <a:pt x="34" y="314"/>
                    <a:pt x="0" y="397"/>
                    <a:pt x="17" y="481"/>
                  </a:cubicBezTo>
                  <a:cubicBezTo>
                    <a:pt x="34" y="414"/>
                    <a:pt x="67" y="331"/>
                    <a:pt x="117" y="280"/>
                  </a:cubicBezTo>
                  <a:cubicBezTo>
                    <a:pt x="168" y="214"/>
                    <a:pt x="218" y="147"/>
                    <a:pt x="285" y="113"/>
                  </a:cubicBezTo>
                  <a:cubicBezTo>
                    <a:pt x="338" y="81"/>
                    <a:pt x="399" y="63"/>
                    <a:pt x="458" y="63"/>
                  </a:cubicBezTo>
                  <a:cubicBezTo>
                    <a:pt x="491" y="63"/>
                    <a:pt x="522" y="68"/>
                    <a:pt x="552" y="80"/>
                  </a:cubicBezTo>
                  <a:cubicBezTo>
                    <a:pt x="619" y="130"/>
                    <a:pt x="535" y="230"/>
                    <a:pt x="468" y="280"/>
                  </a:cubicBezTo>
                  <a:cubicBezTo>
                    <a:pt x="401" y="331"/>
                    <a:pt x="335" y="364"/>
                    <a:pt x="251" y="397"/>
                  </a:cubicBezTo>
                  <a:cubicBezTo>
                    <a:pt x="117" y="464"/>
                    <a:pt x="34" y="481"/>
                    <a:pt x="34" y="481"/>
                  </a:cubicBezTo>
                  <a:cubicBezTo>
                    <a:pt x="56" y="485"/>
                    <a:pt x="79" y="487"/>
                    <a:pt x="101" y="487"/>
                  </a:cubicBezTo>
                  <a:cubicBezTo>
                    <a:pt x="161" y="487"/>
                    <a:pt x="219" y="472"/>
                    <a:pt x="268" y="448"/>
                  </a:cubicBezTo>
                  <a:cubicBezTo>
                    <a:pt x="351" y="414"/>
                    <a:pt x="435" y="381"/>
                    <a:pt x="502" y="331"/>
                  </a:cubicBezTo>
                  <a:cubicBezTo>
                    <a:pt x="552" y="297"/>
                    <a:pt x="585" y="264"/>
                    <a:pt x="619" y="214"/>
                  </a:cubicBezTo>
                  <a:cubicBezTo>
                    <a:pt x="669" y="147"/>
                    <a:pt x="652" y="63"/>
                    <a:pt x="585" y="30"/>
                  </a:cubicBezTo>
                  <a:cubicBezTo>
                    <a:pt x="546" y="10"/>
                    <a:pt x="501" y="1"/>
                    <a:pt x="45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53" name="Google Shape;2053;p43"/>
            <p:cNvSpPr/>
            <p:nvPr/>
          </p:nvSpPr>
          <p:spPr>
            <a:xfrm>
              <a:off x="1304085" y="4561009"/>
              <a:ext cx="28396" cy="63203"/>
            </a:xfrm>
            <a:custGeom>
              <a:avLst/>
              <a:gdLst/>
              <a:ahLst/>
              <a:cxnLst/>
              <a:rect l="l" t="t" r="r" b="b"/>
              <a:pathLst>
                <a:path w="886" h="1972" extrusionOk="0">
                  <a:moveTo>
                    <a:pt x="886" y="0"/>
                  </a:moveTo>
                  <a:lnTo>
                    <a:pt x="886" y="0"/>
                  </a:lnTo>
                  <a:cubicBezTo>
                    <a:pt x="552" y="635"/>
                    <a:pt x="268" y="1304"/>
                    <a:pt x="0" y="1972"/>
                  </a:cubicBezTo>
                  <a:cubicBezTo>
                    <a:pt x="335" y="1337"/>
                    <a:pt x="635" y="669"/>
                    <a:pt x="8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54" name="Google Shape;2054;p43"/>
            <p:cNvSpPr/>
            <p:nvPr/>
          </p:nvSpPr>
          <p:spPr>
            <a:xfrm>
              <a:off x="1186269" y="4606488"/>
              <a:ext cx="45030" cy="20416"/>
            </a:xfrm>
            <a:custGeom>
              <a:avLst/>
              <a:gdLst/>
              <a:ahLst/>
              <a:cxnLst/>
              <a:rect l="l" t="t" r="r" b="b"/>
              <a:pathLst>
                <a:path w="1405" h="637" extrusionOk="0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435" y="302"/>
                    <a:pt x="903" y="519"/>
                    <a:pt x="1404" y="636"/>
                  </a:cubicBezTo>
                  <a:cubicBezTo>
                    <a:pt x="1404" y="620"/>
                    <a:pt x="1087" y="503"/>
                    <a:pt x="702" y="336"/>
                  </a:cubicBezTo>
                  <a:cubicBezTo>
                    <a:pt x="336" y="160"/>
                    <a:pt x="45" y="0"/>
                    <a:pt x="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55" name="Google Shape;2055;p43"/>
            <p:cNvSpPr/>
            <p:nvPr/>
          </p:nvSpPr>
          <p:spPr>
            <a:xfrm>
              <a:off x="2346799" y="4458705"/>
              <a:ext cx="281079" cy="240183"/>
            </a:xfrm>
            <a:custGeom>
              <a:avLst/>
              <a:gdLst/>
              <a:ahLst/>
              <a:cxnLst/>
              <a:rect l="l" t="t" r="r" b="b"/>
              <a:pathLst>
                <a:path w="8770" h="7494" extrusionOk="0">
                  <a:moveTo>
                    <a:pt x="6982" y="1"/>
                  </a:moveTo>
                  <a:lnTo>
                    <a:pt x="2220" y="2257"/>
                  </a:lnTo>
                  <a:lnTo>
                    <a:pt x="3407" y="4813"/>
                  </a:lnTo>
                  <a:cubicBezTo>
                    <a:pt x="3407" y="4813"/>
                    <a:pt x="1" y="7493"/>
                    <a:pt x="832" y="7493"/>
                  </a:cubicBezTo>
                  <a:cubicBezTo>
                    <a:pt x="857" y="7493"/>
                    <a:pt x="885" y="7491"/>
                    <a:pt x="917" y="7486"/>
                  </a:cubicBezTo>
                  <a:cubicBezTo>
                    <a:pt x="1919" y="7336"/>
                    <a:pt x="7199" y="4562"/>
                    <a:pt x="8486" y="3877"/>
                  </a:cubicBezTo>
                  <a:lnTo>
                    <a:pt x="8770" y="3710"/>
                  </a:lnTo>
                  <a:lnTo>
                    <a:pt x="69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56" name="Google Shape;2056;p43"/>
            <p:cNvSpPr/>
            <p:nvPr/>
          </p:nvSpPr>
          <p:spPr>
            <a:xfrm>
              <a:off x="2567880" y="4532612"/>
              <a:ext cx="58940" cy="70189"/>
            </a:xfrm>
            <a:custGeom>
              <a:avLst/>
              <a:gdLst/>
              <a:ahLst/>
              <a:cxnLst/>
              <a:rect l="l" t="t" r="r" b="b"/>
              <a:pathLst>
                <a:path w="1839" h="2190" extrusionOk="0">
                  <a:moveTo>
                    <a:pt x="1204" y="1"/>
                  </a:moveTo>
                  <a:cubicBezTo>
                    <a:pt x="786" y="168"/>
                    <a:pt x="452" y="485"/>
                    <a:pt x="251" y="886"/>
                  </a:cubicBezTo>
                  <a:cubicBezTo>
                    <a:pt x="51" y="1287"/>
                    <a:pt x="1" y="1755"/>
                    <a:pt x="118" y="2190"/>
                  </a:cubicBezTo>
                  <a:lnTo>
                    <a:pt x="1839" y="1337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57" name="Google Shape;2057;p43"/>
            <p:cNvSpPr/>
            <p:nvPr/>
          </p:nvSpPr>
          <p:spPr>
            <a:xfrm>
              <a:off x="2361190" y="4574374"/>
              <a:ext cx="266688" cy="125027"/>
            </a:xfrm>
            <a:custGeom>
              <a:avLst/>
              <a:gdLst/>
              <a:ahLst/>
              <a:cxnLst/>
              <a:rect l="l" t="t" r="r" b="b"/>
              <a:pathLst>
                <a:path w="8321" h="3901" extrusionOk="0">
                  <a:moveTo>
                    <a:pt x="8254" y="1"/>
                  </a:moveTo>
                  <a:lnTo>
                    <a:pt x="1938" y="3075"/>
                  </a:lnTo>
                  <a:cubicBezTo>
                    <a:pt x="1938" y="3075"/>
                    <a:pt x="1585" y="2641"/>
                    <a:pt x="1308" y="2641"/>
                  </a:cubicBezTo>
                  <a:cubicBezTo>
                    <a:pt x="1277" y="2641"/>
                    <a:pt x="1248" y="2646"/>
                    <a:pt x="1220" y="2658"/>
                  </a:cubicBezTo>
                  <a:cubicBezTo>
                    <a:pt x="1220" y="2658"/>
                    <a:pt x="0" y="3744"/>
                    <a:pt x="284" y="3894"/>
                  </a:cubicBezTo>
                  <a:cubicBezTo>
                    <a:pt x="292" y="3898"/>
                    <a:pt x="304" y="3900"/>
                    <a:pt x="320" y="3900"/>
                  </a:cubicBezTo>
                  <a:cubicBezTo>
                    <a:pt x="871" y="3900"/>
                    <a:pt x="6080" y="1417"/>
                    <a:pt x="8321" y="101"/>
                  </a:cubicBezTo>
                  <a:lnTo>
                    <a:pt x="82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58" name="Google Shape;2058;p43"/>
            <p:cNvSpPr/>
            <p:nvPr/>
          </p:nvSpPr>
          <p:spPr>
            <a:xfrm>
              <a:off x="2369202" y="4573316"/>
              <a:ext cx="259220" cy="123200"/>
            </a:xfrm>
            <a:custGeom>
              <a:avLst/>
              <a:gdLst/>
              <a:ahLst/>
              <a:cxnLst/>
              <a:rect l="l" t="t" r="r" b="b"/>
              <a:pathLst>
                <a:path w="8088" h="3844" extrusionOk="0">
                  <a:moveTo>
                    <a:pt x="8088" y="1"/>
                  </a:moveTo>
                  <a:cubicBezTo>
                    <a:pt x="8054" y="1"/>
                    <a:pt x="8021" y="17"/>
                    <a:pt x="8004" y="34"/>
                  </a:cubicBezTo>
                  <a:cubicBezTo>
                    <a:pt x="8038" y="34"/>
                    <a:pt x="8054" y="17"/>
                    <a:pt x="8088" y="1"/>
                  </a:cubicBezTo>
                  <a:close/>
                  <a:moveTo>
                    <a:pt x="8004" y="34"/>
                  </a:moveTo>
                  <a:lnTo>
                    <a:pt x="8004" y="34"/>
                  </a:lnTo>
                  <a:cubicBezTo>
                    <a:pt x="7937" y="67"/>
                    <a:pt x="7854" y="101"/>
                    <a:pt x="7770" y="151"/>
                  </a:cubicBezTo>
                  <a:lnTo>
                    <a:pt x="6918" y="585"/>
                  </a:lnTo>
                  <a:cubicBezTo>
                    <a:pt x="6183" y="936"/>
                    <a:pt x="5180" y="1437"/>
                    <a:pt x="4061" y="1972"/>
                  </a:cubicBezTo>
                  <a:cubicBezTo>
                    <a:pt x="2941" y="2507"/>
                    <a:pt x="1922" y="2975"/>
                    <a:pt x="1187" y="3309"/>
                  </a:cubicBezTo>
                  <a:cubicBezTo>
                    <a:pt x="853" y="3459"/>
                    <a:pt x="552" y="3593"/>
                    <a:pt x="318" y="3693"/>
                  </a:cubicBezTo>
                  <a:cubicBezTo>
                    <a:pt x="235" y="3743"/>
                    <a:pt x="151" y="3777"/>
                    <a:pt x="84" y="3810"/>
                  </a:cubicBezTo>
                  <a:lnTo>
                    <a:pt x="318" y="3727"/>
                  </a:lnTo>
                  <a:lnTo>
                    <a:pt x="1204" y="3342"/>
                  </a:lnTo>
                  <a:cubicBezTo>
                    <a:pt x="1956" y="3025"/>
                    <a:pt x="2975" y="2557"/>
                    <a:pt x="4094" y="2022"/>
                  </a:cubicBezTo>
                  <a:cubicBezTo>
                    <a:pt x="5214" y="1488"/>
                    <a:pt x="6216" y="986"/>
                    <a:pt x="6935" y="619"/>
                  </a:cubicBezTo>
                  <a:cubicBezTo>
                    <a:pt x="7269" y="435"/>
                    <a:pt x="7553" y="285"/>
                    <a:pt x="7770" y="168"/>
                  </a:cubicBezTo>
                  <a:lnTo>
                    <a:pt x="8004" y="34"/>
                  </a:lnTo>
                  <a:close/>
                  <a:moveTo>
                    <a:pt x="84" y="3810"/>
                  </a:moveTo>
                  <a:cubicBezTo>
                    <a:pt x="51" y="3810"/>
                    <a:pt x="17" y="3827"/>
                    <a:pt x="1" y="3844"/>
                  </a:cubicBezTo>
                  <a:cubicBezTo>
                    <a:pt x="34" y="3844"/>
                    <a:pt x="51" y="3827"/>
                    <a:pt x="84" y="381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59" name="Google Shape;2059;p43"/>
            <p:cNvSpPr/>
            <p:nvPr/>
          </p:nvSpPr>
          <p:spPr>
            <a:xfrm>
              <a:off x="2444167" y="4621936"/>
              <a:ext cx="15031" cy="9262"/>
            </a:xfrm>
            <a:custGeom>
              <a:avLst/>
              <a:gdLst/>
              <a:ahLst/>
              <a:cxnLst/>
              <a:rect l="l" t="t" r="r" b="b"/>
              <a:pathLst>
                <a:path w="469" h="289" extrusionOk="0">
                  <a:moveTo>
                    <a:pt x="23" y="1"/>
                  </a:moveTo>
                  <a:cubicBezTo>
                    <a:pt x="20" y="1"/>
                    <a:pt x="18" y="2"/>
                    <a:pt x="18" y="4"/>
                  </a:cubicBezTo>
                  <a:cubicBezTo>
                    <a:pt x="1" y="21"/>
                    <a:pt x="101" y="88"/>
                    <a:pt x="218" y="171"/>
                  </a:cubicBezTo>
                  <a:cubicBezTo>
                    <a:pt x="335" y="238"/>
                    <a:pt x="452" y="288"/>
                    <a:pt x="452" y="288"/>
                  </a:cubicBezTo>
                  <a:cubicBezTo>
                    <a:pt x="469" y="271"/>
                    <a:pt x="369" y="188"/>
                    <a:pt x="252" y="121"/>
                  </a:cubicBezTo>
                  <a:cubicBezTo>
                    <a:pt x="150" y="48"/>
                    <a:pt x="48" y="1"/>
                    <a:pt x="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60" name="Google Shape;2060;p43"/>
            <p:cNvSpPr/>
            <p:nvPr/>
          </p:nvSpPr>
          <p:spPr>
            <a:xfrm>
              <a:off x="2454359" y="4614340"/>
              <a:ext cx="13942" cy="4199"/>
            </a:xfrm>
            <a:custGeom>
              <a:avLst/>
              <a:gdLst/>
              <a:ahLst/>
              <a:cxnLst/>
              <a:rect l="l" t="t" r="r" b="b"/>
              <a:pathLst>
                <a:path w="435" h="131" extrusionOk="0">
                  <a:moveTo>
                    <a:pt x="20" y="1"/>
                  </a:moveTo>
                  <a:cubicBezTo>
                    <a:pt x="8" y="1"/>
                    <a:pt x="0" y="3"/>
                    <a:pt x="0" y="7"/>
                  </a:cubicBezTo>
                  <a:cubicBezTo>
                    <a:pt x="0" y="24"/>
                    <a:pt x="84" y="57"/>
                    <a:pt x="201" y="91"/>
                  </a:cubicBezTo>
                  <a:cubicBezTo>
                    <a:pt x="287" y="115"/>
                    <a:pt x="363" y="131"/>
                    <a:pt x="398" y="131"/>
                  </a:cubicBezTo>
                  <a:cubicBezTo>
                    <a:pt x="411" y="131"/>
                    <a:pt x="418" y="129"/>
                    <a:pt x="418" y="124"/>
                  </a:cubicBezTo>
                  <a:cubicBezTo>
                    <a:pt x="435" y="107"/>
                    <a:pt x="335" y="74"/>
                    <a:pt x="218" y="41"/>
                  </a:cubicBezTo>
                  <a:cubicBezTo>
                    <a:pt x="132" y="16"/>
                    <a:pt x="55" y="1"/>
                    <a:pt x="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61" name="Google Shape;2061;p43"/>
            <p:cNvSpPr/>
            <p:nvPr/>
          </p:nvSpPr>
          <p:spPr>
            <a:xfrm>
              <a:off x="2452757" y="4600078"/>
              <a:ext cx="16634" cy="8077"/>
            </a:xfrm>
            <a:custGeom>
              <a:avLst/>
              <a:gdLst/>
              <a:ahLst/>
              <a:cxnLst/>
              <a:rect l="l" t="t" r="r" b="b"/>
              <a:pathLst>
                <a:path w="519" h="252" extrusionOk="0">
                  <a:moveTo>
                    <a:pt x="502" y="1"/>
                  </a:moveTo>
                  <a:cubicBezTo>
                    <a:pt x="418" y="18"/>
                    <a:pt x="318" y="51"/>
                    <a:pt x="234" y="101"/>
                  </a:cubicBezTo>
                  <a:cubicBezTo>
                    <a:pt x="101" y="168"/>
                    <a:pt x="0" y="235"/>
                    <a:pt x="0" y="252"/>
                  </a:cubicBezTo>
                  <a:cubicBezTo>
                    <a:pt x="101" y="235"/>
                    <a:pt x="184" y="201"/>
                    <a:pt x="268" y="151"/>
                  </a:cubicBezTo>
                  <a:cubicBezTo>
                    <a:pt x="401" y="85"/>
                    <a:pt x="518" y="18"/>
                    <a:pt x="5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62" name="Google Shape;2062;p43"/>
            <p:cNvSpPr/>
            <p:nvPr/>
          </p:nvSpPr>
          <p:spPr>
            <a:xfrm>
              <a:off x="2449552" y="4588860"/>
              <a:ext cx="17692" cy="10192"/>
            </a:xfrm>
            <a:custGeom>
              <a:avLst/>
              <a:gdLst/>
              <a:ahLst/>
              <a:cxnLst/>
              <a:rect l="l" t="t" r="r" b="b"/>
              <a:pathLst>
                <a:path w="552" h="318" extrusionOk="0">
                  <a:moveTo>
                    <a:pt x="535" y="0"/>
                  </a:moveTo>
                  <a:cubicBezTo>
                    <a:pt x="351" y="100"/>
                    <a:pt x="167" y="217"/>
                    <a:pt x="0" y="318"/>
                  </a:cubicBezTo>
                  <a:cubicBezTo>
                    <a:pt x="100" y="318"/>
                    <a:pt x="201" y="284"/>
                    <a:pt x="301" y="217"/>
                  </a:cubicBezTo>
                  <a:cubicBezTo>
                    <a:pt x="451" y="117"/>
                    <a:pt x="551" y="17"/>
                    <a:pt x="5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63" name="Google Shape;2063;p43"/>
            <p:cNvSpPr/>
            <p:nvPr/>
          </p:nvSpPr>
          <p:spPr>
            <a:xfrm>
              <a:off x="2413656" y="4613443"/>
              <a:ext cx="33781" cy="14519"/>
            </a:xfrm>
            <a:custGeom>
              <a:avLst/>
              <a:gdLst/>
              <a:ahLst/>
              <a:cxnLst/>
              <a:rect l="l" t="t" r="r" b="b"/>
              <a:pathLst>
                <a:path w="1054" h="453" extrusionOk="0">
                  <a:moveTo>
                    <a:pt x="522" y="62"/>
                  </a:moveTo>
                  <a:cubicBezTo>
                    <a:pt x="609" y="62"/>
                    <a:pt x="694" y="81"/>
                    <a:pt x="769" y="119"/>
                  </a:cubicBezTo>
                  <a:cubicBezTo>
                    <a:pt x="834" y="151"/>
                    <a:pt x="900" y="191"/>
                    <a:pt x="956" y="233"/>
                  </a:cubicBezTo>
                  <a:lnTo>
                    <a:pt x="956" y="233"/>
                  </a:lnTo>
                  <a:cubicBezTo>
                    <a:pt x="899" y="252"/>
                    <a:pt x="820" y="277"/>
                    <a:pt x="719" y="302"/>
                  </a:cubicBezTo>
                  <a:cubicBezTo>
                    <a:pt x="602" y="336"/>
                    <a:pt x="485" y="369"/>
                    <a:pt x="368" y="369"/>
                  </a:cubicBezTo>
                  <a:cubicBezTo>
                    <a:pt x="301" y="386"/>
                    <a:pt x="234" y="386"/>
                    <a:pt x="168" y="386"/>
                  </a:cubicBezTo>
                  <a:cubicBezTo>
                    <a:pt x="101" y="369"/>
                    <a:pt x="51" y="336"/>
                    <a:pt x="84" y="269"/>
                  </a:cubicBezTo>
                  <a:cubicBezTo>
                    <a:pt x="168" y="152"/>
                    <a:pt x="301" y="85"/>
                    <a:pt x="435" y="69"/>
                  </a:cubicBezTo>
                  <a:cubicBezTo>
                    <a:pt x="464" y="64"/>
                    <a:pt x="493" y="62"/>
                    <a:pt x="522" y="62"/>
                  </a:cubicBezTo>
                  <a:close/>
                  <a:moveTo>
                    <a:pt x="513" y="0"/>
                  </a:moveTo>
                  <a:cubicBezTo>
                    <a:pt x="324" y="0"/>
                    <a:pt x="138" y="82"/>
                    <a:pt x="17" y="236"/>
                  </a:cubicBezTo>
                  <a:cubicBezTo>
                    <a:pt x="1" y="286"/>
                    <a:pt x="1" y="353"/>
                    <a:pt x="34" y="386"/>
                  </a:cubicBezTo>
                  <a:cubicBezTo>
                    <a:pt x="67" y="419"/>
                    <a:pt x="101" y="436"/>
                    <a:pt x="151" y="453"/>
                  </a:cubicBezTo>
                  <a:cubicBezTo>
                    <a:pt x="234" y="453"/>
                    <a:pt x="301" y="453"/>
                    <a:pt x="385" y="436"/>
                  </a:cubicBezTo>
                  <a:cubicBezTo>
                    <a:pt x="502" y="419"/>
                    <a:pt x="619" y="386"/>
                    <a:pt x="736" y="353"/>
                  </a:cubicBezTo>
                  <a:cubicBezTo>
                    <a:pt x="823" y="328"/>
                    <a:pt x="901" y="293"/>
                    <a:pt x="977" y="250"/>
                  </a:cubicBezTo>
                  <a:lnTo>
                    <a:pt x="977" y="250"/>
                  </a:lnTo>
                  <a:cubicBezTo>
                    <a:pt x="999" y="267"/>
                    <a:pt x="1019" y="285"/>
                    <a:pt x="1036" y="302"/>
                  </a:cubicBezTo>
                  <a:cubicBezTo>
                    <a:pt x="1036" y="302"/>
                    <a:pt x="1036" y="287"/>
                    <a:pt x="992" y="241"/>
                  </a:cubicBezTo>
                  <a:lnTo>
                    <a:pt x="992" y="241"/>
                  </a:lnTo>
                  <a:cubicBezTo>
                    <a:pt x="1012" y="229"/>
                    <a:pt x="1033" y="216"/>
                    <a:pt x="1053" y="202"/>
                  </a:cubicBezTo>
                  <a:cubicBezTo>
                    <a:pt x="1046" y="202"/>
                    <a:pt x="1021" y="211"/>
                    <a:pt x="979" y="226"/>
                  </a:cubicBezTo>
                  <a:lnTo>
                    <a:pt x="979" y="226"/>
                  </a:lnTo>
                  <a:cubicBezTo>
                    <a:pt x="929" y="164"/>
                    <a:pt x="866" y="116"/>
                    <a:pt x="803" y="69"/>
                  </a:cubicBezTo>
                  <a:cubicBezTo>
                    <a:pt x="711" y="23"/>
                    <a:pt x="611" y="0"/>
                    <a:pt x="5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64" name="Google Shape;2064;p43"/>
            <p:cNvSpPr/>
            <p:nvPr/>
          </p:nvSpPr>
          <p:spPr>
            <a:xfrm>
              <a:off x="2439360" y="4597834"/>
              <a:ext cx="11826" cy="23717"/>
            </a:xfrm>
            <a:custGeom>
              <a:avLst/>
              <a:gdLst/>
              <a:ahLst/>
              <a:cxnLst/>
              <a:rect l="l" t="t" r="r" b="b"/>
              <a:pathLst>
                <a:path w="369" h="740" extrusionOk="0">
                  <a:moveTo>
                    <a:pt x="227" y="1"/>
                  </a:moveTo>
                  <a:cubicBezTo>
                    <a:pt x="219" y="1"/>
                    <a:pt x="210" y="2"/>
                    <a:pt x="201" y="4"/>
                  </a:cubicBezTo>
                  <a:cubicBezTo>
                    <a:pt x="84" y="71"/>
                    <a:pt x="17" y="171"/>
                    <a:pt x="17" y="288"/>
                  </a:cubicBezTo>
                  <a:cubicBezTo>
                    <a:pt x="1" y="372"/>
                    <a:pt x="1" y="472"/>
                    <a:pt x="34" y="556"/>
                  </a:cubicBezTo>
                  <a:cubicBezTo>
                    <a:pt x="51" y="622"/>
                    <a:pt x="101" y="706"/>
                    <a:pt x="168" y="739"/>
                  </a:cubicBezTo>
                  <a:cubicBezTo>
                    <a:pt x="134" y="672"/>
                    <a:pt x="101" y="606"/>
                    <a:pt x="84" y="539"/>
                  </a:cubicBezTo>
                  <a:cubicBezTo>
                    <a:pt x="51" y="455"/>
                    <a:pt x="51" y="372"/>
                    <a:pt x="67" y="305"/>
                  </a:cubicBezTo>
                  <a:cubicBezTo>
                    <a:pt x="84" y="221"/>
                    <a:pt x="134" y="104"/>
                    <a:pt x="218" y="71"/>
                  </a:cubicBezTo>
                  <a:cubicBezTo>
                    <a:pt x="223" y="70"/>
                    <a:pt x="228" y="69"/>
                    <a:pt x="233" y="69"/>
                  </a:cubicBezTo>
                  <a:cubicBezTo>
                    <a:pt x="303" y="69"/>
                    <a:pt x="318" y="177"/>
                    <a:pt x="318" y="255"/>
                  </a:cubicBezTo>
                  <a:cubicBezTo>
                    <a:pt x="301" y="338"/>
                    <a:pt x="285" y="422"/>
                    <a:pt x="268" y="505"/>
                  </a:cubicBezTo>
                  <a:cubicBezTo>
                    <a:pt x="234" y="639"/>
                    <a:pt x="184" y="723"/>
                    <a:pt x="201" y="723"/>
                  </a:cubicBezTo>
                  <a:cubicBezTo>
                    <a:pt x="251" y="672"/>
                    <a:pt x="285" y="606"/>
                    <a:pt x="318" y="522"/>
                  </a:cubicBezTo>
                  <a:cubicBezTo>
                    <a:pt x="335" y="439"/>
                    <a:pt x="351" y="355"/>
                    <a:pt x="368" y="271"/>
                  </a:cubicBezTo>
                  <a:cubicBezTo>
                    <a:pt x="368" y="221"/>
                    <a:pt x="368" y="155"/>
                    <a:pt x="351" y="104"/>
                  </a:cubicBezTo>
                  <a:cubicBezTo>
                    <a:pt x="337" y="46"/>
                    <a:pt x="285" y="1"/>
                    <a:pt x="2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65" name="Google Shape;2065;p43"/>
            <p:cNvSpPr/>
            <p:nvPr/>
          </p:nvSpPr>
          <p:spPr>
            <a:xfrm>
              <a:off x="2564675" y="4532612"/>
              <a:ext cx="40736" cy="69132"/>
            </a:xfrm>
            <a:custGeom>
              <a:avLst/>
              <a:gdLst/>
              <a:ahLst/>
              <a:cxnLst/>
              <a:rect l="l" t="t" r="r" b="b"/>
              <a:pathLst>
                <a:path w="1271" h="2157" extrusionOk="0">
                  <a:moveTo>
                    <a:pt x="1270" y="1"/>
                  </a:moveTo>
                  <a:cubicBezTo>
                    <a:pt x="1237" y="1"/>
                    <a:pt x="1203" y="17"/>
                    <a:pt x="1170" y="34"/>
                  </a:cubicBezTo>
                  <a:cubicBezTo>
                    <a:pt x="1070" y="51"/>
                    <a:pt x="986" y="101"/>
                    <a:pt x="903" y="151"/>
                  </a:cubicBezTo>
                  <a:cubicBezTo>
                    <a:pt x="318" y="469"/>
                    <a:pt x="0" y="1120"/>
                    <a:pt x="101" y="1772"/>
                  </a:cubicBezTo>
                  <a:cubicBezTo>
                    <a:pt x="117" y="1872"/>
                    <a:pt x="134" y="1972"/>
                    <a:pt x="167" y="2056"/>
                  </a:cubicBezTo>
                  <a:cubicBezTo>
                    <a:pt x="184" y="2089"/>
                    <a:pt x="201" y="2123"/>
                    <a:pt x="218" y="2156"/>
                  </a:cubicBezTo>
                  <a:cubicBezTo>
                    <a:pt x="234" y="2156"/>
                    <a:pt x="167" y="2006"/>
                    <a:pt x="151" y="1772"/>
                  </a:cubicBezTo>
                  <a:cubicBezTo>
                    <a:pt x="84" y="1137"/>
                    <a:pt x="385" y="519"/>
                    <a:pt x="919" y="185"/>
                  </a:cubicBezTo>
                  <a:cubicBezTo>
                    <a:pt x="1120" y="51"/>
                    <a:pt x="1270" y="17"/>
                    <a:pt x="12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66" name="Google Shape;2066;p43"/>
            <p:cNvSpPr/>
            <p:nvPr/>
          </p:nvSpPr>
          <p:spPr>
            <a:xfrm>
              <a:off x="2559323" y="4476942"/>
              <a:ext cx="30544" cy="62145"/>
            </a:xfrm>
            <a:custGeom>
              <a:avLst/>
              <a:gdLst/>
              <a:ahLst/>
              <a:cxnLst/>
              <a:rect l="l" t="t" r="r" b="b"/>
              <a:pathLst>
                <a:path w="953" h="1939" extrusionOk="0">
                  <a:moveTo>
                    <a:pt x="0" y="0"/>
                  </a:moveTo>
                  <a:cubicBezTo>
                    <a:pt x="284" y="668"/>
                    <a:pt x="602" y="1303"/>
                    <a:pt x="953" y="1938"/>
                  </a:cubicBezTo>
                  <a:cubicBezTo>
                    <a:pt x="819" y="1604"/>
                    <a:pt x="669" y="1270"/>
                    <a:pt x="502" y="952"/>
                  </a:cubicBezTo>
                  <a:cubicBezTo>
                    <a:pt x="351" y="618"/>
                    <a:pt x="184" y="30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67" name="Google Shape;2067;p43"/>
            <p:cNvSpPr/>
            <p:nvPr/>
          </p:nvSpPr>
          <p:spPr>
            <a:xfrm>
              <a:off x="2500960" y="4596841"/>
              <a:ext cx="44453" cy="22018"/>
            </a:xfrm>
            <a:custGeom>
              <a:avLst/>
              <a:gdLst/>
              <a:ahLst/>
              <a:cxnLst/>
              <a:rect l="l" t="t" r="r" b="b"/>
              <a:pathLst>
                <a:path w="1387" h="687" extrusionOk="0">
                  <a:moveTo>
                    <a:pt x="1385" y="1"/>
                  </a:moveTo>
                  <a:cubicBezTo>
                    <a:pt x="1359" y="1"/>
                    <a:pt x="1068" y="161"/>
                    <a:pt x="702" y="353"/>
                  </a:cubicBezTo>
                  <a:cubicBezTo>
                    <a:pt x="317" y="536"/>
                    <a:pt x="0" y="670"/>
                    <a:pt x="0" y="687"/>
                  </a:cubicBezTo>
                  <a:cubicBezTo>
                    <a:pt x="501" y="536"/>
                    <a:pt x="969" y="319"/>
                    <a:pt x="1387" y="2"/>
                  </a:cubicBezTo>
                  <a:cubicBezTo>
                    <a:pt x="1387" y="1"/>
                    <a:pt x="1386" y="1"/>
                    <a:pt x="13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68" name="Google Shape;2068;p43"/>
            <p:cNvSpPr/>
            <p:nvPr/>
          </p:nvSpPr>
          <p:spPr>
            <a:xfrm>
              <a:off x="2573778" y="4582867"/>
              <a:ext cx="2692" cy="10352"/>
            </a:xfrm>
            <a:custGeom>
              <a:avLst/>
              <a:gdLst/>
              <a:ahLst/>
              <a:cxnLst/>
              <a:rect l="l" t="t" r="r" b="b"/>
              <a:pathLst>
                <a:path w="84" h="323" extrusionOk="0">
                  <a:moveTo>
                    <a:pt x="45" y="1"/>
                  </a:moveTo>
                  <a:cubicBezTo>
                    <a:pt x="27" y="1"/>
                    <a:pt x="0" y="64"/>
                    <a:pt x="0" y="154"/>
                  </a:cubicBezTo>
                  <a:cubicBezTo>
                    <a:pt x="0" y="245"/>
                    <a:pt x="42" y="323"/>
                    <a:pt x="62" y="323"/>
                  </a:cubicBezTo>
                  <a:cubicBezTo>
                    <a:pt x="64" y="323"/>
                    <a:pt x="66" y="322"/>
                    <a:pt x="67" y="321"/>
                  </a:cubicBezTo>
                  <a:cubicBezTo>
                    <a:pt x="84" y="321"/>
                    <a:pt x="67" y="254"/>
                    <a:pt x="67" y="154"/>
                  </a:cubicBezTo>
                  <a:cubicBezTo>
                    <a:pt x="67" y="70"/>
                    <a:pt x="67" y="3"/>
                    <a:pt x="51" y="3"/>
                  </a:cubicBezTo>
                  <a:cubicBezTo>
                    <a:pt x="49" y="2"/>
                    <a:pt x="47" y="1"/>
                    <a:pt x="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69" name="Google Shape;2069;p43"/>
            <p:cNvSpPr/>
            <p:nvPr/>
          </p:nvSpPr>
          <p:spPr>
            <a:xfrm>
              <a:off x="2576438" y="4563156"/>
              <a:ext cx="4327" cy="8686"/>
            </a:xfrm>
            <a:custGeom>
              <a:avLst/>
              <a:gdLst/>
              <a:ahLst/>
              <a:cxnLst/>
              <a:rect l="l" t="t" r="r" b="b"/>
              <a:pathLst>
                <a:path w="135" h="271" extrusionOk="0">
                  <a:moveTo>
                    <a:pt x="118" y="0"/>
                  </a:moveTo>
                  <a:cubicBezTo>
                    <a:pt x="101" y="0"/>
                    <a:pt x="68" y="50"/>
                    <a:pt x="34" y="134"/>
                  </a:cubicBezTo>
                  <a:cubicBezTo>
                    <a:pt x="18" y="201"/>
                    <a:pt x="1" y="267"/>
                    <a:pt x="18" y="267"/>
                  </a:cubicBezTo>
                  <a:cubicBezTo>
                    <a:pt x="19" y="269"/>
                    <a:pt x="21" y="270"/>
                    <a:pt x="23" y="270"/>
                  </a:cubicBezTo>
                  <a:cubicBezTo>
                    <a:pt x="41" y="270"/>
                    <a:pt x="71" y="210"/>
                    <a:pt x="101" y="150"/>
                  </a:cubicBezTo>
                  <a:cubicBezTo>
                    <a:pt x="118" y="67"/>
                    <a:pt x="135" y="17"/>
                    <a:pt x="1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70" name="Google Shape;2070;p43"/>
            <p:cNvSpPr/>
            <p:nvPr/>
          </p:nvSpPr>
          <p:spPr>
            <a:xfrm>
              <a:off x="2585540" y="4548926"/>
              <a:ext cx="7532" cy="7275"/>
            </a:xfrm>
            <a:custGeom>
              <a:avLst/>
              <a:gdLst/>
              <a:ahLst/>
              <a:cxnLst/>
              <a:rect l="l" t="t" r="r" b="b"/>
              <a:pathLst>
                <a:path w="235" h="227" extrusionOk="0">
                  <a:moveTo>
                    <a:pt x="211" y="0"/>
                  </a:moveTo>
                  <a:cubicBezTo>
                    <a:pt x="181" y="0"/>
                    <a:pt x="129" y="15"/>
                    <a:pt x="85" y="60"/>
                  </a:cubicBezTo>
                  <a:cubicBezTo>
                    <a:pt x="1" y="143"/>
                    <a:pt x="1" y="227"/>
                    <a:pt x="18" y="227"/>
                  </a:cubicBezTo>
                  <a:cubicBezTo>
                    <a:pt x="34" y="227"/>
                    <a:pt x="68" y="177"/>
                    <a:pt x="118" y="110"/>
                  </a:cubicBezTo>
                  <a:cubicBezTo>
                    <a:pt x="185" y="60"/>
                    <a:pt x="235" y="26"/>
                    <a:pt x="235" y="10"/>
                  </a:cubicBezTo>
                  <a:cubicBezTo>
                    <a:pt x="235" y="4"/>
                    <a:pt x="226" y="0"/>
                    <a:pt x="2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71" name="Google Shape;2071;p43"/>
            <p:cNvSpPr/>
            <p:nvPr/>
          </p:nvSpPr>
          <p:spPr>
            <a:xfrm>
              <a:off x="2598937" y="4540433"/>
              <a:ext cx="4872" cy="4199"/>
            </a:xfrm>
            <a:custGeom>
              <a:avLst/>
              <a:gdLst/>
              <a:ahLst/>
              <a:cxnLst/>
              <a:rect l="l" t="t" r="r" b="b"/>
              <a:pathLst>
                <a:path w="152" h="131" extrusionOk="0">
                  <a:moveTo>
                    <a:pt x="118" y="1"/>
                  </a:moveTo>
                  <a:cubicBezTo>
                    <a:pt x="100" y="1"/>
                    <a:pt x="75" y="16"/>
                    <a:pt x="51" y="41"/>
                  </a:cubicBezTo>
                  <a:cubicBezTo>
                    <a:pt x="17" y="74"/>
                    <a:pt x="1" y="124"/>
                    <a:pt x="17" y="124"/>
                  </a:cubicBezTo>
                  <a:cubicBezTo>
                    <a:pt x="22" y="129"/>
                    <a:pt x="28" y="131"/>
                    <a:pt x="34" y="131"/>
                  </a:cubicBezTo>
                  <a:cubicBezTo>
                    <a:pt x="52" y="131"/>
                    <a:pt x="76" y="115"/>
                    <a:pt x="101" y="91"/>
                  </a:cubicBezTo>
                  <a:cubicBezTo>
                    <a:pt x="134" y="57"/>
                    <a:pt x="151" y="24"/>
                    <a:pt x="134" y="7"/>
                  </a:cubicBezTo>
                  <a:cubicBezTo>
                    <a:pt x="130" y="3"/>
                    <a:pt x="124" y="1"/>
                    <a:pt x="1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72" name="Google Shape;2072;p43"/>
            <p:cNvSpPr/>
            <p:nvPr/>
          </p:nvSpPr>
          <p:spPr>
            <a:xfrm>
              <a:off x="1828359" y="2877358"/>
              <a:ext cx="806506" cy="1736693"/>
            </a:xfrm>
            <a:custGeom>
              <a:avLst/>
              <a:gdLst/>
              <a:ahLst/>
              <a:cxnLst/>
              <a:rect l="l" t="t" r="r" b="b"/>
              <a:pathLst>
                <a:path w="25164" h="54187" extrusionOk="0">
                  <a:moveTo>
                    <a:pt x="0" y="1"/>
                  </a:moveTo>
                  <a:cubicBezTo>
                    <a:pt x="0" y="1"/>
                    <a:pt x="1754" y="22958"/>
                    <a:pt x="3559" y="29475"/>
                  </a:cubicBezTo>
                  <a:lnTo>
                    <a:pt x="17427" y="54186"/>
                  </a:lnTo>
                  <a:lnTo>
                    <a:pt x="25163" y="50594"/>
                  </a:lnTo>
                  <a:lnTo>
                    <a:pt x="14002" y="25732"/>
                  </a:lnTo>
                  <a:cubicBezTo>
                    <a:pt x="11579" y="17244"/>
                    <a:pt x="10042" y="753"/>
                    <a:pt x="10042" y="7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73" name="Google Shape;2073;p43"/>
            <p:cNvSpPr/>
            <p:nvPr/>
          </p:nvSpPr>
          <p:spPr>
            <a:xfrm>
              <a:off x="2347793" y="4419636"/>
              <a:ext cx="251176" cy="116758"/>
            </a:xfrm>
            <a:custGeom>
              <a:avLst/>
              <a:gdLst/>
              <a:ahLst/>
              <a:cxnLst/>
              <a:rect l="l" t="t" r="r" b="b"/>
              <a:pathLst>
                <a:path w="7837" h="3643" extrusionOk="0">
                  <a:moveTo>
                    <a:pt x="7837" y="0"/>
                  </a:moveTo>
                  <a:cubicBezTo>
                    <a:pt x="7736" y="17"/>
                    <a:pt x="7619" y="67"/>
                    <a:pt x="7519" y="117"/>
                  </a:cubicBezTo>
                  <a:cubicBezTo>
                    <a:pt x="7319" y="201"/>
                    <a:pt x="7018" y="318"/>
                    <a:pt x="6667" y="485"/>
                  </a:cubicBezTo>
                  <a:cubicBezTo>
                    <a:pt x="5949" y="786"/>
                    <a:pt x="4963" y="1237"/>
                    <a:pt x="3877" y="1738"/>
                  </a:cubicBezTo>
                  <a:cubicBezTo>
                    <a:pt x="2791" y="2239"/>
                    <a:pt x="1822" y="2707"/>
                    <a:pt x="1120" y="3058"/>
                  </a:cubicBezTo>
                  <a:cubicBezTo>
                    <a:pt x="769" y="3225"/>
                    <a:pt x="485" y="3375"/>
                    <a:pt x="284" y="3476"/>
                  </a:cubicBezTo>
                  <a:cubicBezTo>
                    <a:pt x="184" y="3526"/>
                    <a:pt x="84" y="3576"/>
                    <a:pt x="0" y="3643"/>
                  </a:cubicBezTo>
                  <a:cubicBezTo>
                    <a:pt x="117" y="3626"/>
                    <a:pt x="218" y="3593"/>
                    <a:pt x="318" y="3542"/>
                  </a:cubicBezTo>
                  <a:cubicBezTo>
                    <a:pt x="518" y="3459"/>
                    <a:pt x="819" y="3325"/>
                    <a:pt x="1170" y="3175"/>
                  </a:cubicBezTo>
                  <a:cubicBezTo>
                    <a:pt x="1888" y="2857"/>
                    <a:pt x="2874" y="2406"/>
                    <a:pt x="3960" y="1905"/>
                  </a:cubicBezTo>
                  <a:cubicBezTo>
                    <a:pt x="5046" y="1404"/>
                    <a:pt x="6015" y="936"/>
                    <a:pt x="6717" y="602"/>
                  </a:cubicBezTo>
                  <a:cubicBezTo>
                    <a:pt x="7068" y="418"/>
                    <a:pt x="7352" y="284"/>
                    <a:pt x="7553" y="184"/>
                  </a:cubicBezTo>
                  <a:cubicBezTo>
                    <a:pt x="7653" y="134"/>
                    <a:pt x="7753" y="67"/>
                    <a:pt x="783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74" name="Google Shape;2074;p43"/>
            <p:cNvSpPr/>
            <p:nvPr/>
          </p:nvSpPr>
          <p:spPr>
            <a:xfrm>
              <a:off x="1130053" y="2581216"/>
              <a:ext cx="1238668" cy="2047835"/>
            </a:xfrm>
            <a:custGeom>
              <a:avLst/>
              <a:gdLst/>
              <a:ahLst/>
              <a:cxnLst/>
              <a:rect l="l" t="t" r="r" b="b"/>
              <a:pathLst>
                <a:path w="38648" h="63895" extrusionOk="0">
                  <a:moveTo>
                    <a:pt x="36408" y="1"/>
                  </a:moveTo>
                  <a:lnTo>
                    <a:pt x="20936" y="5882"/>
                  </a:lnTo>
                  <a:lnTo>
                    <a:pt x="10978" y="31363"/>
                  </a:lnTo>
                  <a:lnTo>
                    <a:pt x="0" y="59600"/>
                  </a:lnTo>
                  <a:lnTo>
                    <a:pt x="7502" y="63894"/>
                  </a:lnTo>
                  <a:cubicBezTo>
                    <a:pt x="7502" y="63894"/>
                    <a:pt x="19198" y="41722"/>
                    <a:pt x="22373" y="34972"/>
                  </a:cubicBezTo>
                  <a:cubicBezTo>
                    <a:pt x="23910" y="31697"/>
                    <a:pt x="29457" y="19182"/>
                    <a:pt x="34921" y="12733"/>
                  </a:cubicBezTo>
                  <a:cubicBezTo>
                    <a:pt x="34921" y="12733"/>
                    <a:pt x="36475" y="10511"/>
                    <a:pt x="36675" y="10110"/>
                  </a:cubicBezTo>
                  <a:cubicBezTo>
                    <a:pt x="38647" y="6083"/>
                    <a:pt x="36592" y="1"/>
                    <a:pt x="364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75" name="Google Shape;2075;p43"/>
            <p:cNvSpPr/>
            <p:nvPr/>
          </p:nvSpPr>
          <p:spPr>
            <a:xfrm>
              <a:off x="1639296" y="3365223"/>
              <a:ext cx="223356" cy="129290"/>
            </a:xfrm>
            <a:custGeom>
              <a:avLst/>
              <a:gdLst/>
              <a:ahLst/>
              <a:cxnLst/>
              <a:rect l="l" t="t" r="r" b="b"/>
              <a:pathLst>
                <a:path w="6969" h="4034" extrusionOk="0">
                  <a:moveTo>
                    <a:pt x="1455" y="0"/>
                  </a:moveTo>
                  <a:lnTo>
                    <a:pt x="1" y="1604"/>
                  </a:lnTo>
                  <a:cubicBezTo>
                    <a:pt x="1" y="1604"/>
                    <a:pt x="5381" y="3609"/>
                    <a:pt x="6166" y="4027"/>
                  </a:cubicBezTo>
                  <a:cubicBezTo>
                    <a:pt x="6175" y="4031"/>
                    <a:pt x="6183" y="4033"/>
                    <a:pt x="6191" y="4033"/>
                  </a:cubicBezTo>
                  <a:cubicBezTo>
                    <a:pt x="6480" y="4033"/>
                    <a:pt x="6968" y="1621"/>
                    <a:pt x="6968" y="1621"/>
                  </a:cubicBezTo>
                  <a:lnTo>
                    <a:pt x="1455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76" name="Google Shape;2076;p43"/>
            <p:cNvSpPr/>
            <p:nvPr/>
          </p:nvSpPr>
          <p:spPr>
            <a:xfrm>
              <a:off x="1609842" y="3424644"/>
              <a:ext cx="201947" cy="181884"/>
            </a:xfrm>
            <a:custGeom>
              <a:avLst/>
              <a:gdLst/>
              <a:ahLst/>
              <a:cxnLst/>
              <a:rect l="l" t="t" r="r" b="b"/>
              <a:pathLst>
                <a:path w="6301" h="5675" extrusionOk="0">
                  <a:moveTo>
                    <a:pt x="1638" y="1"/>
                  </a:moveTo>
                  <a:lnTo>
                    <a:pt x="1" y="4078"/>
                  </a:lnTo>
                  <a:cubicBezTo>
                    <a:pt x="1" y="4078"/>
                    <a:pt x="2708" y="5448"/>
                    <a:pt x="3994" y="5665"/>
                  </a:cubicBezTo>
                  <a:cubicBezTo>
                    <a:pt x="4030" y="5671"/>
                    <a:pt x="4066" y="5675"/>
                    <a:pt x="4101" y="5675"/>
                  </a:cubicBezTo>
                  <a:cubicBezTo>
                    <a:pt x="5352" y="5675"/>
                    <a:pt x="6300" y="1755"/>
                    <a:pt x="6300" y="1755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77" name="Google Shape;2077;p43"/>
            <p:cNvSpPr/>
            <p:nvPr/>
          </p:nvSpPr>
          <p:spPr>
            <a:xfrm>
              <a:off x="1644680" y="3417689"/>
              <a:ext cx="192268" cy="84099"/>
            </a:xfrm>
            <a:custGeom>
              <a:avLst/>
              <a:gdLst/>
              <a:ahLst/>
              <a:cxnLst/>
              <a:rect l="l" t="t" r="r" b="b"/>
              <a:pathLst>
                <a:path w="5999" h="2624" extrusionOk="0">
                  <a:moveTo>
                    <a:pt x="0" y="1"/>
                  </a:moveTo>
                  <a:lnTo>
                    <a:pt x="284" y="869"/>
                  </a:lnTo>
                  <a:lnTo>
                    <a:pt x="5046" y="2624"/>
                  </a:lnTo>
                  <a:lnTo>
                    <a:pt x="5998" y="23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78" name="Google Shape;2078;p43"/>
            <p:cNvSpPr/>
            <p:nvPr/>
          </p:nvSpPr>
          <p:spPr>
            <a:xfrm>
              <a:off x="1147168" y="4449058"/>
              <a:ext cx="252810" cy="125957"/>
            </a:xfrm>
            <a:custGeom>
              <a:avLst/>
              <a:gdLst/>
              <a:ahLst/>
              <a:cxnLst/>
              <a:rect l="l" t="t" r="r" b="b"/>
              <a:pathLst>
                <a:path w="7888" h="3930" extrusionOk="0">
                  <a:moveTo>
                    <a:pt x="21" y="0"/>
                  </a:moveTo>
                  <a:cubicBezTo>
                    <a:pt x="19" y="0"/>
                    <a:pt x="18" y="1"/>
                    <a:pt x="17" y="1"/>
                  </a:cubicBezTo>
                  <a:cubicBezTo>
                    <a:pt x="1" y="51"/>
                    <a:pt x="1738" y="970"/>
                    <a:pt x="3894" y="2056"/>
                  </a:cubicBezTo>
                  <a:cubicBezTo>
                    <a:pt x="6004" y="3111"/>
                    <a:pt x="7735" y="3930"/>
                    <a:pt x="7848" y="3930"/>
                  </a:cubicBezTo>
                  <a:cubicBezTo>
                    <a:pt x="7851" y="3930"/>
                    <a:pt x="7853" y="3929"/>
                    <a:pt x="7854" y="3928"/>
                  </a:cubicBezTo>
                  <a:cubicBezTo>
                    <a:pt x="7887" y="3894"/>
                    <a:pt x="6150" y="2975"/>
                    <a:pt x="3977" y="1889"/>
                  </a:cubicBezTo>
                  <a:cubicBezTo>
                    <a:pt x="1864" y="824"/>
                    <a:pt x="120" y="0"/>
                    <a:pt x="2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79" name="Google Shape;2079;p43"/>
            <p:cNvSpPr/>
            <p:nvPr/>
          </p:nvSpPr>
          <p:spPr>
            <a:xfrm>
              <a:off x="1338891" y="2115305"/>
              <a:ext cx="96406" cy="168743"/>
            </a:xfrm>
            <a:custGeom>
              <a:avLst/>
              <a:gdLst/>
              <a:ahLst/>
              <a:cxnLst/>
              <a:rect l="l" t="t" r="r" b="b"/>
              <a:pathLst>
                <a:path w="3008" h="5265" extrusionOk="0">
                  <a:moveTo>
                    <a:pt x="2956" y="1"/>
                  </a:moveTo>
                  <a:cubicBezTo>
                    <a:pt x="2905" y="1"/>
                    <a:pt x="2211" y="1158"/>
                    <a:pt x="1421" y="2591"/>
                  </a:cubicBezTo>
                  <a:cubicBezTo>
                    <a:pt x="619" y="4045"/>
                    <a:pt x="0" y="5231"/>
                    <a:pt x="34" y="5265"/>
                  </a:cubicBezTo>
                  <a:cubicBezTo>
                    <a:pt x="34" y="5265"/>
                    <a:pt x="35" y="5265"/>
                    <a:pt x="35" y="5265"/>
                  </a:cubicBezTo>
                  <a:cubicBezTo>
                    <a:pt x="94" y="5265"/>
                    <a:pt x="775" y="4118"/>
                    <a:pt x="1588" y="2675"/>
                  </a:cubicBezTo>
                  <a:cubicBezTo>
                    <a:pt x="2390" y="1221"/>
                    <a:pt x="3008" y="18"/>
                    <a:pt x="2958" y="1"/>
                  </a:cubicBezTo>
                  <a:cubicBezTo>
                    <a:pt x="2957" y="1"/>
                    <a:pt x="2957" y="1"/>
                    <a:pt x="295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80" name="Google Shape;2080;p43"/>
            <p:cNvSpPr/>
            <p:nvPr/>
          </p:nvSpPr>
          <p:spPr>
            <a:xfrm>
              <a:off x="1309982" y="1772627"/>
              <a:ext cx="635680" cy="847947"/>
            </a:xfrm>
            <a:custGeom>
              <a:avLst/>
              <a:gdLst/>
              <a:ahLst/>
              <a:cxnLst/>
              <a:rect l="l" t="t" r="r" b="b"/>
              <a:pathLst>
                <a:path w="19834" h="26457" extrusionOk="0">
                  <a:moveTo>
                    <a:pt x="18062" y="0"/>
                  </a:moveTo>
                  <a:cubicBezTo>
                    <a:pt x="14370" y="33"/>
                    <a:pt x="11964" y="4344"/>
                    <a:pt x="12080" y="6767"/>
                  </a:cubicBezTo>
                  <a:cubicBezTo>
                    <a:pt x="12248" y="9942"/>
                    <a:pt x="11395" y="16859"/>
                    <a:pt x="11395" y="16859"/>
                  </a:cubicBezTo>
                  <a:lnTo>
                    <a:pt x="2941" y="10025"/>
                  </a:lnTo>
                  <a:lnTo>
                    <a:pt x="0" y="15221"/>
                  </a:lnTo>
                  <a:cubicBezTo>
                    <a:pt x="0" y="15221"/>
                    <a:pt x="10476" y="26456"/>
                    <a:pt x="15408" y="26456"/>
                  </a:cubicBezTo>
                  <a:cubicBezTo>
                    <a:pt x="15753" y="26456"/>
                    <a:pt x="16072" y="26401"/>
                    <a:pt x="16358" y="26283"/>
                  </a:cubicBezTo>
                  <a:cubicBezTo>
                    <a:pt x="17160" y="25948"/>
                    <a:pt x="17728" y="25297"/>
                    <a:pt x="18112" y="24428"/>
                  </a:cubicBezTo>
                  <a:cubicBezTo>
                    <a:pt x="19800" y="20568"/>
                    <a:pt x="19833" y="14419"/>
                    <a:pt x="19365" y="8354"/>
                  </a:cubicBezTo>
                  <a:cubicBezTo>
                    <a:pt x="18948" y="2991"/>
                    <a:pt x="18463" y="0"/>
                    <a:pt x="18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81" name="Google Shape;2081;p43"/>
            <p:cNvSpPr/>
            <p:nvPr/>
          </p:nvSpPr>
          <p:spPr>
            <a:xfrm>
              <a:off x="1729805" y="1772178"/>
              <a:ext cx="635680" cy="1073098"/>
            </a:xfrm>
            <a:custGeom>
              <a:avLst/>
              <a:gdLst/>
              <a:ahLst/>
              <a:cxnLst/>
              <a:rect l="l" t="t" r="r" b="b"/>
              <a:pathLst>
                <a:path w="19834" h="33482" extrusionOk="0">
                  <a:moveTo>
                    <a:pt x="7321" y="0"/>
                  </a:moveTo>
                  <a:cubicBezTo>
                    <a:pt x="5987" y="0"/>
                    <a:pt x="3957" y="143"/>
                    <a:pt x="2457" y="733"/>
                  </a:cubicBezTo>
                  <a:cubicBezTo>
                    <a:pt x="1521" y="1100"/>
                    <a:pt x="1" y="33481"/>
                    <a:pt x="1" y="33481"/>
                  </a:cubicBezTo>
                  <a:lnTo>
                    <a:pt x="18881" y="32362"/>
                  </a:lnTo>
                  <a:cubicBezTo>
                    <a:pt x="18881" y="32362"/>
                    <a:pt x="19834" y="6931"/>
                    <a:pt x="17946" y="4041"/>
                  </a:cubicBezTo>
                  <a:cubicBezTo>
                    <a:pt x="16041" y="1150"/>
                    <a:pt x="8706" y="81"/>
                    <a:pt x="8706" y="81"/>
                  </a:cubicBezTo>
                  <a:lnTo>
                    <a:pt x="8689" y="81"/>
                  </a:lnTo>
                  <a:cubicBezTo>
                    <a:pt x="8593" y="45"/>
                    <a:pt x="8066" y="0"/>
                    <a:pt x="7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82" name="Google Shape;2082;p43"/>
            <p:cNvSpPr/>
            <p:nvPr/>
          </p:nvSpPr>
          <p:spPr>
            <a:xfrm>
              <a:off x="387615" y="1429884"/>
              <a:ext cx="1317063" cy="1053387"/>
            </a:xfrm>
            <a:custGeom>
              <a:avLst/>
              <a:gdLst/>
              <a:ahLst/>
              <a:cxnLst/>
              <a:rect l="l" t="t" r="r" b="b"/>
              <a:pathLst>
                <a:path w="41094" h="32867" extrusionOk="0">
                  <a:moveTo>
                    <a:pt x="9999" y="1"/>
                  </a:moveTo>
                  <a:cubicBezTo>
                    <a:pt x="9063" y="1"/>
                    <a:pt x="8311" y="752"/>
                    <a:pt x="8311" y="1688"/>
                  </a:cubicBezTo>
                  <a:lnTo>
                    <a:pt x="8311" y="12649"/>
                  </a:lnTo>
                  <a:lnTo>
                    <a:pt x="7576" y="12649"/>
                  </a:lnTo>
                  <a:cubicBezTo>
                    <a:pt x="7225" y="12649"/>
                    <a:pt x="6891" y="12565"/>
                    <a:pt x="6573" y="12398"/>
                  </a:cubicBezTo>
                  <a:cubicBezTo>
                    <a:pt x="5928" y="12088"/>
                    <a:pt x="5260" y="11946"/>
                    <a:pt x="4608" y="11946"/>
                  </a:cubicBezTo>
                  <a:cubicBezTo>
                    <a:pt x="2236" y="11946"/>
                    <a:pt x="80" y="13834"/>
                    <a:pt x="40" y="16442"/>
                  </a:cubicBezTo>
                  <a:cubicBezTo>
                    <a:pt x="0" y="19099"/>
                    <a:pt x="2169" y="21083"/>
                    <a:pt x="4593" y="21083"/>
                  </a:cubicBezTo>
                  <a:cubicBezTo>
                    <a:pt x="5203" y="21083"/>
                    <a:pt x="5829" y="20958"/>
                    <a:pt x="6440" y="20686"/>
                  </a:cubicBezTo>
                  <a:cubicBezTo>
                    <a:pt x="6724" y="20552"/>
                    <a:pt x="7041" y="20485"/>
                    <a:pt x="7359" y="20485"/>
                  </a:cubicBezTo>
                  <a:lnTo>
                    <a:pt x="8311" y="20485"/>
                  </a:lnTo>
                  <a:lnTo>
                    <a:pt x="8311" y="31179"/>
                  </a:lnTo>
                  <a:cubicBezTo>
                    <a:pt x="8311" y="32098"/>
                    <a:pt x="9063" y="32866"/>
                    <a:pt x="9999" y="32866"/>
                  </a:cubicBezTo>
                  <a:lnTo>
                    <a:pt x="39723" y="32866"/>
                  </a:lnTo>
                  <a:cubicBezTo>
                    <a:pt x="40475" y="32866"/>
                    <a:pt x="41093" y="32248"/>
                    <a:pt x="41093" y="31479"/>
                  </a:cubicBezTo>
                  <a:lnTo>
                    <a:pt x="41093" y="1371"/>
                  </a:lnTo>
                  <a:cubicBezTo>
                    <a:pt x="41093" y="619"/>
                    <a:pt x="40475" y="1"/>
                    <a:pt x="39723" y="1"/>
                  </a:cubicBezTo>
                  <a:lnTo>
                    <a:pt x="28980" y="1"/>
                  </a:lnTo>
                  <a:lnTo>
                    <a:pt x="28980" y="1220"/>
                  </a:lnTo>
                  <a:cubicBezTo>
                    <a:pt x="28980" y="1504"/>
                    <a:pt x="29030" y="1772"/>
                    <a:pt x="29147" y="2039"/>
                  </a:cubicBezTo>
                  <a:cubicBezTo>
                    <a:pt x="29364" y="2574"/>
                    <a:pt x="29481" y="3158"/>
                    <a:pt x="29481" y="3743"/>
                  </a:cubicBezTo>
                  <a:cubicBezTo>
                    <a:pt x="29481" y="6199"/>
                    <a:pt x="27526" y="8204"/>
                    <a:pt x="25070" y="8288"/>
                  </a:cubicBezTo>
                  <a:cubicBezTo>
                    <a:pt x="25007" y="8291"/>
                    <a:pt x="24944" y="8292"/>
                    <a:pt x="24882" y="8292"/>
                  </a:cubicBezTo>
                  <a:cubicBezTo>
                    <a:pt x="22509" y="8292"/>
                    <a:pt x="20537" y="6454"/>
                    <a:pt x="20358" y="4061"/>
                  </a:cubicBezTo>
                  <a:cubicBezTo>
                    <a:pt x="20308" y="3292"/>
                    <a:pt x="20442" y="2507"/>
                    <a:pt x="20776" y="1822"/>
                  </a:cubicBezTo>
                  <a:cubicBezTo>
                    <a:pt x="20926" y="1521"/>
                    <a:pt x="20993" y="1187"/>
                    <a:pt x="21010" y="853"/>
                  </a:cubicBezTo>
                  <a:lnTo>
                    <a:pt x="210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83" name="Google Shape;2083;p43"/>
            <p:cNvSpPr/>
            <p:nvPr/>
          </p:nvSpPr>
          <p:spPr>
            <a:xfrm>
              <a:off x="1745349" y="1948261"/>
              <a:ext cx="28396" cy="666191"/>
            </a:xfrm>
            <a:custGeom>
              <a:avLst/>
              <a:gdLst/>
              <a:ahLst/>
              <a:cxnLst/>
              <a:rect l="l" t="t" r="r" b="b"/>
              <a:pathLst>
                <a:path w="886" h="20786" extrusionOk="0">
                  <a:moveTo>
                    <a:pt x="802" y="0"/>
                  </a:moveTo>
                  <a:cubicBezTo>
                    <a:pt x="786" y="67"/>
                    <a:pt x="769" y="134"/>
                    <a:pt x="786" y="218"/>
                  </a:cubicBezTo>
                  <a:cubicBezTo>
                    <a:pt x="769" y="368"/>
                    <a:pt x="769" y="569"/>
                    <a:pt x="752" y="819"/>
                  </a:cubicBezTo>
                  <a:cubicBezTo>
                    <a:pt x="752" y="1371"/>
                    <a:pt x="735" y="2122"/>
                    <a:pt x="735" y="3041"/>
                  </a:cubicBezTo>
                  <a:cubicBezTo>
                    <a:pt x="702" y="4929"/>
                    <a:pt x="702" y="7536"/>
                    <a:pt x="652" y="10410"/>
                  </a:cubicBezTo>
                  <a:cubicBezTo>
                    <a:pt x="602" y="13284"/>
                    <a:pt x="451" y="15874"/>
                    <a:pt x="284" y="17762"/>
                  </a:cubicBezTo>
                  <a:cubicBezTo>
                    <a:pt x="201" y="18697"/>
                    <a:pt x="134" y="19449"/>
                    <a:pt x="84" y="19984"/>
                  </a:cubicBezTo>
                  <a:cubicBezTo>
                    <a:pt x="50" y="20218"/>
                    <a:pt x="34" y="20418"/>
                    <a:pt x="17" y="20585"/>
                  </a:cubicBezTo>
                  <a:cubicBezTo>
                    <a:pt x="0" y="20652"/>
                    <a:pt x="0" y="20719"/>
                    <a:pt x="0" y="20786"/>
                  </a:cubicBezTo>
                  <a:cubicBezTo>
                    <a:pt x="34" y="20719"/>
                    <a:pt x="50" y="20652"/>
                    <a:pt x="50" y="20585"/>
                  </a:cubicBezTo>
                  <a:cubicBezTo>
                    <a:pt x="84" y="20435"/>
                    <a:pt x="100" y="20234"/>
                    <a:pt x="151" y="19984"/>
                  </a:cubicBezTo>
                  <a:cubicBezTo>
                    <a:pt x="217" y="19466"/>
                    <a:pt x="318" y="18714"/>
                    <a:pt x="418" y="17762"/>
                  </a:cubicBezTo>
                  <a:cubicBezTo>
                    <a:pt x="618" y="15890"/>
                    <a:pt x="769" y="13284"/>
                    <a:pt x="836" y="10410"/>
                  </a:cubicBezTo>
                  <a:cubicBezTo>
                    <a:pt x="886" y="7536"/>
                    <a:pt x="869" y="4929"/>
                    <a:pt x="852" y="3041"/>
                  </a:cubicBezTo>
                  <a:cubicBezTo>
                    <a:pt x="852" y="2122"/>
                    <a:pt x="836" y="1371"/>
                    <a:pt x="836" y="819"/>
                  </a:cubicBezTo>
                  <a:cubicBezTo>
                    <a:pt x="819" y="569"/>
                    <a:pt x="819" y="368"/>
                    <a:pt x="819" y="218"/>
                  </a:cubicBezTo>
                  <a:cubicBezTo>
                    <a:pt x="819" y="134"/>
                    <a:pt x="819" y="67"/>
                    <a:pt x="8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84" name="Google Shape;2084;p43"/>
            <p:cNvSpPr/>
            <p:nvPr/>
          </p:nvSpPr>
          <p:spPr>
            <a:xfrm>
              <a:off x="2053798" y="1390270"/>
              <a:ext cx="123200" cy="263451"/>
            </a:xfrm>
            <a:custGeom>
              <a:avLst/>
              <a:gdLst/>
              <a:ahLst/>
              <a:cxnLst/>
              <a:rect l="l" t="t" r="r" b="b"/>
              <a:pathLst>
                <a:path w="3844" h="8220" extrusionOk="0">
                  <a:moveTo>
                    <a:pt x="2406" y="0"/>
                  </a:moveTo>
                  <a:lnTo>
                    <a:pt x="786" y="1537"/>
                  </a:lnTo>
                  <a:lnTo>
                    <a:pt x="0" y="8204"/>
                  </a:lnTo>
                  <a:cubicBezTo>
                    <a:pt x="81" y="8215"/>
                    <a:pt x="154" y="8220"/>
                    <a:pt x="221" y="8220"/>
                  </a:cubicBezTo>
                  <a:cubicBezTo>
                    <a:pt x="879" y="8220"/>
                    <a:pt x="911" y="7736"/>
                    <a:pt x="888" y="7505"/>
                  </a:cubicBezTo>
                  <a:lnTo>
                    <a:pt x="888" y="7505"/>
                  </a:lnTo>
                  <a:cubicBezTo>
                    <a:pt x="966" y="7774"/>
                    <a:pt x="1263" y="7954"/>
                    <a:pt x="1559" y="7954"/>
                  </a:cubicBezTo>
                  <a:cubicBezTo>
                    <a:pt x="1660" y="7954"/>
                    <a:pt x="1762" y="7933"/>
                    <a:pt x="1855" y="7887"/>
                  </a:cubicBezTo>
                  <a:cubicBezTo>
                    <a:pt x="2256" y="7703"/>
                    <a:pt x="2423" y="7218"/>
                    <a:pt x="2390" y="6784"/>
                  </a:cubicBezTo>
                  <a:lnTo>
                    <a:pt x="2390" y="6784"/>
                  </a:lnTo>
                  <a:cubicBezTo>
                    <a:pt x="2550" y="6978"/>
                    <a:pt x="2773" y="7067"/>
                    <a:pt x="2993" y="7067"/>
                  </a:cubicBezTo>
                  <a:cubicBezTo>
                    <a:pt x="3323" y="7067"/>
                    <a:pt x="3650" y="6867"/>
                    <a:pt x="3760" y="6516"/>
                  </a:cubicBezTo>
                  <a:cubicBezTo>
                    <a:pt x="3843" y="6199"/>
                    <a:pt x="3793" y="5882"/>
                    <a:pt x="3609" y="5598"/>
                  </a:cubicBezTo>
                  <a:cubicBezTo>
                    <a:pt x="3442" y="5347"/>
                    <a:pt x="3259" y="5080"/>
                    <a:pt x="3058" y="4846"/>
                  </a:cubicBezTo>
                  <a:cubicBezTo>
                    <a:pt x="2122" y="3592"/>
                    <a:pt x="2106" y="1922"/>
                    <a:pt x="24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85" name="Google Shape;2085;p43"/>
            <p:cNvSpPr/>
            <p:nvPr/>
          </p:nvSpPr>
          <p:spPr>
            <a:xfrm>
              <a:off x="1796212" y="1322068"/>
              <a:ext cx="300469" cy="540555"/>
            </a:xfrm>
            <a:custGeom>
              <a:avLst/>
              <a:gdLst/>
              <a:ahLst/>
              <a:cxnLst/>
              <a:rect l="l" t="t" r="r" b="b"/>
              <a:pathLst>
                <a:path w="9375" h="16866" extrusionOk="0">
                  <a:moveTo>
                    <a:pt x="3791" y="1"/>
                  </a:moveTo>
                  <a:cubicBezTo>
                    <a:pt x="2655" y="1"/>
                    <a:pt x="1514" y="228"/>
                    <a:pt x="435" y="691"/>
                  </a:cubicBezTo>
                  <a:cubicBezTo>
                    <a:pt x="435" y="691"/>
                    <a:pt x="1" y="6339"/>
                    <a:pt x="34" y="8795"/>
                  </a:cubicBezTo>
                  <a:cubicBezTo>
                    <a:pt x="67" y="11251"/>
                    <a:pt x="2524" y="11635"/>
                    <a:pt x="2524" y="11635"/>
                  </a:cubicBezTo>
                  <a:cubicBezTo>
                    <a:pt x="2524" y="11635"/>
                    <a:pt x="2440" y="12437"/>
                    <a:pt x="2323" y="13440"/>
                  </a:cubicBezTo>
                  <a:cubicBezTo>
                    <a:pt x="2139" y="15278"/>
                    <a:pt x="3576" y="16865"/>
                    <a:pt x="5414" y="16865"/>
                  </a:cubicBezTo>
                  <a:cubicBezTo>
                    <a:pt x="7052" y="16865"/>
                    <a:pt x="8405" y="15612"/>
                    <a:pt x="8522" y="13974"/>
                  </a:cubicBezTo>
                  <a:lnTo>
                    <a:pt x="9374" y="2061"/>
                  </a:lnTo>
                  <a:lnTo>
                    <a:pt x="9006" y="1777"/>
                  </a:lnTo>
                  <a:cubicBezTo>
                    <a:pt x="7483" y="606"/>
                    <a:pt x="5645" y="1"/>
                    <a:pt x="3791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86" name="Google Shape;2086;p43"/>
            <p:cNvSpPr/>
            <p:nvPr/>
          </p:nvSpPr>
          <p:spPr>
            <a:xfrm>
              <a:off x="1808135" y="1466806"/>
              <a:ext cx="30415" cy="22788"/>
            </a:xfrm>
            <a:custGeom>
              <a:avLst/>
              <a:gdLst/>
              <a:ahLst/>
              <a:cxnLst/>
              <a:rect l="l" t="t" r="r" b="b"/>
              <a:pathLst>
                <a:path w="949" h="711" extrusionOk="0">
                  <a:moveTo>
                    <a:pt x="460" y="1"/>
                  </a:moveTo>
                  <a:cubicBezTo>
                    <a:pt x="156" y="1"/>
                    <a:pt x="1" y="358"/>
                    <a:pt x="213" y="586"/>
                  </a:cubicBezTo>
                  <a:cubicBezTo>
                    <a:pt x="286" y="668"/>
                    <a:pt x="384" y="710"/>
                    <a:pt x="481" y="710"/>
                  </a:cubicBezTo>
                  <a:cubicBezTo>
                    <a:pt x="564" y="710"/>
                    <a:pt x="646" y="681"/>
                    <a:pt x="715" y="620"/>
                  </a:cubicBezTo>
                  <a:cubicBezTo>
                    <a:pt x="949" y="402"/>
                    <a:pt x="798" y="18"/>
                    <a:pt x="481" y="1"/>
                  </a:cubicBezTo>
                  <a:cubicBezTo>
                    <a:pt x="474" y="1"/>
                    <a:pt x="467" y="1"/>
                    <a:pt x="4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87" name="Google Shape;2087;p43"/>
            <p:cNvSpPr/>
            <p:nvPr/>
          </p:nvSpPr>
          <p:spPr>
            <a:xfrm>
              <a:off x="1808520" y="1450364"/>
              <a:ext cx="40736" cy="11442"/>
            </a:xfrm>
            <a:custGeom>
              <a:avLst/>
              <a:gdLst/>
              <a:ahLst/>
              <a:cxnLst/>
              <a:rect l="l" t="t" r="r" b="b"/>
              <a:pathLst>
                <a:path w="1271" h="357" extrusionOk="0">
                  <a:moveTo>
                    <a:pt x="636" y="1"/>
                  </a:moveTo>
                  <a:cubicBezTo>
                    <a:pt x="460" y="1"/>
                    <a:pt x="285" y="55"/>
                    <a:pt x="135" y="164"/>
                  </a:cubicBezTo>
                  <a:cubicBezTo>
                    <a:pt x="34" y="247"/>
                    <a:pt x="1" y="331"/>
                    <a:pt x="18" y="347"/>
                  </a:cubicBezTo>
                  <a:cubicBezTo>
                    <a:pt x="22" y="353"/>
                    <a:pt x="29" y="356"/>
                    <a:pt x="39" y="356"/>
                  </a:cubicBezTo>
                  <a:cubicBezTo>
                    <a:pt x="112" y="356"/>
                    <a:pt x="342" y="214"/>
                    <a:pt x="636" y="214"/>
                  </a:cubicBezTo>
                  <a:cubicBezTo>
                    <a:pt x="650" y="213"/>
                    <a:pt x="665" y="213"/>
                    <a:pt x="679" y="213"/>
                  </a:cubicBezTo>
                  <a:cubicBezTo>
                    <a:pt x="952" y="213"/>
                    <a:pt x="1163" y="339"/>
                    <a:pt x="1233" y="339"/>
                  </a:cubicBezTo>
                  <a:cubicBezTo>
                    <a:pt x="1243" y="339"/>
                    <a:pt x="1250" y="337"/>
                    <a:pt x="1254" y="331"/>
                  </a:cubicBezTo>
                  <a:cubicBezTo>
                    <a:pt x="1271" y="314"/>
                    <a:pt x="1237" y="247"/>
                    <a:pt x="1137" y="164"/>
                  </a:cubicBezTo>
                  <a:cubicBezTo>
                    <a:pt x="987" y="55"/>
                    <a:pt x="811" y="1"/>
                    <a:pt x="6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88" name="Google Shape;2088;p43"/>
            <p:cNvSpPr/>
            <p:nvPr/>
          </p:nvSpPr>
          <p:spPr>
            <a:xfrm>
              <a:off x="1925278" y="1476421"/>
              <a:ext cx="29550" cy="22852"/>
            </a:xfrm>
            <a:custGeom>
              <a:avLst/>
              <a:gdLst/>
              <a:ahLst/>
              <a:cxnLst/>
              <a:rect l="l" t="t" r="r" b="b"/>
              <a:pathLst>
                <a:path w="922" h="713" extrusionOk="0">
                  <a:moveTo>
                    <a:pt x="453" y="1"/>
                  </a:moveTo>
                  <a:cubicBezTo>
                    <a:pt x="390" y="1"/>
                    <a:pt x="326" y="18"/>
                    <a:pt x="268" y="52"/>
                  </a:cubicBezTo>
                  <a:cubicBezTo>
                    <a:pt x="0" y="219"/>
                    <a:pt x="67" y="620"/>
                    <a:pt x="368" y="704"/>
                  </a:cubicBezTo>
                  <a:cubicBezTo>
                    <a:pt x="396" y="710"/>
                    <a:pt x="423" y="713"/>
                    <a:pt x="450" y="713"/>
                  </a:cubicBezTo>
                  <a:cubicBezTo>
                    <a:pt x="726" y="713"/>
                    <a:pt x="921" y="413"/>
                    <a:pt x="769" y="169"/>
                  </a:cubicBezTo>
                  <a:cubicBezTo>
                    <a:pt x="693" y="60"/>
                    <a:pt x="573" y="1"/>
                    <a:pt x="4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89" name="Google Shape;2089;p43"/>
            <p:cNvSpPr/>
            <p:nvPr/>
          </p:nvSpPr>
          <p:spPr>
            <a:xfrm>
              <a:off x="1926335" y="1460011"/>
              <a:ext cx="40736" cy="11410"/>
            </a:xfrm>
            <a:custGeom>
              <a:avLst/>
              <a:gdLst/>
              <a:ahLst/>
              <a:cxnLst/>
              <a:rect l="l" t="t" r="r" b="b"/>
              <a:pathLst>
                <a:path w="1271" h="356" extrusionOk="0">
                  <a:moveTo>
                    <a:pt x="634" y="0"/>
                  </a:moveTo>
                  <a:cubicBezTo>
                    <a:pt x="460" y="0"/>
                    <a:pt x="285" y="55"/>
                    <a:pt x="134" y="163"/>
                  </a:cubicBezTo>
                  <a:cubicBezTo>
                    <a:pt x="34" y="247"/>
                    <a:pt x="1" y="330"/>
                    <a:pt x="17" y="347"/>
                  </a:cubicBezTo>
                  <a:cubicBezTo>
                    <a:pt x="21" y="353"/>
                    <a:pt x="29" y="356"/>
                    <a:pt x="38" y="356"/>
                  </a:cubicBezTo>
                  <a:cubicBezTo>
                    <a:pt x="112" y="356"/>
                    <a:pt x="341" y="211"/>
                    <a:pt x="636" y="197"/>
                  </a:cubicBezTo>
                  <a:cubicBezTo>
                    <a:pt x="930" y="197"/>
                    <a:pt x="1159" y="339"/>
                    <a:pt x="1233" y="339"/>
                  </a:cubicBezTo>
                  <a:cubicBezTo>
                    <a:pt x="1243" y="339"/>
                    <a:pt x="1250" y="336"/>
                    <a:pt x="1254" y="330"/>
                  </a:cubicBezTo>
                  <a:cubicBezTo>
                    <a:pt x="1271" y="314"/>
                    <a:pt x="1237" y="230"/>
                    <a:pt x="1120" y="163"/>
                  </a:cubicBezTo>
                  <a:cubicBezTo>
                    <a:pt x="978" y="55"/>
                    <a:pt x="807" y="0"/>
                    <a:pt x="6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90" name="Google Shape;2090;p43"/>
            <p:cNvSpPr/>
            <p:nvPr/>
          </p:nvSpPr>
          <p:spPr>
            <a:xfrm>
              <a:off x="1855120" y="1466293"/>
              <a:ext cx="36441" cy="95413"/>
            </a:xfrm>
            <a:custGeom>
              <a:avLst/>
              <a:gdLst/>
              <a:ahLst/>
              <a:cxnLst/>
              <a:rect l="l" t="t" r="r" b="b"/>
              <a:pathLst>
                <a:path w="1137" h="2977" extrusionOk="0">
                  <a:moveTo>
                    <a:pt x="1085" y="1"/>
                  </a:moveTo>
                  <a:cubicBezTo>
                    <a:pt x="1029" y="1"/>
                    <a:pt x="682" y="779"/>
                    <a:pt x="318" y="1738"/>
                  </a:cubicBezTo>
                  <a:cubicBezTo>
                    <a:pt x="234" y="1972"/>
                    <a:pt x="151" y="2206"/>
                    <a:pt x="67" y="2440"/>
                  </a:cubicBezTo>
                  <a:cubicBezTo>
                    <a:pt x="17" y="2540"/>
                    <a:pt x="0" y="2674"/>
                    <a:pt x="17" y="2808"/>
                  </a:cubicBezTo>
                  <a:cubicBezTo>
                    <a:pt x="51" y="2875"/>
                    <a:pt x="101" y="2925"/>
                    <a:pt x="168" y="2941"/>
                  </a:cubicBezTo>
                  <a:cubicBezTo>
                    <a:pt x="218" y="2958"/>
                    <a:pt x="268" y="2958"/>
                    <a:pt x="318" y="2958"/>
                  </a:cubicBezTo>
                  <a:cubicBezTo>
                    <a:pt x="388" y="2971"/>
                    <a:pt x="461" y="2976"/>
                    <a:pt x="534" y="2976"/>
                  </a:cubicBezTo>
                  <a:cubicBezTo>
                    <a:pt x="652" y="2976"/>
                    <a:pt x="772" y="2962"/>
                    <a:pt x="886" y="2941"/>
                  </a:cubicBezTo>
                  <a:cubicBezTo>
                    <a:pt x="702" y="2875"/>
                    <a:pt x="518" y="2841"/>
                    <a:pt x="335" y="2825"/>
                  </a:cubicBezTo>
                  <a:cubicBezTo>
                    <a:pt x="251" y="2825"/>
                    <a:pt x="184" y="2791"/>
                    <a:pt x="168" y="2758"/>
                  </a:cubicBezTo>
                  <a:cubicBezTo>
                    <a:pt x="168" y="2657"/>
                    <a:pt x="184" y="2574"/>
                    <a:pt x="234" y="2490"/>
                  </a:cubicBezTo>
                  <a:cubicBezTo>
                    <a:pt x="318" y="2273"/>
                    <a:pt x="402" y="2039"/>
                    <a:pt x="502" y="1805"/>
                  </a:cubicBezTo>
                  <a:cubicBezTo>
                    <a:pt x="869" y="836"/>
                    <a:pt x="1137" y="17"/>
                    <a:pt x="1087" y="1"/>
                  </a:cubicBezTo>
                  <a:cubicBezTo>
                    <a:pt x="1086" y="1"/>
                    <a:pt x="1085" y="1"/>
                    <a:pt x="10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91" name="Google Shape;2091;p43"/>
            <p:cNvSpPr/>
            <p:nvPr/>
          </p:nvSpPr>
          <p:spPr>
            <a:xfrm>
              <a:off x="1865280" y="1571192"/>
              <a:ext cx="58940" cy="30544"/>
            </a:xfrm>
            <a:custGeom>
              <a:avLst/>
              <a:gdLst/>
              <a:ahLst/>
              <a:cxnLst/>
              <a:rect l="l" t="t" r="r" b="b"/>
              <a:pathLst>
                <a:path w="1839" h="953" extrusionOk="0">
                  <a:moveTo>
                    <a:pt x="1729" y="1"/>
                  </a:moveTo>
                  <a:cubicBezTo>
                    <a:pt x="1705" y="1"/>
                    <a:pt x="658" y="522"/>
                    <a:pt x="49" y="522"/>
                  </a:cubicBezTo>
                  <a:cubicBezTo>
                    <a:pt x="33" y="522"/>
                    <a:pt x="17" y="521"/>
                    <a:pt x="1" y="521"/>
                  </a:cubicBezTo>
                  <a:lnTo>
                    <a:pt x="1" y="521"/>
                  </a:lnTo>
                  <a:cubicBezTo>
                    <a:pt x="178" y="799"/>
                    <a:pt x="490" y="953"/>
                    <a:pt x="805" y="953"/>
                  </a:cubicBezTo>
                  <a:cubicBezTo>
                    <a:pt x="906" y="953"/>
                    <a:pt x="1007" y="937"/>
                    <a:pt x="1104" y="905"/>
                  </a:cubicBezTo>
                  <a:cubicBezTo>
                    <a:pt x="1839" y="621"/>
                    <a:pt x="1672" y="36"/>
                    <a:pt x="1672" y="36"/>
                  </a:cubicBezTo>
                  <a:cubicBezTo>
                    <a:pt x="1715" y="11"/>
                    <a:pt x="1733" y="1"/>
                    <a:pt x="1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92" name="Google Shape;2092;p43"/>
            <p:cNvSpPr/>
            <p:nvPr/>
          </p:nvSpPr>
          <p:spPr>
            <a:xfrm>
              <a:off x="1876530" y="1664426"/>
              <a:ext cx="102848" cy="49998"/>
            </a:xfrm>
            <a:custGeom>
              <a:avLst/>
              <a:gdLst/>
              <a:ahLst/>
              <a:cxnLst/>
              <a:rect l="l" t="t" r="r" b="b"/>
              <a:pathLst>
                <a:path w="3209" h="1560" extrusionOk="0">
                  <a:moveTo>
                    <a:pt x="3209" y="1"/>
                  </a:moveTo>
                  <a:lnTo>
                    <a:pt x="3209" y="1"/>
                  </a:lnTo>
                  <a:cubicBezTo>
                    <a:pt x="2302" y="590"/>
                    <a:pt x="1259" y="906"/>
                    <a:pt x="180" y="906"/>
                  </a:cubicBezTo>
                  <a:cubicBezTo>
                    <a:pt x="126" y="906"/>
                    <a:pt x="72" y="905"/>
                    <a:pt x="18" y="903"/>
                  </a:cubicBezTo>
                  <a:lnTo>
                    <a:pt x="1" y="1538"/>
                  </a:lnTo>
                  <a:cubicBezTo>
                    <a:pt x="153" y="1553"/>
                    <a:pt x="299" y="1559"/>
                    <a:pt x="438" y="1559"/>
                  </a:cubicBezTo>
                  <a:cubicBezTo>
                    <a:pt x="2547" y="1559"/>
                    <a:pt x="3209" y="1"/>
                    <a:pt x="3209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93" name="Google Shape;2093;p43"/>
            <p:cNvSpPr/>
            <p:nvPr/>
          </p:nvSpPr>
          <p:spPr>
            <a:xfrm>
              <a:off x="2072548" y="1463921"/>
              <a:ext cx="81599" cy="104163"/>
            </a:xfrm>
            <a:custGeom>
              <a:avLst/>
              <a:gdLst/>
              <a:ahLst/>
              <a:cxnLst/>
              <a:rect l="l" t="t" r="r" b="b"/>
              <a:pathLst>
                <a:path w="2546" h="3250" extrusionOk="0">
                  <a:moveTo>
                    <a:pt x="878" y="0"/>
                  </a:moveTo>
                  <a:cubicBezTo>
                    <a:pt x="806" y="0"/>
                    <a:pt x="760" y="5"/>
                    <a:pt x="752" y="8"/>
                  </a:cubicBezTo>
                  <a:cubicBezTo>
                    <a:pt x="752" y="8"/>
                    <a:pt x="17" y="2899"/>
                    <a:pt x="0" y="2965"/>
                  </a:cubicBezTo>
                  <a:cubicBezTo>
                    <a:pt x="0" y="2998"/>
                    <a:pt x="486" y="3250"/>
                    <a:pt x="1013" y="3250"/>
                  </a:cubicBezTo>
                  <a:cubicBezTo>
                    <a:pt x="1557" y="3250"/>
                    <a:pt x="2145" y="2982"/>
                    <a:pt x="2289" y="1929"/>
                  </a:cubicBezTo>
                  <a:cubicBezTo>
                    <a:pt x="2545" y="166"/>
                    <a:pt x="1289" y="0"/>
                    <a:pt x="878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94" name="Google Shape;2094;p43"/>
            <p:cNvSpPr/>
            <p:nvPr/>
          </p:nvSpPr>
          <p:spPr>
            <a:xfrm>
              <a:off x="2096104" y="1487670"/>
              <a:ext cx="34294" cy="58010"/>
            </a:xfrm>
            <a:custGeom>
              <a:avLst/>
              <a:gdLst/>
              <a:ahLst/>
              <a:cxnLst/>
              <a:rect l="l" t="t" r="r" b="b"/>
              <a:pathLst>
                <a:path w="1070" h="1810" extrusionOk="0">
                  <a:moveTo>
                    <a:pt x="587" y="1"/>
                  </a:moveTo>
                  <a:cubicBezTo>
                    <a:pt x="540" y="1"/>
                    <a:pt x="493" y="15"/>
                    <a:pt x="451" y="36"/>
                  </a:cubicBezTo>
                  <a:cubicBezTo>
                    <a:pt x="418" y="69"/>
                    <a:pt x="385" y="102"/>
                    <a:pt x="351" y="152"/>
                  </a:cubicBezTo>
                  <a:cubicBezTo>
                    <a:pt x="335" y="236"/>
                    <a:pt x="368" y="286"/>
                    <a:pt x="368" y="286"/>
                  </a:cubicBezTo>
                  <a:cubicBezTo>
                    <a:pt x="385" y="269"/>
                    <a:pt x="368" y="236"/>
                    <a:pt x="418" y="186"/>
                  </a:cubicBezTo>
                  <a:cubicBezTo>
                    <a:pt x="443" y="124"/>
                    <a:pt x="504" y="90"/>
                    <a:pt x="569" y="90"/>
                  </a:cubicBezTo>
                  <a:cubicBezTo>
                    <a:pt x="591" y="90"/>
                    <a:pt x="614" y="94"/>
                    <a:pt x="635" y="102"/>
                  </a:cubicBezTo>
                  <a:cubicBezTo>
                    <a:pt x="769" y="169"/>
                    <a:pt x="852" y="286"/>
                    <a:pt x="869" y="420"/>
                  </a:cubicBezTo>
                  <a:cubicBezTo>
                    <a:pt x="919" y="604"/>
                    <a:pt x="919" y="787"/>
                    <a:pt x="903" y="954"/>
                  </a:cubicBezTo>
                  <a:cubicBezTo>
                    <a:pt x="836" y="1322"/>
                    <a:pt x="602" y="1656"/>
                    <a:pt x="368" y="1706"/>
                  </a:cubicBezTo>
                  <a:cubicBezTo>
                    <a:pt x="347" y="1711"/>
                    <a:pt x="325" y="1713"/>
                    <a:pt x="303" y="1713"/>
                  </a:cubicBezTo>
                  <a:cubicBezTo>
                    <a:pt x="235" y="1713"/>
                    <a:pt x="163" y="1694"/>
                    <a:pt x="101" y="1656"/>
                  </a:cubicBezTo>
                  <a:cubicBezTo>
                    <a:pt x="50" y="1623"/>
                    <a:pt x="17" y="1589"/>
                    <a:pt x="17" y="1589"/>
                  </a:cubicBezTo>
                  <a:cubicBezTo>
                    <a:pt x="0" y="1589"/>
                    <a:pt x="0" y="1640"/>
                    <a:pt x="67" y="1706"/>
                  </a:cubicBezTo>
                  <a:cubicBezTo>
                    <a:pt x="140" y="1764"/>
                    <a:pt x="238" y="1810"/>
                    <a:pt x="339" y="1810"/>
                  </a:cubicBezTo>
                  <a:cubicBezTo>
                    <a:pt x="354" y="1810"/>
                    <a:pt x="369" y="1809"/>
                    <a:pt x="385" y="1807"/>
                  </a:cubicBezTo>
                  <a:cubicBezTo>
                    <a:pt x="702" y="1757"/>
                    <a:pt x="969" y="1389"/>
                    <a:pt x="1036" y="988"/>
                  </a:cubicBezTo>
                  <a:cubicBezTo>
                    <a:pt x="1070" y="787"/>
                    <a:pt x="1053" y="570"/>
                    <a:pt x="1003" y="386"/>
                  </a:cubicBezTo>
                  <a:cubicBezTo>
                    <a:pt x="953" y="219"/>
                    <a:pt x="836" y="69"/>
                    <a:pt x="669" y="19"/>
                  </a:cubicBezTo>
                  <a:cubicBezTo>
                    <a:pt x="643" y="6"/>
                    <a:pt x="615" y="1"/>
                    <a:pt x="587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95" name="Google Shape;2095;p43"/>
            <p:cNvSpPr/>
            <p:nvPr/>
          </p:nvSpPr>
          <p:spPr>
            <a:xfrm>
              <a:off x="1787271" y="1194445"/>
              <a:ext cx="442194" cy="329730"/>
            </a:xfrm>
            <a:custGeom>
              <a:avLst/>
              <a:gdLst/>
              <a:ahLst/>
              <a:cxnLst/>
              <a:rect l="l" t="t" r="r" b="b"/>
              <a:pathLst>
                <a:path w="13797" h="10288" extrusionOk="0">
                  <a:moveTo>
                    <a:pt x="1670" y="1"/>
                  </a:moveTo>
                  <a:cubicBezTo>
                    <a:pt x="1497" y="1"/>
                    <a:pt x="1331" y="44"/>
                    <a:pt x="1199" y="145"/>
                  </a:cubicBezTo>
                  <a:cubicBezTo>
                    <a:pt x="898" y="413"/>
                    <a:pt x="814" y="830"/>
                    <a:pt x="948" y="1181"/>
                  </a:cubicBezTo>
                  <a:cubicBezTo>
                    <a:pt x="1098" y="1532"/>
                    <a:pt x="1315" y="1849"/>
                    <a:pt x="1600" y="2100"/>
                  </a:cubicBezTo>
                  <a:cubicBezTo>
                    <a:pt x="1438" y="1993"/>
                    <a:pt x="1258" y="1942"/>
                    <a:pt x="1081" y="1942"/>
                  </a:cubicBezTo>
                  <a:cubicBezTo>
                    <a:pt x="707" y="1942"/>
                    <a:pt x="349" y="2166"/>
                    <a:pt x="213" y="2551"/>
                  </a:cubicBezTo>
                  <a:cubicBezTo>
                    <a:pt x="0" y="3107"/>
                    <a:pt x="364" y="3695"/>
                    <a:pt x="943" y="3783"/>
                  </a:cubicBezTo>
                  <a:lnTo>
                    <a:pt x="943" y="3783"/>
                  </a:lnTo>
                  <a:cubicBezTo>
                    <a:pt x="914" y="3780"/>
                    <a:pt x="884" y="3778"/>
                    <a:pt x="855" y="3778"/>
                  </a:cubicBezTo>
                  <a:cubicBezTo>
                    <a:pt x="471" y="3778"/>
                    <a:pt x="138" y="4047"/>
                    <a:pt x="62" y="4439"/>
                  </a:cubicBezTo>
                  <a:cubicBezTo>
                    <a:pt x="12" y="4874"/>
                    <a:pt x="213" y="5291"/>
                    <a:pt x="547" y="5542"/>
                  </a:cubicBezTo>
                  <a:cubicBezTo>
                    <a:pt x="898" y="5809"/>
                    <a:pt x="1315" y="5876"/>
                    <a:pt x="1733" y="5960"/>
                  </a:cubicBezTo>
                  <a:cubicBezTo>
                    <a:pt x="2149" y="6047"/>
                    <a:pt x="2547" y="6083"/>
                    <a:pt x="2928" y="6083"/>
                  </a:cubicBezTo>
                  <a:cubicBezTo>
                    <a:pt x="4889" y="6083"/>
                    <a:pt x="6395" y="5113"/>
                    <a:pt x="7514" y="5058"/>
                  </a:cubicBezTo>
                  <a:cubicBezTo>
                    <a:pt x="7536" y="5057"/>
                    <a:pt x="7557" y="5056"/>
                    <a:pt x="7578" y="5056"/>
                  </a:cubicBezTo>
                  <a:cubicBezTo>
                    <a:pt x="8845" y="5056"/>
                    <a:pt x="8651" y="6545"/>
                    <a:pt x="8651" y="6545"/>
                  </a:cubicBezTo>
                  <a:lnTo>
                    <a:pt x="8350" y="10187"/>
                  </a:lnTo>
                  <a:lnTo>
                    <a:pt x="9436" y="10287"/>
                  </a:lnTo>
                  <a:lnTo>
                    <a:pt x="9837" y="8550"/>
                  </a:lnTo>
                  <a:lnTo>
                    <a:pt x="9887" y="8132"/>
                  </a:lnTo>
                  <a:cubicBezTo>
                    <a:pt x="10138" y="7497"/>
                    <a:pt x="10672" y="6795"/>
                    <a:pt x="10722" y="6110"/>
                  </a:cubicBezTo>
                  <a:cubicBezTo>
                    <a:pt x="10739" y="5726"/>
                    <a:pt x="10689" y="5325"/>
                    <a:pt x="10539" y="4957"/>
                  </a:cubicBezTo>
                  <a:lnTo>
                    <a:pt x="10539" y="4957"/>
                  </a:lnTo>
                  <a:cubicBezTo>
                    <a:pt x="10765" y="5011"/>
                    <a:pt x="10993" y="5037"/>
                    <a:pt x="11220" y="5037"/>
                  </a:cubicBezTo>
                  <a:cubicBezTo>
                    <a:pt x="11913" y="5037"/>
                    <a:pt x="12587" y="4792"/>
                    <a:pt x="13128" y="4339"/>
                  </a:cubicBezTo>
                  <a:cubicBezTo>
                    <a:pt x="13496" y="4005"/>
                    <a:pt x="13797" y="3504"/>
                    <a:pt x="13630" y="3019"/>
                  </a:cubicBezTo>
                  <a:cubicBezTo>
                    <a:pt x="13496" y="2685"/>
                    <a:pt x="13212" y="2434"/>
                    <a:pt x="12878" y="2317"/>
                  </a:cubicBezTo>
                  <a:cubicBezTo>
                    <a:pt x="12589" y="2190"/>
                    <a:pt x="12280" y="2127"/>
                    <a:pt x="11973" y="2127"/>
                  </a:cubicBezTo>
                  <a:cubicBezTo>
                    <a:pt x="11516" y="2127"/>
                    <a:pt x="11062" y="2265"/>
                    <a:pt x="10672" y="2535"/>
                  </a:cubicBezTo>
                  <a:cubicBezTo>
                    <a:pt x="10154" y="2936"/>
                    <a:pt x="9904" y="3570"/>
                    <a:pt x="9987" y="4205"/>
                  </a:cubicBezTo>
                  <a:cubicBezTo>
                    <a:pt x="9513" y="3813"/>
                    <a:pt x="8864" y="3705"/>
                    <a:pt x="8217" y="3705"/>
                  </a:cubicBezTo>
                  <a:cubicBezTo>
                    <a:pt x="8066" y="3705"/>
                    <a:pt x="7914" y="3711"/>
                    <a:pt x="7765" y="3721"/>
                  </a:cubicBezTo>
                  <a:cubicBezTo>
                    <a:pt x="7815" y="3086"/>
                    <a:pt x="7564" y="2451"/>
                    <a:pt x="7080" y="2033"/>
                  </a:cubicBezTo>
                  <a:cubicBezTo>
                    <a:pt x="6595" y="1616"/>
                    <a:pt x="5994" y="1365"/>
                    <a:pt x="5359" y="1315"/>
                  </a:cubicBezTo>
                  <a:cubicBezTo>
                    <a:pt x="4791" y="1248"/>
                    <a:pt x="4189" y="1315"/>
                    <a:pt x="3671" y="1081"/>
                  </a:cubicBezTo>
                  <a:cubicBezTo>
                    <a:pt x="3137" y="864"/>
                    <a:pt x="2752" y="396"/>
                    <a:pt x="2251" y="145"/>
                  </a:cubicBezTo>
                  <a:cubicBezTo>
                    <a:pt x="2073" y="56"/>
                    <a:pt x="1867" y="1"/>
                    <a:pt x="16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96" name="Google Shape;2096;p43"/>
            <p:cNvSpPr/>
            <p:nvPr/>
          </p:nvSpPr>
          <p:spPr>
            <a:xfrm>
              <a:off x="2118603" y="1324407"/>
              <a:ext cx="129610" cy="75542"/>
            </a:xfrm>
            <a:custGeom>
              <a:avLst/>
              <a:gdLst/>
              <a:ahLst/>
              <a:cxnLst/>
              <a:rect l="l" t="t" r="r" b="b"/>
              <a:pathLst>
                <a:path w="4044" h="2357" extrusionOk="0">
                  <a:moveTo>
                    <a:pt x="0" y="0"/>
                  </a:moveTo>
                  <a:cubicBezTo>
                    <a:pt x="0" y="267"/>
                    <a:pt x="67" y="518"/>
                    <a:pt x="201" y="752"/>
                  </a:cubicBezTo>
                  <a:cubicBezTo>
                    <a:pt x="664" y="1749"/>
                    <a:pt x="1658" y="2356"/>
                    <a:pt x="2718" y="2356"/>
                  </a:cubicBezTo>
                  <a:cubicBezTo>
                    <a:pt x="2919" y="2356"/>
                    <a:pt x="3122" y="2334"/>
                    <a:pt x="3325" y="2289"/>
                  </a:cubicBezTo>
                  <a:cubicBezTo>
                    <a:pt x="3592" y="2256"/>
                    <a:pt x="3826" y="2139"/>
                    <a:pt x="4044" y="1988"/>
                  </a:cubicBezTo>
                  <a:cubicBezTo>
                    <a:pt x="4042" y="1985"/>
                    <a:pt x="4037" y="1983"/>
                    <a:pt x="4029" y="1983"/>
                  </a:cubicBezTo>
                  <a:cubicBezTo>
                    <a:pt x="3967" y="1983"/>
                    <a:pt x="3711" y="2096"/>
                    <a:pt x="3308" y="2155"/>
                  </a:cubicBezTo>
                  <a:cubicBezTo>
                    <a:pt x="3142" y="2185"/>
                    <a:pt x="2976" y="2199"/>
                    <a:pt x="2812" y="2199"/>
                  </a:cubicBezTo>
                  <a:cubicBezTo>
                    <a:pt x="1772" y="2199"/>
                    <a:pt x="806" y="1623"/>
                    <a:pt x="301" y="685"/>
                  </a:cubicBezTo>
                  <a:cubicBezTo>
                    <a:pt x="84" y="284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97" name="Google Shape;2097;p43"/>
            <p:cNvSpPr/>
            <p:nvPr/>
          </p:nvSpPr>
          <p:spPr>
            <a:xfrm>
              <a:off x="2120206" y="1343125"/>
              <a:ext cx="47690" cy="109835"/>
            </a:xfrm>
            <a:custGeom>
              <a:avLst/>
              <a:gdLst/>
              <a:ahLst/>
              <a:cxnLst/>
              <a:rect l="l" t="t" r="r" b="b"/>
              <a:pathLst>
                <a:path w="1488" h="3427" extrusionOk="0">
                  <a:moveTo>
                    <a:pt x="0" y="1"/>
                  </a:moveTo>
                  <a:cubicBezTo>
                    <a:pt x="0" y="185"/>
                    <a:pt x="50" y="368"/>
                    <a:pt x="151" y="535"/>
                  </a:cubicBezTo>
                  <a:cubicBezTo>
                    <a:pt x="334" y="936"/>
                    <a:pt x="568" y="1337"/>
                    <a:pt x="802" y="1705"/>
                  </a:cubicBezTo>
                  <a:cubicBezTo>
                    <a:pt x="1053" y="2056"/>
                    <a:pt x="1220" y="2457"/>
                    <a:pt x="1320" y="2891"/>
                  </a:cubicBezTo>
                  <a:cubicBezTo>
                    <a:pt x="1387" y="3209"/>
                    <a:pt x="1354" y="3426"/>
                    <a:pt x="1387" y="3426"/>
                  </a:cubicBezTo>
                  <a:cubicBezTo>
                    <a:pt x="1471" y="3259"/>
                    <a:pt x="1487" y="3058"/>
                    <a:pt x="1454" y="2875"/>
                  </a:cubicBezTo>
                  <a:cubicBezTo>
                    <a:pt x="1387" y="2424"/>
                    <a:pt x="1220" y="1989"/>
                    <a:pt x="969" y="1605"/>
                  </a:cubicBezTo>
                  <a:cubicBezTo>
                    <a:pt x="685" y="1154"/>
                    <a:pt x="418" y="786"/>
                    <a:pt x="268" y="485"/>
                  </a:cubicBezTo>
                  <a:cubicBezTo>
                    <a:pt x="184" y="318"/>
                    <a:pt x="100" y="15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98" name="Google Shape;2098;p43"/>
            <p:cNvSpPr/>
            <p:nvPr/>
          </p:nvSpPr>
          <p:spPr>
            <a:xfrm>
              <a:off x="1416548" y="1863617"/>
              <a:ext cx="290790" cy="275854"/>
            </a:xfrm>
            <a:custGeom>
              <a:avLst/>
              <a:gdLst/>
              <a:ahLst/>
              <a:cxnLst/>
              <a:rect l="l" t="t" r="r" b="b"/>
              <a:pathLst>
                <a:path w="9073" h="8607" extrusionOk="0">
                  <a:moveTo>
                    <a:pt x="3017" y="1"/>
                  </a:moveTo>
                  <a:cubicBezTo>
                    <a:pt x="3014" y="1"/>
                    <a:pt x="3011" y="1"/>
                    <a:pt x="3008" y="1"/>
                  </a:cubicBezTo>
                  <a:cubicBezTo>
                    <a:pt x="2623" y="35"/>
                    <a:pt x="2590" y="469"/>
                    <a:pt x="3075" y="954"/>
                  </a:cubicBezTo>
                  <a:cubicBezTo>
                    <a:pt x="3559" y="1455"/>
                    <a:pt x="4879" y="3026"/>
                    <a:pt x="4612" y="3276"/>
                  </a:cubicBezTo>
                  <a:cubicBezTo>
                    <a:pt x="4600" y="3286"/>
                    <a:pt x="4585" y="3291"/>
                    <a:pt x="4566" y="3291"/>
                  </a:cubicBezTo>
                  <a:cubicBezTo>
                    <a:pt x="4147" y="3291"/>
                    <a:pt x="2005" y="920"/>
                    <a:pt x="2005" y="920"/>
                  </a:cubicBezTo>
                  <a:cubicBezTo>
                    <a:pt x="2005" y="920"/>
                    <a:pt x="1718" y="472"/>
                    <a:pt x="1429" y="472"/>
                  </a:cubicBezTo>
                  <a:cubicBezTo>
                    <a:pt x="1369" y="472"/>
                    <a:pt x="1310" y="491"/>
                    <a:pt x="1253" y="536"/>
                  </a:cubicBezTo>
                  <a:cubicBezTo>
                    <a:pt x="685" y="1021"/>
                    <a:pt x="3375" y="3594"/>
                    <a:pt x="3643" y="3828"/>
                  </a:cubicBezTo>
                  <a:cubicBezTo>
                    <a:pt x="3782" y="3954"/>
                    <a:pt x="3653" y="4147"/>
                    <a:pt x="3495" y="4147"/>
                  </a:cubicBezTo>
                  <a:cubicBezTo>
                    <a:pt x="3445" y="4147"/>
                    <a:pt x="3391" y="4127"/>
                    <a:pt x="3342" y="4078"/>
                  </a:cubicBezTo>
                  <a:cubicBezTo>
                    <a:pt x="3175" y="3911"/>
                    <a:pt x="1428" y="1860"/>
                    <a:pt x="663" y="1860"/>
                  </a:cubicBezTo>
                  <a:cubicBezTo>
                    <a:pt x="588" y="1860"/>
                    <a:pt x="522" y="1880"/>
                    <a:pt x="468" y="1923"/>
                  </a:cubicBezTo>
                  <a:cubicBezTo>
                    <a:pt x="0" y="2291"/>
                    <a:pt x="2657" y="4062"/>
                    <a:pt x="2824" y="4814"/>
                  </a:cubicBezTo>
                  <a:cubicBezTo>
                    <a:pt x="2846" y="4925"/>
                    <a:pt x="2822" y="4971"/>
                    <a:pt x="2763" y="4971"/>
                  </a:cubicBezTo>
                  <a:cubicBezTo>
                    <a:pt x="2449" y="4971"/>
                    <a:pt x="1136" y="3604"/>
                    <a:pt x="637" y="3604"/>
                  </a:cubicBezTo>
                  <a:cubicBezTo>
                    <a:pt x="590" y="3604"/>
                    <a:pt x="549" y="3616"/>
                    <a:pt x="518" y="3644"/>
                  </a:cubicBezTo>
                  <a:cubicBezTo>
                    <a:pt x="368" y="3778"/>
                    <a:pt x="268" y="3911"/>
                    <a:pt x="1621" y="5064"/>
                  </a:cubicBezTo>
                  <a:cubicBezTo>
                    <a:pt x="2356" y="5682"/>
                    <a:pt x="3877" y="6685"/>
                    <a:pt x="5163" y="7487"/>
                  </a:cubicBezTo>
                  <a:lnTo>
                    <a:pt x="7001" y="8606"/>
                  </a:lnTo>
                  <a:lnTo>
                    <a:pt x="9073" y="5983"/>
                  </a:lnTo>
                  <a:lnTo>
                    <a:pt x="8254" y="3711"/>
                  </a:lnTo>
                  <a:cubicBezTo>
                    <a:pt x="8171" y="3510"/>
                    <a:pt x="8087" y="3260"/>
                    <a:pt x="8004" y="2992"/>
                  </a:cubicBezTo>
                  <a:cubicBezTo>
                    <a:pt x="7903" y="2675"/>
                    <a:pt x="7853" y="2357"/>
                    <a:pt x="7870" y="2023"/>
                  </a:cubicBezTo>
                  <a:cubicBezTo>
                    <a:pt x="7870" y="1606"/>
                    <a:pt x="7920" y="1204"/>
                    <a:pt x="8020" y="803"/>
                  </a:cubicBezTo>
                  <a:cubicBezTo>
                    <a:pt x="8128" y="521"/>
                    <a:pt x="7922" y="250"/>
                    <a:pt x="7690" y="250"/>
                  </a:cubicBezTo>
                  <a:cubicBezTo>
                    <a:pt x="7633" y="250"/>
                    <a:pt x="7575" y="266"/>
                    <a:pt x="7519" y="302"/>
                  </a:cubicBezTo>
                  <a:cubicBezTo>
                    <a:pt x="7235" y="486"/>
                    <a:pt x="6851" y="1455"/>
                    <a:pt x="6918" y="2658"/>
                  </a:cubicBezTo>
                  <a:cubicBezTo>
                    <a:pt x="6942" y="3010"/>
                    <a:pt x="6853" y="3143"/>
                    <a:pt x="6704" y="3143"/>
                  </a:cubicBezTo>
                  <a:cubicBezTo>
                    <a:pt x="6335" y="3143"/>
                    <a:pt x="5596" y="2330"/>
                    <a:pt x="5263" y="1973"/>
                  </a:cubicBezTo>
                  <a:cubicBezTo>
                    <a:pt x="4801" y="1461"/>
                    <a:pt x="3309" y="1"/>
                    <a:pt x="3017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099" name="Google Shape;2099;p43"/>
            <p:cNvSpPr/>
            <p:nvPr/>
          </p:nvSpPr>
          <p:spPr>
            <a:xfrm>
              <a:off x="1568625" y="1845957"/>
              <a:ext cx="767405" cy="788077"/>
            </a:xfrm>
            <a:custGeom>
              <a:avLst/>
              <a:gdLst/>
              <a:ahLst/>
              <a:cxnLst/>
              <a:rect l="l" t="t" r="r" b="b"/>
              <a:pathLst>
                <a:path w="23944" h="24589" extrusionOk="0">
                  <a:moveTo>
                    <a:pt x="19178" y="0"/>
                  </a:moveTo>
                  <a:cubicBezTo>
                    <a:pt x="17434" y="0"/>
                    <a:pt x="16311" y="1026"/>
                    <a:pt x="15974" y="3944"/>
                  </a:cubicBezTo>
                  <a:cubicBezTo>
                    <a:pt x="15372" y="9241"/>
                    <a:pt x="16458" y="14604"/>
                    <a:pt x="15757" y="15239"/>
                  </a:cubicBezTo>
                  <a:cubicBezTo>
                    <a:pt x="15748" y="15246"/>
                    <a:pt x="15737" y="15250"/>
                    <a:pt x="15722" y="15250"/>
                  </a:cubicBezTo>
                  <a:cubicBezTo>
                    <a:pt x="14905" y="15250"/>
                    <a:pt x="4244" y="4412"/>
                    <a:pt x="4244" y="4412"/>
                  </a:cubicBezTo>
                  <a:lnTo>
                    <a:pt x="0" y="8940"/>
                  </a:lnTo>
                  <a:cubicBezTo>
                    <a:pt x="0" y="8940"/>
                    <a:pt x="9491" y="20118"/>
                    <a:pt x="14854" y="23577"/>
                  </a:cubicBezTo>
                  <a:cubicBezTo>
                    <a:pt x="15946" y="24286"/>
                    <a:pt x="17132" y="24588"/>
                    <a:pt x="18215" y="24588"/>
                  </a:cubicBezTo>
                  <a:cubicBezTo>
                    <a:pt x="19022" y="24588"/>
                    <a:pt x="19772" y="24421"/>
                    <a:pt x="20385" y="24128"/>
                  </a:cubicBezTo>
                  <a:cubicBezTo>
                    <a:pt x="23576" y="22574"/>
                    <a:pt x="23944" y="12215"/>
                    <a:pt x="23910" y="7553"/>
                  </a:cubicBezTo>
                  <a:cubicBezTo>
                    <a:pt x="23860" y="1672"/>
                    <a:pt x="21270" y="335"/>
                    <a:pt x="20836" y="235"/>
                  </a:cubicBezTo>
                  <a:cubicBezTo>
                    <a:pt x="20234" y="86"/>
                    <a:pt x="19680" y="0"/>
                    <a:pt x="19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100" name="Google Shape;2100;p43"/>
            <p:cNvSpPr/>
            <p:nvPr/>
          </p:nvSpPr>
          <p:spPr>
            <a:xfrm>
              <a:off x="1569683" y="1992714"/>
              <a:ext cx="765290" cy="631289"/>
            </a:xfrm>
            <a:custGeom>
              <a:avLst/>
              <a:gdLst/>
              <a:ahLst/>
              <a:cxnLst/>
              <a:rect l="l" t="t" r="r" b="b"/>
              <a:pathLst>
                <a:path w="23878" h="19697" extrusionOk="0">
                  <a:moveTo>
                    <a:pt x="4211" y="0"/>
                  </a:moveTo>
                  <a:lnTo>
                    <a:pt x="4211" y="0"/>
                  </a:lnTo>
                  <a:cubicBezTo>
                    <a:pt x="4178" y="17"/>
                    <a:pt x="4145" y="50"/>
                    <a:pt x="4128" y="67"/>
                  </a:cubicBezTo>
                  <a:cubicBezTo>
                    <a:pt x="4061" y="117"/>
                    <a:pt x="3977" y="184"/>
                    <a:pt x="3894" y="284"/>
                  </a:cubicBezTo>
                  <a:cubicBezTo>
                    <a:pt x="3677" y="468"/>
                    <a:pt x="3376" y="752"/>
                    <a:pt x="2992" y="1120"/>
                  </a:cubicBezTo>
                  <a:cubicBezTo>
                    <a:pt x="1906" y="2206"/>
                    <a:pt x="920" y="3359"/>
                    <a:pt x="34" y="4612"/>
                  </a:cubicBezTo>
                  <a:lnTo>
                    <a:pt x="1" y="4645"/>
                  </a:lnTo>
                  <a:lnTo>
                    <a:pt x="34" y="4679"/>
                  </a:lnTo>
                  <a:cubicBezTo>
                    <a:pt x="3008" y="7753"/>
                    <a:pt x="7353" y="12231"/>
                    <a:pt x="12215" y="17177"/>
                  </a:cubicBezTo>
                  <a:cubicBezTo>
                    <a:pt x="13384" y="18296"/>
                    <a:pt x="14821" y="19098"/>
                    <a:pt x="16375" y="19516"/>
                  </a:cubicBezTo>
                  <a:cubicBezTo>
                    <a:pt x="16826" y="19636"/>
                    <a:pt x="17290" y="19696"/>
                    <a:pt x="17750" y="19696"/>
                  </a:cubicBezTo>
                  <a:cubicBezTo>
                    <a:pt x="18057" y="19696"/>
                    <a:pt x="18364" y="19669"/>
                    <a:pt x="18664" y="19616"/>
                  </a:cubicBezTo>
                  <a:cubicBezTo>
                    <a:pt x="19383" y="19449"/>
                    <a:pt x="20068" y="19115"/>
                    <a:pt x="20619" y="18614"/>
                  </a:cubicBezTo>
                  <a:cubicBezTo>
                    <a:pt x="21722" y="17678"/>
                    <a:pt x="22340" y="16408"/>
                    <a:pt x="22741" y="15205"/>
                  </a:cubicBezTo>
                  <a:cubicBezTo>
                    <a:pt x="23142" y="14002"/>
                    <a:pt x="23259" y="12816"/>
                    <a:pt x="23393" y="11763"/>
                  </a:cubicBezTo>
                  <a:cubicBezTo>
                    <a:pt x="23660" y="9641"/>
                    <a:pt x="23794" y="7903"/>
                    <a:pt x="23844" y="6700"/>
                  </a:cubicBezTo>
                  <a:cubicBezTo>
                    <a:pt x="23861" y="6099"/>
                    <a:pt x="23877" y="5648"/>
                    <a:pt x="23877" y="5330"/>
                  </a:cubicBezTo>
                  <a:cubicBezTo>
                    <a:pt x="23877" y="5180"/>
                    <a:pt x="23877" y="5063"/>
                    <a:pt x="23877" y="4963"/>
                  </a:cubicBezTo>
                  <a:cubicBezTo>
                    <a:pt x="23877" y="4929"/>
                    <a:pt x="23861" y="4879"/>
                    <a:pt x="23861" y="4846"/>
                  </a:cubicBezTo>
                  <a:cubicBezTo>
                    <a:pt x="23861" y="4879"/>
                    <a:pt x="23844" y="4929"/>
                    <a:pt x="23844" y="4963"/>
                  </a:cubicBezTo>
                  <a:cubicBezTo>
                    <a:pt x="23844" y="5063"/>
                    <a:pt x="23844" y="5180"/>
                    <a:pt x="23827" y="5330"/>
                  </a:cubicBezTo>
                  <a:cubicBezTo>
                    <a:pt x="23827" y="5631"/>
                    <a:pt x="23811" y="6099"/>
                    <a:pt x="23777" y="6700"/>
                  </a:cubicBezTo>
                  <a:cubicBezTo>
                    <a:pt x="23694" y="7903"/>
                    <a:pt x="23560" y="9624"/>
                    <a:pt x="23259" y="11746"/>
                  </a:cubicBezTo>
                  <a:cubicBezTo>
                    <a:pt x="23125" y="12799"/>
                    <a:pt x="22992" y="13969"/>
                    <a:pt x="22591" y="15155"/>
                  </a:cubicBezTo>
                  <a:cubicBezTo>
                    <a:pt x="22207" y="16341"/>
                    <a:pt x="21572" y="17578"/>
                    <a:pt x="20519" y="18497"/>
                  </a:cubicBezTo>
                  <a:cubicBezTo>
                    <a:pt x="19968" y="18964"/>
                    <a:pt x="19333" y="19282"/>
                    <a:pt x="18631" y="19449"/>
                  </a:cubicBezTo>
                  <a:cubicBezTo>
                    <a:pt x="18337" y="19502"/>
                    <a:pt x="18040" y="19529"/>
                    <a:pt x="17744" y="19529"/>
                  </a:cubicBezTo>
                  <a:cubicBezTo>
                    <a:pt x="17300" y="19529"/>
                    <a:pt x="16856" y="19469"/>
                    <a:pt x="16425" y="19349"/>
                  </a:cubicBezTo>
                  <a:cubicBezTo>
                    <a:pt x="14888" y="18931"/>
                    <a:pt x="13501" y="18129"/>
                    <a:pt x="12348" y="17043"/>
                  </a:cubicBezTo>
                  <a:lnTo>
                    <a:pt x="162" y="4640"/>
                  </a:lnTo>
                  <a:lnTo>
                    <a:pt x="162" y="4640"/>
                  </a:lnTo>
                  <a:cubicBezTo>
                    <a:pt x="1024" y="3417"/>
                    <a:pt x="2000" y="2245"/>
                    <a:pt x="3042" y="1170"/>
                  </a:cubicBezTo>
                  <a:cubicBezTo>
                    <a:pt x="3409" y="786"/>
                    <a:pt x="3710" y="501"/>
                    <a:pt x="3911" y="301"/>
                  </a:cubicBezTo>
                  <a:cubicBezTo>
                    <a:pt x="4011" y="201"/>
                    <a:pt x="4078" y="134"/>
                    <a:pt x="4145" y="84"/>
                  </a:cubicBezTo>
                  <a:cubicBezTo>
                    <a:pt x="4161" y="50"/>
                    <a:pt x="4195" y="34"/>
                    <a:pt x="42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101" name="Google Shape;2101;p43"/>
            <p:cNvSpPr/>
            <p:nvPr/>
          </p:nvSpPr>
          <p:spPr>
            <a:xfrm>
              <a:off x="1704646" y="1844771"/>
              <a:ext cx="531774" cy="492288"/>
            </a:xfrm>
            <a:custGeom>
              <a:avLst/>
              <a:gdLst/>
              <a:ahLst/>
              <a:cxnLst/>
              <a:rect l="l" t="t" r="r" b="b"/>
              <a:pathLst>
                <a:path w="16592" h="15360" extrusionOk="0">
                  <a:moveTo>
                    <a:pt x="15468" y="1"/>
                  </a:moveTo>
                  <a:cubicBezTo>
                    <a:pt x="15414" y="1"/>
                    <a:pt x="15360" y="2"/>
                    <a:pt x="15305" y="5"/>
                  </a:cubicBezTo>
                  <a:cubicBezTo>
                    <a:pt x="14787" y="55"/>
                    <a:pt x="14270" y="222"/>
                    <a:pt x="13835" y="506"/>
                  </a:cubicBezTo>
                  <a:cubicBezTo>
                    <a:pt x="13250" y="907"/>
                    <a:pt x="12799" y="1442"/>
                    <a:pt x="12482" y="2077"/>
                  </a:cubicBezTo>
                  <a:cubicBezTo>
                    <a:pt x="12114" y="2828"/>
                    <a:pt x="11880" y="3647"/>
                    <a:pt x="11797" y="4483"/>
                  </a:cubicBezTo>
                  <a:cubicBezTo>
                    <a:pt x="11696" y="5368"/>
                    <a:pt x="11680" y="6337"/>
                    <a:pt x="11613" y="7340"/>
                  </a:cubicBezTo>
                  <a:cubicBezTo>
                    <a:pt x="11479" y="9345"/>
                    <a:pt x="11362" y="11550"/>
                    <a:pt x="11212" y="13873"/>
                  </a:cubicBezTo>
                  <a:cubicBezTo>
                    <a:pt x="11198" y="14258"/>
                    <a:pt x="11171" y="14631"/>
                    <a:pt x="11153" y="14991"/>
                  </a:cubicBezTo>
                  <a:lnTo>
                    <a:pt x="11153" y="14991"/>
                  </a:lnTo>
                  <a:cubicBezTo>
                    <a:pt x="10366" y="14350"/>
                    <a:pt x="9637" y="13655"/>
                    <a:pt x="8923" y="13021"/>
                  </a:cubicBezTo>
                  <a:lnTo>
                    <a:pt x="6767" y="11032"/>
                  </a:lnTo>
                  <a:cubicBezTo>
                    <a:pt x="5414" y="9746"/>
                    <a:pt x="4194" y="8593"/>
                    <a:pt x="3192" y="7624"/>
                  </a:cubicBezTo>
                  <a:cubicBezTo>
                    <a:pt x="2206" y="6655"/>
                    <a:pt x="1404" y="5853"/>
                    <a:pt x="853" y="5301"/>
                  </a:cubicBezTo>
                  <a:cubicBezTo>
                    <a:pt x="585" y="5034"/>
                    <a:pt x="385" y="4817"/>
                    <a:pt x="234" y="4666"/>
                  </a:cubicBezTo>
                  <a:lnTo>
                    <a:pt x="67" y="4499"/>
                  </a:lnTo>
                  <a:cubicBezTo>
                    <a:pt x="51" y="4483"/>
                    <a:pt x="34" y="4466"/>
                    <a:pt x="0" y="4449"/>
                  </a:cubicBezTo>
                  <a:lnTo>
                    <a:pt x="0" y="4449"/>
                  </a:lnTo>
                  <a:cubicBezTo>
                    <a:pt x="17" y="4483"/>
                    <a:pt x="34" y="4499"/>
                    <a:pt x="51" y="4516"/>
                  </a:cubicBezTo>
                  <a:cubicBezTo>
                    <a:pt x="101" y="4566"/>
                    <a:pt x="151" y="4616"/>
                    <a:pt x="201" y="4683"/>
                  </a:cubicBezTo>
                  <a:cubicBezTo>
                    <a:pt x="351" y="4850"/>
                    <a:pt x="535" y="5067"/>
                    <a:pt x="802" y="5351"/>
                  </a:cubicBezTo>
                  <a:cubicBezTo>
                    <a:pt x="1337" y="5920"/>
                    <a:pt x="2122" y="6722"/>
                    <a:pt x="3108" y="7707"/>
                  </a:cubicBezTo>
                  <a:cubicBezTo>
                    <a:pt x="4111" y="8693"/>
                    <a:pt x="5297" y="9863"/>
                    <a:pt x="6650" y="11149"/>
                  </a:cubicBezTo>
                  <a:cubicBezTo>
                    <a:pt x="7335" y="11784"/>
                    <a:pt x="8054" y="12453"/>
                    <a:pt x="8806" y="13138"/>
                  </a:cubicBezTo>
                  <a:cubicBezTo>
                    <a:pt x="9558" y="13823"/>
                    <a:pt x="10326" y="14558"/>
                    <a:pt x="11178" y="15243"/>
                  </a:cubicBezTo>
                  <a:lnTo>
                    <a:pt x="11312" y="15360"/>
                  </a:lnTo>
                  <a:lnTo>
                    <a:pt x="11329" y="15176"/>
                  </a:lnTo>
                  <a:cubicBezTo>
                    <a:pt x="11346" y="14758"/>
                    <a:pt x="11379" y="14324"/>
                    <a:pt x="11396" y="13873"/>
                  </a:cubicBezTo>
                  <a:cubicBezTo>
                    <a:pt x="11529" y="11567"/>
                    <a:pt x="11663" y="9345"/>
                    <a:pt x="11780" y="7340"/>
                  </a:cubicBezTo>
                  <a:cubicBezTo>
                    <a:pt x="11847" y="6337"/>
                    <a:pt x="11847" y="5385"/>
                    <a:pt x="11964" y="4499"/>
                  </a:cubicBezTo>
                  <a:cubicBezTo>
                    <a:pt x="12031" y="3681"/>
                    <a:pt x="12248" y="2879"/>
                    <a:pt x="12599" y="2127"/>
                  </a:cubicBezTo>
                  <a:cubicBezTo>
                    <a:pt x="12899" y="1508"/>
                    <a:pt x="13334" y="990"/>
                    <a:pt x="13885" y="589"/>
                  </a:cubicBezTo>
                  <a:cubicBezTo>
                    <a:pt x="14320" y="305"/>
                    <a:pt x="14804" y="138"/>
                    <a:pt x="15322" y="72"/>
                  </a:cubicBezTo>
                  <a:cubicBezTo>
                    <a:pt x="15404" y="63"/>
                    <a:pt x="15486" y="59"/>
                    <a:pt x="15568" y="59"/>
                  </a:cubicBezTo>
                  <a:cubicBezTo>
                    <a:pt x="15804" y="59"/>
                    <a:pt x="16039" y="93"/>
                    <a:pt x="16275" y="155"/>
                  </a:cubicBezTo>
                  <a:cubicBezTo>
                    <a:pt x="16492" y="222"/>
                    <a:pt x="16592" y="272"/>
                    <a:pt x="16592" y="272"/>
                  </a:cubicBezTo>
                  <a:cubicBezTo>
                    <a:pt x="16492" y="205"/>
                    <a:pt x="16391" y="155"/>
                    <a:pt x="16291" y="122"/>
                  </a:cubicBezTo>
                  <a:cubicBezTo>
                    <a:pt x="16025" y="38"/>
                    <a:pt x="15748" y="1"/>
                    <a:pt x="154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102" name="Google Shape;2102;p43"/>
            <p:cNvSpPr/>
            <p:nvPr/>
          </p:nvSpPr>
          <p:spPr>
            <a:xfrm>
              <a:off x="1628591" y="2040917"/>
              <a:ext cx="132302" cy="152109"/>
            </a:xfrm>
            <a:custGeom>
              <a:avLst/>
              <a:gdLst/>
              <a:ahLst/>
              <a:cxnLst/>
              <a:rect l="l" t="t" r="r" b="b"/>
              <a:pathLst>
                <a:path w="4128" h="4746" extrusionOk="0">
                  <a:moveTo>
                    <a:pt x="4128" y="0"/>
                  </a:moveTo>
                  <a:lnTo>
                    <a:pt x="4128" y="0"/>
                  </a:lnTo>
                  <a:cubicBezTo>
                    <a:pt x="3877" y="184"/>
                    <a:pt x="3660" y="401"/>
                    <a:pt x="3459" y="635"/>
                  </a:cubicBezTo>
                  <a:cubicBezTo>
                    <a:pt x="3058" y="1036"/>
                    <a:pt x="2524" y="1621"/>
                    <a:pt x="1956" y="2272"/>
                  </a:cubicBezTo>
                  <a:cubicBezTo>
                    <a:pt x="1388" y="2924"/>
                    <a:pt x="886" y="3542"/>
                    <a:pt x="535" y="3977"/>
                  </a:cubicBezTo>
                  <a:cubicBezTo>
                    <a:pt x="342" y="4202"/>
                    <a:pt x="165" y="4443"/>
                    <a:pt x="17" y="4714"/>
                  </a:cubicBezTo>
                  <a:lnTo>
                    <a:pt x="17" y="4714"/>
                  </a:lnTo>
                  <a:cubicBezTo>
                    <a:pt x="245" y="4518"/>
                    <a:pt x="456" y="4305"/>
                    <a:pt x="636" y="4060"/>
                  </a:cubicBezTo>
                  <a:cubicBezTo>
                    <a:pt x="1053" y="3592"/>
                    <a:pt x="1555" y="3024"/>
                    <a:pt x="2106" y="2389"/>
                  </a:cubicBezTo>
                  <a:cubicBezTo>
                    <a:pt x="2641" y="1771"/>
                    <a:pt x="3142" y="1186"/>
                    <a:pt x="3560" y="718"/>
                  </a:cubicBezTo>
                  <a:cubicBezTo>
                    <a:pt x="3760" y="501"/>
                    <a:pt x="3961" y="251"/>
                    <a:pt x="4128" y="0"/>
                  </a:cubicBezTo>
                  <a:close/>
                  <a:moveTo>
                    <a:pt x="17" y="4714"/>
                  </a:moveTo>
                  <a:lnTo>
                    <a:pt x="17" y="4714"/>
                  </a:lnTo>
                  <a:cubicBezTo>
                    <a:pt x="12" y="4719"/>
                    <a:pt x="6" y="4724"/>
                    <a:pt x="1" y="4729"/>
                  </a:cubicBezTo>
                  <a:lnTo>
                    <a:pt x="1" y="4745"/>
                  </a:lnTo>
                  <a:cubicBezTo>
                    <a:pt x="6" y="4735"/>
                    <a:pt x="12" y="4725"/>
                    <a:pt x="17" y="471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103" name="Google Shape;2103;p43"/>
            <p:cNvSpPr/>
            <p:nvPr/>
          </p:nvSpPr>
          <p:spPr>
            <a:xfrm>
              <a:off x="2062901" y="2328983"/>
              <a:ext cx="35383" cy="86279"/>
            </a:xfrm>
            <a:custGeom>
              <a:avLst/>
              <a:gdLst/>
              <a:ahLst/>
              <a:cxnLst/>
              <a:rect l="l" t="t" r="r" b="b"/>
              <a:pathLst>
                <a:path w="1104" h="2692" extrusionOk="0">
                  <a:moveTo>
                    <a:pt x="53" y="1"/>
                  </a:moveTo>
                  <a:cubicBezTo>
                    <a:pt x="52" y="1"/>
                    <a:pt x="51" y="1"/>
                    <a:pt x="51" y="1"/>
                  </a:cubicBezTo>
                  <a:cubicBezTo>
                    <a:pt x="0" y="18"/>
                    <a:pt x="251" y="619"/>
                    <a:pt x="535" y="1355"/>
                  </a:cubicBezTo>
                  <a:cubicBezTo>
                    <a:pt x="799" y="2096"/>
                    <a:pt x="1014" y="2692"/>
                    <a:pt x="1068" y="2692"/>
                  </a:cubicBezTo>
                  <a:cubicBezTo>
                    <a:pt x="1068" y="2692"/>
                    <a:pt x="1069" y="2691"/>
                    <a:pt x="1070" y="2691"/>
                  </a:cubicBezTo>
                  <a:cubicBezTo>
                    <a:pt x="1103" y="2691"/>
                    <a:pt x="986" y="2040"/>
                    <a:pt x="702" y="1288"/>
                  </a:cubicBezTo>
                  <a:cubicBezTo>
                    <a:pt x="422" y="547"/>
                    <a:pt x="110" y="1"/>
                    <a:pt x="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104" name="Google Shape;2104;p43"/>
            <p:cNvSpPr/>
            <p:nvPr/>
          </p:nvSpPr>
          <p:spPr>
            <a:xfrm>
              <a:off x="2058093" y="2328951"/>
              <a:ext cx="70702" cy="62818"/>
            </a:xfrm>
            <a:custGeom>
              <a:avLst/>
              <a:gdLst/>
              <a:ahLst/>
              <a:cxnLst/>
              <a:rect l="l" t="t" r="r" b="b"/>
              <a:pathLst>
                <a:path w="2206" h="1960" extrusionOk="0">
                  <a:moveTo>
                    <a:pt x="39" y="0"/>
                  </a:moveTo>
                  <a:cubicBezTo>
                    <a:pt x="37" y="0"/>
                    <a:pt x="35" y="1"/>
                    <a:pt x="33" y="2"/>
                  </a:cubicBezTo>
                  <a:cubicBezTo>
                    <a:pt x="0" y="36"/>
                    <a:pt x="451" y="503"/>
                    <a:pt x="1036" y="1038"/>
                  </a:cubicBezTo>
                  <a:cubicBezTo>
                    <a:pt x="1598" y="1568"/>
                    <a:pt x="2098" y="1959"/>
                    <a:pt x="2166" y="1959"/>
                  </a:cubicBezTo>
                  <a:cubicBezTo>
                    <a:pt x="2169" y="1959"/>
                    <a:pt x="2171" y="1958"/>
                    <a:pt x="2172" y="1957"/>
                  </a:cubicBezTo>
                  <a:cubicBezTo>
                    <a:pt x="2206" y="1907"/>
                    <a:pt x="1754" y="1439"/>
                    <a:pt x="1170" y="904"/>
                  </a:cubicBezTo>
                  <a:cubicBezTo>
                    <a:pt x="592" y="391"/>
                    <a:pt x="106" y="0"/>
                    <a:pt x="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grpSp>
          <p:nvGrpSpPr>
            <p:cNvPr id="2105" name="Google Shape;2105;p43"/>
            <p:cNvGrpSpPr/>
            <p:nvPr/>
          </p:nvGrpSpPr>
          <p:grpSpPr>
            <a:xfrm rot="2919175">
              <a:off x="1257185" y="4609139"/>
              <a:ext cx="58938" cy="70187"/>
              <a:chOff x="2431855" y="4692737"/>
              <a:chExt cx="58940" cy="70189"/>
            </a:xfrm>
          </p:grpSpPr>
          <p:sp>
            <p:nvSpPr>
              <p:cNvPr id="2106" name="Google Shape;2106;p43"/>
              <p:cNvSpPr/>
              <p:nvPr/>
            </p:nvSpPr>
            <p:spPr>
              <a:xfrm>
                <a:off x="2431855" y="4692737"/>
                <a:ext cx="58940" cy="70189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2190" extrusionOk="0">
                    <a:moveTo>
                      <a:pt x="1204" y="1"/>
                    </a:moveTo>
                    <a:cubicBezTo>
                      <a:pt x="786" y="168"/>
                      <a:pt x="452" y="485"/>
                      <a:pt x="251" y="886"/>
                    </a:cubicBezTo>
                    <a:cubicBezTo>
                      <a:pt x="51" y="1287"/>
                      <a:pt x="1" y="1755"/>
                      <a:pt x="118" y="2190"/>
                    </a:cubicBezTo>
                    <a:lnTo>
                      <a:pt x="1839" y="1337"/>
                    </a:lnTo>
                    <a:lnTo>
                      <a:pt x="120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2107" name="Google Shape;2107;p43"/>
              <p:cNvSpPr/>
              <p:nvPr/>
            </p:nvSpPr>
            <p:spPr>
              <a:xfrm>
                <a:off x="2437753" y="4742992"/>
                <a:ext cx="2692" cy="10352"/>
              </a:xfrm>
              <a:custGeom>
                <a:avLst/>
                <a:gdLst/>
                <a:ahLst/>
                <a:cxnLst/>
                <a:rect l="l" t="t" r="r" b="b"/>
                <a:pathLst>
                  <a:path w="84" h="323" extrusionOk="0">
                    <a:moveTo>
                      <a:pt x="45" y="1"/>
                    </a:moveTo>
                    <a:cubicBezTo>
                      <a:pt x="27" y="1"/>
                      <a:pt x="0" y="64"/>
                      <a:pt x="0" y="154"/>
                    </a:cubicBezTo>
                    <a:cubicBezTo>
                      <a:pt x="0" y="245"/>
                      <a:pt x="42" y="323"/>
                      <a:pt x="62" y="323"/>
                    </a:cubicBezTo>
                    <a:cubicBezTo>
                      <a:pt x="64" y="323"/>
                      <a:pt x="66" y="322"/>
                      <a:pt x="67" y="321"/>
                    </a:cubicBezTo>
                    <a:cubicBezTo>
                      <a:pt x="84" y="321"/>
                      <a:pt x="67" y="254"/>
                      <a:pt x="67" y="154"/>
                    </a:cubicBezTo>
                    <a:cubicBezTo>
                      <a:pt x="67" y="70"/>
                      <a:pt x="67" y="3"/>
                      <a:pt x="51" y="3"/>
                    </a:cubicBezTo>
                    <a:cubicBezTo>
                      <a:pt x="49" y="2"/>
                      <a:pt x="47" y="1"/>
                      <a:pt x="4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2108" name="Google Shape;2108;p43"/>
              <p:cNvSpPr/>
              <p:nvPr/>
            </p:nvSpPr>
            <p:spPr>
              <a:xfrm>
                <a:off x="2440413" y="4723281"/>
                <a:ext cx="4327" cy="8686"/>
              </a:xfrm>
              <a:custGeom>
                <a:avLst/>
                <a:gdLst/>
                <a:ahLst/>
                <a:cxnLst/>
                <a:rect l="l" t="t" r="r" b="b"/>
                <a:pathLst>
                  <a:path w="135" h="271" extrusionOk="0">
                    <a:moveTo>
                      <a:pt x="118" y="0"/>
                    </a:moveTo>
                    <a:cubicBezTo>
                      <a:pt x="101" y="0"/>
                      <a:pt x="68" y="50"/>
                      <a:pt x="34" y="134"/>
                    </a:cubicBezTo>
                    <a:cubicBezTo>
                      <a:pt x="18" y="201"/>
                      <a:pt x="1" y="267"/>
                      <a:pt x="18" y="267"/>
                    </a:cubicBezTo>
                    <a:cubicBezTo>
                      <a:pt x="19" y="269"/>
                      <a:pt x="21" y="270"/>
                      <a:pt x="23" y="270"/>
                    </a:cubicBezTo>
                    <a:cubicBezTo>
                      <a:pt x="41" y="270"/>
                      <a:pt x="71" y="210"/>
                      <a:pt x="101" y="150"/>
                    </a:cubicBezTo>
                    <a:cubicBezTo>
                      <a:pt x="118" y="67"/>
                      <a:pt x="135" y="17"/>
                      <a:pt x="11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2109" name="Google Shape;2109;p43"/>
              <p:cNvSpPr/>
              <p:nvPr/>
            </p:nvSpPr>
            <p:spPr>
              <a:xfrm>
                <a:off x="2449515" y="4709051"/>
                <a:ext cx="7532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27" extrusionOk="0">
                    <a:moveTo>
                      <a:pt x="211" y="0"/>
                    </a:moveTo>
                    <a:cubicBezTo>
                      <a:pt x="181" y="0"/>
                      <a:pt x="129" y="15"/>
                      <a:pt x="85" y="60"/>
                    </a:cubicBezTo>
                    <a:cubicBezTo>
                      <a:pt x="1" y="143"/>
                      <a:pt x="1" y="227"/>
                      <a:pt x="18" y="227"/>
                    </a:cubicBezTo>
                    <a:cubicBezTo>
                      <a:pt x="34" y="227"/>
                      <a:pt x="68" y="177"/>
                      <a:pt x="118" y="110"/>
                    </a:cubicBezTo>
                    <a:cubicBezTo>
                      <a:pt x="185" y="60"/>
                      <a:pt x="235" y="26"/>
                      <a:pt x="235" y="10"/>
                    </a:cubicBezTo>
                    <a:cubicBezTo>
                      <a:pt x="235" y="4"/>
                      <a:pt x="226" y="0"/>
                      <a:pt x="21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2110" name="Google Shape;2110;p43"/>
              <p:cNvSpPr/>
              <p:nvPr/>
            </p:nvSpPr>
            <p:spPr>
              <a:xfrm>
                <a:off x="2462912" y="4700558"/>
                <a:ext cx="4872" cy="4199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31" extrusionOk="0">
                    <a:moveTo>
                      <a:pt x="118" y="1"/>
                    </a:moveTo>
                    <a:cubicBezTo>
                      <a:pt x="100" y="1"/>
                      <a:pt x="75" y="16"/>
                      <a:pt x="51" y="41"/>
                    </a:cubicBezTo>
                    <a:cubicBezTo>
                      <a:pt x="17" y="74"/>
                      <a:pt x="1" y="124"/>
                      <a:pt x="17" y="124"/>
                    </a:cubicBezTo>
                    <a:cubicBezTo>
                      <a:pt x="22" y="129"/>
                      <a:pt x="28" y="131"/>
                      <a:pt x="34" y="131"/>
                    </a:cubicBezTo>
                    <a:cubicBezTo>
                      <a:pt x="52" y="131"/>
                      <a:pt x="76" y="115"/>
                      <a:pt x="101" y="91"/>
                    </a:cubicBezTo>
                    <a:cubicBezTo>
                      <a:pt x="134" y="57"/>
                      <a:pt x="151" y="24"/>
                      <a:pt x="134" y="7"/>
                    </a:cubicBezTo>
                    <a:cubicBezTo>
                      <a:pt x="130" y="3"/>
                      <a:pt x="124" y="1"/>
                      <a:pt x="11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 dirty="0"/>
              </a:p>
            </p:txBody>
          </p:sp>
        </p:grpSp>
        <p:sp>
          <p:nvSpPr>
            <p:cNvPr id="2111" name="Google Shape;2111;p43"/>
            <p:cNvSpPr/>
            <p:nvPr/>
          </p:nvSpPr>
          <p:spPr>
            <a:xfrm>
              <a:off x="1244119" y="4622449"/>
              <a:ext cx="74997" cy="28012"/>
            </a:xfrm>
            <a:custGeom>
              <a:avLst/>
              <a:gdLst/>
              <a:ahLst/>
              <a:cxnLst/>
              <a:rect l="l" t="t" r="r" b="b"/>
              <a:pathLst>
                <a:path w="2340" h="874" extrusionOk="0">
                  <a:moveTo>
                    <a:pt x="1420" y="1"/>
                  </a:moveTo>
                  <a:cubicBezTo>
                    <a:pt x="973" y="1"/>
                    <a:pt x="533" y="188"/>
                    <a:pt x="217" y="539"/>
                  </a:cubicBezTo>
                  <a:cubicBezTo>
                    <a:pt x="150" y="606"/>
                    <a:pt x="100" y="690"/>
                    <a:pt x="50" y="773"/>
                  </a:cubicBezTo>
                  <a:cubicBezTo>
                    <a:pt x="33" y="807"/>
                    <a:pt x="17" y="840"/>
                    <a:pt x="0" y="874"/>
                  </a:cubicBezTo>
                  <a:cubicBezTo>
                    <a:pt x="17" y="874"/>
                    <a:pt x="84" y="740"/>
                    <a:pt x="251" y="573"/>
                  </a:cubicBezTo>
                  <a:cubicBezTo>
                    <a:pt x="571" y="241"/>
                    <a:pt x="1001" y="68"/>
                    <a:pt x="1439" y="68"/>
                  </a:cubicBezTo>
                  <a:cubicBezTo>
                    <a:pt x="1617" y="68"/>
                    <a:pt x="1797" y="97"/>
                    <a:pt x="1972" y="155"/>
                  </a:cubicBezTo>
                  <a:cubicBezTo>
                    <a:pt x="2206" y="222"/>
                    <a:pt x="2323" y="305"/>
                    <a:pt x="2339" y="305"/>
                  </a:cubicBezTo>
                  <a:cubicBezTo>
                    <a:pt x="2306" y="272"/>
                    <a:pt x="2272" y="255"/>
                    <a:pt x="2256" y="239"/>
                  </a:cubicBezTo>
                  <a:cubicBezTo>
                    <a:pt x="2172" y="189"/>
                    <a:pt x="2072" y="138"/>
                    <a:pt x="1988" y="105"/>
                  </a:cubicBezTo>
                  <a:cubicBezTo>
                    <a:pt x="1803" y="35"/>
                    <a:pt x="1611" y="1"/>
                    <a:pt x="14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112" name="Google Shape;2112;p43"/>
            <p:cNvSpPr/>
            <p:nvPr/>
          </p:nvSpPr>
          <p:spPr>
            <a:xfrm>
              <a:off x="1042204" y="4554567"/>
              <a:ext cx="260310" cy="121053"/>
            </a:xfrm>
            <a:custGeom>
              <a:avLst/>
              <a:gdLst/>
              <a:ahLst/>
              <a:cxnLst/>
              <a:rect l="l" t="t" r="r" b="b"/>
              <a:pathLst>
                <a:path w="8122" h="3777" extrusionOk="0">
                  <a:moveTo>
                    <a:pt x="1" y="1"/>
                  </a:moveTo>
                  <a:cubicBezTo>
                    <a:pt x="18" y="17"/>
                    <a:pt x="51" y="34"/>
                    <a:pt x="68" y="51"/>
                  </a:cubicBezTo>
                  <a:cubicBezTo>
                    <a:pt x="151" y="84"/>
                    <a:pt x="218" y="134"/>
                    <a:pt x="302" y="168"/>
                  </a:cubicBezTo>
                  <a:lnTo>
                    <a:pt x="1154" y="619"/>
                  </a:lnTo>
                  <a:cubicBezTo>
                    <a:pt x="1872" y="987"/>
                    <a:pt x="2891" y="1471"/>
                    <a:pt x="4011" y="2006"/>
                  </a:cubicBezTo>
                  <a:cubicBezTo>
                    <a:pt x="5130" y="2524"/>
                    <a:pt x="6150" y="2975"/>
                    <a:pt x="6902" y="3292"/>
                  </a:cubicBezTo>
                  <a:lnTo>
                    <a:pt x="7787" y="3660"/>
                  </a:lnTo>
                  <a:cubicBezTo>
                    <a:pt x="7887" y="3693"/>
                    <a:pt x="7954" y="3727"/>
                    <a:pt x="8038" y="3743"/>
                  </a:cubicBezTo>
                  <a:lnTo>
                    <a:pt x="7804" y="3627"/>
                  </a:lnTo>
                  <a:lnTo>
                    <a:pt x="6918" y="3242"/>
                  </a:lnTo>
                  <a:cubicBezTo>
                    <a:pt x="6183" y="2925"/>
                    <a:pt x="5164" y="2457"/>
                    <a:pt x="4028" y="1939"/>
                  </a:cubicBezTo>
                  <a:cubicBezTo>
                    <a:pt x="2908" y="1421"/>
                    <a:pt x="1906" y="936"/>
                    <a:pt x="1170" y="569"/>
                  </a:cubicBezTo>
                  <a:lnTo>
                    <a:pt x="318" y="151"/>
                  </a:lnTo>
                  <a:lnTo>
                    <a:pt x="84" y="34"/>
                  </a:lnTo>
                  <a:cubicBezTo>
                    <a:pt x="51" y="17"/>
                    <a:pt x="18" y="17"/>
                    <a:pt x="1" y="1"/>
                  </a:cubicBezTo>
                  <a:close/>
                  <a:moveTo>
                    <a:pt x="8038" y="3743"/>
                  </a:moveTo>
                  <a:cubicBezTo>
                    <a:pt x="8054" y="3760"/>
                    <a:pt x="8088" y="3777"/>
                    <a:pt x="8121" y="3777"/>
                  </a:cubicBezTo>
                  <a:cubicBezTo>
                    <a:pt x="8088" y="3760"/>
                    <a:pt x="8071" y="3743"/>
                    <a:pt x="8038" y="374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5C949C90-3D6E-4CFE-89CF-D28F761AAD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20" b="21887"/>
          <a:stretch/>
        </p:blipFill>
        <p:spPr>
          <a:xfrm>
            <a:off x="1854977" y="785473"/>
            <a:ext cx="2045704" cy="22384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4" name="Oval 83">
            <a:extLst>
              <a:ext uri="{FF2B5EF4-FFF2-40B4-BE49-F238E27FC236}">
                <a16:creationId xmlns:a16="http://schemas.microsoft.com/office/drawing/2014/main" id="{B7789F76-DA0E-492C-AEA3-33F2689CA146}"/>
              </a:ext>
            </a:extLst>
          </p:cNvPr>
          <p:cNvSpPr/>
          <p:nvPr/>
        </p:nvSpPr>
        <p:spPr>
          <a:xfrm>
            <a:off x="1876697" y="1892758"/>
            <a:ext cx="839919" cy="247372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C1894E1-8F2F-4B57-98CB-2FFECC4E7A4A}"/>
              </a:ext>
            </a:extLst>
          </p:cNvPr>
          <p:cNvSpPr txBox="1"/>
          <p:nvPr/>
        </p:nvSpPr>
        <p:spPr>
          <a:xfrm>
            <a:off x="2712728" y="1958250"/>
            <a:ext cx="163542" cy="25391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9198139-450A-45D7-837A-4474410EEC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7"/>
          <a:stretch/>
        </p:blipFill>
        <p:spPr>
          <a:xfrm>
            <a:off x="4107669" y="785473"/>
            <a:ext cx="2486069" cy="22384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C0241D4B-02CC-4DAC-A6A0-B8E9645E5631}"/>
              </a:ext>
            </a:extLst>
          </p:cNvPr>
          <p:cNvSpPr/>
          <p:nvPr/>
        </p:nvSpPr>
        <p:spPr>
          <a:xfrm>
            <a:off x="5496522" y="1824972"/>
            <a:ext cx="816482" cy="824844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190F388-BBA0-4D13-89A4-7CD64C9E7238}"/>
              </a:ext>
            </a:extLst>
          </p:cNvPr>
          <p:cNvSpPr txBox="1"/>
          <p:nvPr/>
        </p:nvSpPr>
        <p:spPr>
          <a:xfrm>
            <a:off x="5415875" y="1837395"/>
            <a:ext cx="161299" cy="25391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grpSp>
        <p:nvGrpSpPr>
          <p:cNvPr id="93" name="กลุ่ม 1">
            <a:extLst>
              <a:ext uri="{FF2B5EF4-FFF2-40B4-BE49-F238E27FC236}">
                <a16:creationId xmlns:a16="http://schemas.microsoft.com/office/drawing/2014/main" id="{282F57B0-D571-4F5E-944A-66917372B5AC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94" name="Picture 13" descr="master panda.jpg">
              <a:extLst>
                <a:ext uri="{FF2B5EF4-FFF2-40B4-BE49-F238E27FC236}">
                  <a16:creationId xmlns:a16="http://schemas.microsoft.com/office/drawing/2014/main" id="{CF1CCA42-EA08-49B2-B185-9D9D878BA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C07D24E5-6BD7-479F-AB8F-61DCE5383C78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  <p:pic>
        <p:nvPicPr>
          <p:cNvPr id="96" name="Picture 95">
            <a:extLst>
              <a:ext uri="{FF2B5EF4-FFF2-40B4-BE49-F238E27FC236}">
                <a16:creationId xmlns:a16="http://schemas.microsoft.com/office/drawing/2014/main" id="{E4408732-7B67-470D-BACF-19580C81AF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161">
            <a:extLst>
              <a:ext uri="{FF2B5EF4-FFF2-40B4-BE49-F238E27FC236}">
                <a16:creationId xmlns:a16="http://schemas.microsoft.com/office/drawing/2014/main" id="{C055D37D-3091-4E9F-8314-55A287A788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1"/>
          <a:stretch/>
        </p:blipFill>
        <p:spPr>
          <a:xfrm>
            <a:off x="1252791" y="2297756"/>
            <a:ext cx="4567668" cy="20705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57" name="Google Shape;1657;p40"/>
          <p:cNvSpPr txBox="1">
            <a:spLocks noGrp="1"/>
          </p:cNvSpPr>
          <p:nvPr>
            <p:ph type="title"/>
          </p:nvPr>
        </p:nvSpPr>
        <p:spPr>
          <a:xfrm>
            <a:off x="540000" y="888270"/>
            <a:ext cx="5778000" cy="2403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How to use </a:t>
            </a:r>
            <a:r>
              <a:rPr lang="en-US" sz="2800" b="1" dirty="0">
                <a:latin typeface="Century Gothic" panose="020B0502020202020204" pitchFamily="34" charset="0"/>
              </a:rPr>
              <a:t>Google Drive</a:t>
            </a:r>
            <a:endParaRPr sz="2800" b="1" dirty="0">
              <a:latin typeface="Century Gothic" panose="020B0502020202020204" pitchFamily="34" charset="0"/>
            </a:endParaRPr>
          </a:p>
        </p:txBody>
      </p:sp>
      <p:grpSp>
        <p:nvGrpSpPr>
          <p:cNvPr id="1658" name="Google Shape;1658;p40"/>
          <p:cNvGrpSpPr/>
          <p:nvPr/>
        </p:nvGrpSpPr>
        <p:grpSpPr>
          <a:xfrm>
            <a:off x="5643121" y="2338939"/>
            <a:ext cx="870791" cy="1820957"/>
            <a:chOff x="7068759" y="1663770"/>
            <a:chExt cx="1404877" cy="3025504"/>
          </a:xfrm>
        </p:grpSpPr>
        <p:sp>
          <p:nvSpPr>
            <p:cNvPr id="1659" name="Google Shape;1659;p40"/>
            <p:cNvSpPr/>
            <p:nvPr/>
          </p:nvSpPr>
          <p:spPr>
            <a:xfrm>
              <a:off x="7948531" y="1770202"/>
              <a:ext cx="270618" cy="481846"/>
            </a:xfrm>
            <a:custGeom>
              <a:avLst/>
              <a:gdLst/>
              <a:ahLst/>
              <a:cxnLst/>
              <a:rect l="l" t="t" r="r" b="b"/>
              <a:pathLst>
                <a:path w="8439" h="15026" extrusionOk="0">
                  <a:moveTo>
                    <a:pt x="3403" y="0"/>
                  </a:moveTo>
                  <a:cubicBezTo>
                    <a:pt x="2378" y="0"/>
                    <a:pt x="1345" y="204"/>
                    <a:pt x="368" y="623"/>
                  </a:cubicBezTo>
                  <a:cubicBezTo>
                    <a:pt x="368" y="623"/>
                    <a:pt x="1" y="5702"/>
                    <a:pt x="17" y="7925"/>
                  </a:cubicBezTo>
                  <a:cubicBezTo>
                    <a:pt x="51" y="10130"/>
                    <a:pt x="2256" y="10481"/>
                    <a:pt x="2256" y="10481"/>
                  </a:cubicBezTo>
                  <a:cubicBezTo>
                    <a:pt x="2256" y="10481"/>
                    <a:pt x="2223" y="14107"/>
                    <a:pt x="2256" y="14725"/>
                  </a:cubicBezTo>
                  <a:lnTo>
                    <a:pt x="7570" y="15026"/>
                  </a:lnTo>
                  <a:lnTo>
                    <a:pt x="8438" y="1843"/>
                  </a:lnTo>
                  <a:lnTo>
                    <a:pt x="8104" y="1592"/>
                  </a:lnTo>
                  <a:cubicBezTo>
                    <a:pt x="6736" y="545"/>
                    <a:pt x="5079" y="0"/>
                    <a:pt x="3403" y="0"/>
                  </a:cubicBezTo>
                  <a:close/>
                </a:path>
              </a:pathLst>
            </a:custGeom>
            <a:solidFill>
              <a:srgbClr val="AA755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60" name="Google Shape;1660;p40"/>
            <p:cNvSpPr/>
            <p:nvPr/>
          </p:nvSpPr>
          <p:spPr>
            <a:xfrm>
              <a:off x="7956195" y="1898921"/>
              <a:ext cx="27738" cy="20491"/>
            </a:xfrm>
            <a:custGeom>
              <a:avLst/>
              <a:gdLst/>
              <a:ahLst/>
              <a:cxnLst/>
              <a:rect l="l" t="t" r="r" b="b"/>
              <a:pathLst>
                <a:path w="865" h="639" extrusionOk="0">
                  <a:moveTo>
                    <a:pt x="426" y="0"/>
                  </a:moveTo>
                  <a:cubicBezTo>
                    <a:pt x="155" y="0"/>
                    <a:pt x="0" y="324"/>
                    <a:pt x="196" y="536"/>
                  </a:cubicBezTo>
                  <a:cubicBezTo>
                    <a:pt x="256" y="605"/>
                    <a:pt x="339" y="638"/>
                    <a:pt x="423" y="638"/>
                  </a:cubicBezTo>
                  <a:cubicBezTo>
                    <a:pt x="502" y="638"/>
                    <a:pt x="582" y="609"/>
                    <a:pt x="647" y="552"/>
                  </a:cubicBezTo>
                  <a:cubicBezTo>
                    <a:pt x="864" y="368"/>
                    <a:pt x="731" y="1"/>
                    <a:pt x="447" y="1"/>
                  </a:cubicBezTo>
                  <a:cubicBezTo>
                    <a:pt x="440" y="1"/>
                    <a:pt x="433" y="0"/>
                    <a:pt x="4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61" name="Google Shape;1661;p40"/>
            <p:cNvSpPr/>
            <p:nvPr/>
          </p:nvSpPr>
          <p:spPr>
            <a:xfrm>
              <a:off x="7959241" y="1890294"/>
              <a:ext cx="37006" cy="10422"/>
            </a:xfrm>
            <a:custGeom>
              <a:avLst/>
              <a:gdLst/>
              <a:ahLst/>
              <a:cxnLst/>
              <a:rect l="l" t="t" r="r" b="b"/>
              <a:pathLst>
                <a:path w="1154" h="325" extrusionOk="0">
                  <a:moveTo>
                    <a:pt x="581" y="0"/>
                  </a:moveTo>
                  <a:cubicBezTo>
                    <a:pt x="421" y="0"/>
                    <a:pt x="262" y="51"/>
                    <a:pt x="134" y="153"/>
                  </a:cubicBezTo>
                  <a:cubicBezTo>
                    <a:pt x="34" y="236"/>
                    <a:pt x="1" y="303"/>
                    <a:pt x="17" y="320"/>
                  </a:cubicBezTo>
                  <a:cubicBezTo>
                    <a:pt x="20" y="323"/>
                    <a:pt x="25" y="324"/>
                    <a:pt x="31" y="324"/>
                  </a:cubicBezTo>
                  <a:cubicBezTo>
                    <a:pt x="91" y="324"/>
                    <a:pt x="295" y="186"/>
                    <a:pt x="569" y="186"/>
                  </a:cubicBezTo>
                  <a:cubicBezTo>
                    <a:pt x="839" y="186"/>
                    <a:pt x="1056" y="308"/>
                    <a:pt x="1121" y="308"/>
                  </a:cubicBezTo>
                  <a:cubicBezTo>
                    <a:pt x="1128" y="308"/>
                    <a:pt x="1134" y="307"/>
                    <a:pt x="1137" y="303"/>
                  </a:cubicBezTo>
                  <a:cubicBezTo>
                    <a:pt x="1154" y="287"/>
                    <a:pt x="1120" y="220"/>
                    <a:pt x="1020" y="136"/>
                  </a:cubicBezTo>
                  <a:cubicBezTo>
                    <a:pt x="889" y="46"/>
                    <a:pt x="734" y="0"/>
                    <a:pt x="5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62" name="Google Shape;1662;p40"/>
            <p:cNvSpPr/>
            <p:nvPr/>
          </p:nvSpPr>
          <p:spPr>
            <a:xfrm>
              <a:off x="8064262" y="1903153"/>
              <a:ext cx="26905" cy="20748"/>
            </a:xfrm>
            <a:custGeom>
              <a:avLst/>
              <a:gdLst/>
              <a:ahLst/>
              <a:cxnLst/>
              <a:rect l="l" t="t" r="r" b="b"/>
              <a:pathLst>
                <a:path w="839" h="647" extrusionOk="0">
                  <a:moveTo>
                    <a:pt x="423" y="1"/>
                  </a:moveTo>
                  <a:cubicBezTo>
                    <a:pt x="364" y="1"/>
                    <a:pt x="305" y="17"/>
                    <a:pt x="251" y="53"/>
                  </a:cubicBezTo>
                  <a:cubicBezTo>
                    <a:pt x="1" y="203"/>
                    <a:pt x="67" y="571"/>
                    <a:pt x="351" y="638"/>
                  </a:cubicBezTo>
                  <a:cubicBezTo>
                    <a:pt x="376" y="644"/>
                    <a:pt x="400" y="647"/>
                    <a:pt x="424" y="647"/>
                  </a:cubicBezTo>
                  <a:cubicBezTo>
                    <a:pt x="659" y="647"/>
                    <a:pt x="839" y="365"/>
                    <a:pt x="702" y="153"/>
                  </a:cubicBezTo>
                  <a:cubicBezTo>
                    <a:pt x="638" y="56"/>
                    <a:pt x="531" y="1"/>
                    <a:pt x="4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63" name="Google Shape;1663;p40"/>
            <p:cNvSpPr/>
            <p:nvPr/>
          </p:nvSpPr>
          <p:spPr>
            <a:xfrm>
              <a:off x="8065353" y="1894591"/>
              <a:ext cx="36974" cy="10422"/>
            </a:xfrm>
            <a:custGeom>
              <a:avLst/>
              <a:gdLst/>
              <a:ahLst/>
              <a:cxnLst/>
              <a:rect l="l" t="t" r="r" b="b"/>
              <a:pathLst>
                <a:path w="1153" h="325" extrusionOk="0">
                  <a:moveTo>
                    <a:pt x="580" y="0"/>
                  </a:moveTo>
                  <a:cubicBezTo>
                    <a:pt x="420" y="0"/>
                    <a:pt x="262" y="50"/>
                    <a:pt x="134" y="153"/>
                  </a:cubicBezTo>
                  <a:cubicBezTo>
                    <a:pt x="33" y="236"/>
                    <a:pt x="0" y="303"/>
                    <a:pt x="17" y="320"/>
                  </a:cubicBezTo>
                  <a:cubicBezTo>
                    <a:pt x="20" y="323"/>
                    <a:pt x="24" y="324"/>
                    <a:pt x="30" y="324"/>
                  </a:cubicBezTo>
                  <a:cubicBezTo>
                    <a:pt x="90" y="324"/>
                    <a:pt x="295" y="186"/>
                    <a:pt x="568" y="186"/>
                  </a:cubicBezTo>
                  <a:cubicBezTo>
                    <a:pt x="854" y="186"/>
                    <a:pt x="1058" y="308"/>
                    <a:pt x="1121" y="308"/>
                  </a:cubicBezTo>
                  <a:cubicBezTo>
                    <a:pt x="1128" y="308"/>
                    <a:pt x="1133" y="306"/>
                    <a:pt x="1136" y="303"/>
                  </a:cubicBezTo>
                  <a:cubicBezTo>
                    <a:pt x="1153" y="286"/>
                    <a:pt x="1119" y="219"/>
                    <a:pt x="1019" y="136"/>
                  </a:cubicBezTo>
                  <a:cubicBezTo>
                    <a:pt x="888" y="46"/>
                    <a:pt x="734" y="0"/>
                    <a:pt x="5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64" name="Google Shape;1664;p40"/>
            <p:cNvSpPr/>
            <p:nvPr/>
          </p:nvSpPr>
          <p:spPr>
            <a:xfrm>
              <a:off x="8001025" y="1900524"/>
              <a:ext cx="32741" cy="85813"/>
            </a:xfrm>
            <a:custGeom>
              <a:avLst/>
              <a:gdLst/>
              <a:ahLst/>
              <a:cxnLst/>
              <a:rect l="l" t="t" r="r" b="b"/>
              <a:pathLst>
                <a:path w="1021" h="2676" extrusionOk="0">
                  <a:moveTo>
                    <a:pt x="985" y="1"/>
                  </a:moveTo>
                  <a:cubicBezTo>
                    <a:pt x="930" y="1"/>
                    <a:pt x="632" y="696"/>
                    <a:pt x="302" y="1555"/>
                  </a:cubicBezTo>
                  <a:cubicBezTo>
                    <a:pt x="218" y="1772"/>
                    <a:pt x="135" y="1989"/>
                    <a:pt x="68" y="2190"/>
                  </a:cubicBezTo>
                  <a:cubicBezTo>
                    <a:pt x="18" y="2290"/>
                    <a:pt x="1" y="2407"/>
                    <a:pt x="18" y="2524"/>
                  </a:cubicBezTo>
                  <a:cubicBezTo>
                    <a:pt x="51" y="2574"/>
                    <a:pt x="101" y="2624"/>
                    <a:pt x="168" y="2641"/>
                  </a:cubicBezTo>
                  <a:cubicBezTo>
                    <a:pt x="201" y="2658"/>
                    <a:pt x="252" y="2658"/>
                    <a:pt x="302" y="2658"/>
                  </a:cubicBezTo>
                  <a:cubicBezTo>
                    <a:pt x="366" y="2670"/>
                    <a:pt x="429" y="2676"/>
                    <a:pt x="493" y="2676"/>
                  </a:cubicBezTo>
                  <a:cubicBezTo>
                    <a:pt x="596" y="2676"/>
                    <a:pt x="700" y="2662"/>
                    <a:pt x="803" y="2641"/>
                  </a:cubicBezTo>
                  <a:cubicBezTo>
                    <a:pt x="636" y="2574"/>
                    <a:pt x="469" y="2541"/>
                    <a:pt x="302" y="2541"/>
                  </a:cubicBezTo>
                  <a:cubicBezTo>
                    <a:pt x="235" y="2524"/>
                    <a:pt x="168" y="2507"/>
                    <a:pt x="151" y="2474"/>
                  </a:cubicBezTo>
                  <a:cubicBezTo>
                    <a:pt x="151" y="2390"/>
                    <a:pt x="185" y="2307"/>
                    <a:pt x="218" y="2240"/>
                  </a:cubicBezTo>
                  <a:cubicBezTo>
                    <a:pt x="302" y="2039"/>
                    <a:pt x="369" y="1839"/>
                    <a:pt x="452" y="1622"/>
                  </a:cubicBezTo>
                  <a:cubicBezTo>
                    <a:pt x="786" y="736"/>
                    <a:pt x="1020" y="18"/>
                    <a:pt x="987" y="1"/>
                  </a:cubicBezTo>
                  <a:cubicBezTo>
                    <a:pt x="986" y="1"/>
                    <a:pt x="986" y="1"/>
                    <a:pt x="9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65" name="Google Shape;1665;p40"/>
            <p:cNvSpPr/>
            <p:nvPr/>
          </p:nvSpPr>
          <p:spPr>
            <a:xfrm>
              <a:off x="8020875" y="2078947"/>
              <a:ext cx="92707" cy="45087"/>
            </a:xfrm>
            <a:custGeom>
              <a:avLst/>
              <a:gdLst/>
              <a:ahLst/>
              <a:cxnLst/>
              <a:rect l="l" t="t" r="r" b="b"/>
              <a:pathLst>
                <a:path w="2891" h="1406" extrusionOk="0">
                  <a:moveTo>
                    <a:pt x="2891" y="1"/>
                  </a:moveTo>
                  <a:lnTo>
                    <a:pt x="2891" y="1"/>
                  </a:lnTo>
                  <a:cubicBezTo>
                    <a:pt x="2046" y="537"/>
                    <a:pt x="1075" y="820"/>
                    <a:pt x="85" y="820"/>
                  </a:cubicBezTo>
                  <a:cubicBezTo>
                    <a:pt x="57" y="820"/>
                    <a:pt x="29" y="820"/>
                    <a:pt x="0" y="820"/>
                  </a:cubicBezTo>
                  <a:lnTo>
                    <a:pt x="0" y="1388"/>
                  </a:lnTo>
                  <a:cubicBezTo>
                    <a:pt x="131" y="1400"/>
                    <a:pt x="257" y="1405"/>
                    <a:pt x="377" y="1405"/>
                  </a:cubicBezTo>
                  <a:cubicBezTo>
                    <a:pt x="2285" y="1405"/>
                    <a:pt x="2891" y="1"/>
                    <a:pt x="2891" y="1"/>
                  </a:cubicBezTo>
                  <a:close/>
                </a:path>
              </a:pathLst>
            </a:custGeom>
            <a:solidFill>
              <a:srgbClr val="7F524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66" name="Google Shape;1666;p40"/>
            <p:cNvSpPr/>
            <p:nvPr/>
          </p:nvSpPr>
          <p:spPr>
            <a:xfrm>
              <a:off x="7943945" y="1663770"/>
              <a:ext cx="311632" cy="297362"/>
            </a:xfrm>
            <a:custGeom>
              <a:avLst/>
              <a:gdLst/>
              <a:ahLst/>
              <a:cxnLst/>
              <a:rect l="l" t="t" r="r" b="b"/>
              <a:pathLst>
                <a:path w="9718" h="9273" extrusionOk="0">
                  <a:moveTo>
                    <a:pt x="1491" y="0"/>
                  </a:moveTo>
                  <a:cubicBezTo>
                    <a:pt x="1336" y="0"/>
                    <a:pt x="1187" y="39"/>
                    <a:pt x="1063" y="133"/>
                  </a:cubicBezTo>
                  <a:cubicBezTo>
                    <a:pt x="795" y="366"/>
                    <a:pt x="712" y="751"/>
                    <a:pt x="845" y="1068"/>
                  </a:cubicBezTo>
                  <a:cubicBezTo>
                    <a:pt x="979" y="1386"/>
                    <a:pt x="1179" y="1670"/>
                    <a:pt x="1430" y="1904"/>
                  </a:cubicBezTo>
                  <a:cubicBezTo>
                    <a:pt x="1282" y="1799"/>
                    <a:pt x="1115" y="1751"/>
                    <a:pt x="952" y="1751"/>
                  </a:cubicBezTo>
                  <a:cubicBezTo>
                    <a:pt x="619" y="1751"/>
                    <a:pt x="300" y="1952"/>
                    <a:pt x="177" y="2288"/>
                  </a:cubicBezTo>
                  <a:cubicBezTo>
                    <a:pt x="0" y="2787"/>
                    <a:pt x="319" y="3316"/>
                    <a:pt x="820" y="3400"/>
                  </a:cubicBezTo>
                  <a:lnTo>
                    <a:pt x="820" y="3400"/>
                  </a:lnTo>
                  <a:cubicBezTo>
                    <a:pt x="800" y="3398"/>
                    <a:pt x="780" y="3397"/>
                    <a:pt x="761" y="3397"/>
                  </a:cubicBezTo>
                  <a:cubicBezTo>
                    <a:pt x="422" y="3397"/>
                    <a:pt x="118" y="3649"/>
                    <a:pt x="43" y="4009"/>
                  </a:cubicBezTo>
                  <a:cubicBezTo>
                    <a:pt x="10" y="4393"/>
                    <a:pt x="177" y="4778"/>
                    <a:pt x="494" y="4995"/>
                  </a:cubicBezTo>
                  <a:cubicBezTo>
                    <a:pt x="812" y="5195"/>
                    <a:pt x="1179" y="5329"/>
                    <a:pt x="1547" y="5379"/>
                  </a:cubicBezTo>
                  <a:cubicBezTo>
                    <a:pt x="1919" y="5457"/>
                    <a:pt x="2276" y="5490"/>
                    <a:pt x="2618" y="5490"/>
                  </a:cubicBezTo>
                  <a:cubicBezTo>
                    <a:pt x="4390" y="5490"/>
                    <a:pt x="5751" y="4602"/>
                    <a:pt x="6760" y="4560"/>
                  </a:cubicBezTo>
                  <a:cubicBezTo>
                    <a:pt x="6782" y="4559"/>
                    <a:pt x="6802" y="4559"/>
                    <a:pt x="6823" y="4559"/>
                  </a:cubicBezTo>
                  <a:cubicBezTo>
                    <a:pt x="7957" y="4559"/>
                    <a:pt x="7779" y="5897"/>
                    <a:pt x="7779" y="5897"/>
                  </a:cubicBezTo>
                  <a:lnTo>
                    <a:pt x="7512" y="9189"/>
                  </a:lnTo>
                  <a:lnTo>
                    <a:pt x="8498" y="9272"/>
                  </a:lnTo>
                  <a:lnTo>
                    <a:pt x="8865" y="7701"/>
                  </a:lnTo>
                  <a:cubicBezTo>
                    <a:pt x="8966" y="7568"/>
                    <a:pt x="9049" y="7417"/>
                    <a:pt x="9116" y="7250"/>
                  </a:cubicBezTo>
                  <a:cubicBezTo>
                    <a:pt x="9317" y="6682"/>
                    <a:pt x="9617" y="6114"/>
                    <a:pt x="9651" y="5513"/>
                  </a:cubicBezTo>
                  <a:cubicBezTo>
                    <a:pt x="9718" y="4894"/>
                    <a:pt x="9500" y="4276"/>
                    <a:pt x="9049" y="3842"/>
                  </a:cubicBezTo>
                  <a:cubicBezTo>
                    <a:pt x="8616" y="3449"/>
                    <a:pt x="8008" y="3342"/>
                    <a:pt x="7410" y="3342"/>
                  </a:cubicBezTo>
                  <a:cubicBezTo>
                    <a:pt x="7270" y="3342"/>
                    <a:pt x="7131" y="3348"/>
                    <a:pt x="6994" y="3357"/>
                  </a:cubicBezTo>
                  <a:cubicBezTo>
                    <a:pt x="7044" y="2772"/>
                    <a:pt x="6810" y="2204"/>
                    <a:pt x="6376" y="1837"/>
                  </a:cubicBezTo>
                  <a:cubicBezTo>
                    <a:pt x="5941" y="1453"/>
                    <a:pt x="5390" y="1235"/>
                    <a:pt x="4822" y="1185"/>
                  </a:cubicBezTo>
                  <a:cubicBezTo>
                    <a:pt x="4304" y="1135"/>
                    <a:pt x="3769" y="1185"/>
                    <a:pt x="3285" y="985"/>
                  </a:cubicBezTo>
                  <a:cubicBezTo>
                    <a:pt x="2817" y="784"/>
                    <a:pt x="2483" y="366"/>
                    <a:pt x="2015" y="133"/>
                  </a:cubicBezTo>
                  <a:cubicBezTo>
                    <a:pt x="1854" y="52"/>
                    <a:pt x="1669" y="0"/>
                    <a:pt x="14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67" name="Google Shape;1667;p40"/>
            <p:cNvSpPr/>
            <p:nvPr/>
          </p:nvSpPr>
          <p:spPr>
            <a:xfrm>
              <a:off x="8197407" y="1898151"/>
              <a:ext cx="73499" cy="94054"/>
            </a:xfrm>
            <a:custGeom>
              <a:avLst/>
              <a:gdLst/>
              <a:ahLst/>
              <a:cxnLst/>
              <a:rect l="l" t="t" r="r" b="b"/>
              <a:pathLst>
                <a:path w="2292" h="2933" extrusionOk="0">
                  <a:moveTo>
                    <a:pt x="793" y="1"/>
                  </a:moveTo>
                  <a:cubicBezTo>
                    <a:pt x="727" y="1"/>
                    <a:pt x="685" y="6"/>
                    <a:pt x="677" y="8"/>
                  </a:cubicBezTo>
                  <a:cubicBezTo>
                    <a:pt x="677" y="8"/>
                    <a:pt x="9" y="2615"/>
                    <a:pt x="9" y="2665"/>
                  </a:cubicBezTo>
                  <a:cubicBezTo>
                    <a:pt x="1" y="2698"/>
                    <a:pt x="440" y="2932"/>
                    <a:pt x="918" y="2932"/>
                  </a:cubicBezTo>
                  <a:cubicBezTo>
                    <a:pt x="1404" y="2932"/>
                    <a:pt x="1929" y="2690"/>
                    <a:pt x="2064" y="1746"/>
                  </a:cubicBezTo>
                  <a:cubicBezTo>
                    <a:pt x="2292" y="154"/>
                    <a:pt x="1165" y="1"/>
                    <a:pt x="793" y="1"/>
                  </a:cubicBezTo>
                  <a:close/>
                </a:path>
              </a:pathLst>
            </a:custGeom>
            <a:solidFill>
              <a:srgbClr val="AA755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68" name="Google Shape;1668;p40"/>
            <p:cNvSpPr/>
            <p:nvPr/>
          </p:nvSpPr>
          <p:spPr>
            <a:xfrm>
              <a:off x="8218571" y="1919604"/>
              <a:ext cx="31105" cy="52366"/>
            </a:xfrm>
            <a:custGeom>
              <a:avLst/>
              <a:gdLst/>
              <a:ahLst/>
              <a:cxnLst/>
              <a:rect l="l" t="t" r="r" b="b"/>
              <a:pathLst>
                <a:path w="970" h="1633" extrusionOk="0">
                  <a:moveTo>
                    <a:pt x="544" y="1"/>
                  </a:moveTo>
                  <a:cubicBezTo>
                    <a:pt x="498" y="1"/>
                    <a:pt x="454" y="12"/>
                    <a:pt x="418" y="24"/>
                  </a:cubicBezTo>
                  <a:cubicBezTo>
                    <a:pt x="368" y="58"/>
                    <a:pt x="335" y="91"/>
                    <a:pt x="318" y="141"/>
                  </a:cubicBezTo>
                  <a:cubicBezTo>
                    <a:pt x="301" y="208"/>
                    <a:pt x="318" y="258"/>
                    <a:pt x="335" y="258"/>
                  </a:cubicBezTo>
                  <a:cubicBezTo>
                    <a:pt x="335" y="241"/>
                    <a:pt x="335" y="208"/>
                    <a:pt x="368" y="158"/>
                  </a:cubicBezTo>
                  <a:cubicBezTo>
                    <a:pt x="407" y="107"/>
                    <a:pt x="464" y="85"/>
                    <a:pt x="519" y="85"/>
                  </a:cubicBezTo>
                  <a:cubicBezTo>
                    <a:pt x="536" y="85"/>
                    <a:pt x="553" y="87"/>
                    <a:pt x="569" y="91"/>
                  </a:cubicBezTo>
                  <a:cubicBezTo>
                    <a:pt x="686" y="158"/>
                    <a:pt x="769" y="258"/>
                    <a:pt x="786" y="375"/>
                  </a:cubicBezTo>
                  <a:cubicBezTo>
                    <a:pt x="819" y="542"/>
                    <a:pt x="836" y="709"/>
                    <a:pt x="803" y="860"/>
                  </a:cubicBezTo>
                  <a:cubicBezTo>
                    <a:pt x="753" y="1194"/>
                    <a:pt x="535" y="1478"/>
                    <a:pt x="335" y="1528"/>
                  </a:cubicBezTo>
                  <a:cubicBezTo>
                    <a:pt x="312" y="1532"/>
                    <a:pt x="290" y="1535"/>
                    <a:pt x="268" y="1535"/>
                  </a:cubicBezTo>
                  <a:cubicBezTo>
                    <a:pt x="207" y="1535"/>
                    <a:pt x="145" y="1519"/>
                    <a:pt x="84" y="1495"/>
                  </a:cubicBezTo>
                  <a:cubicBezTo>
                    <a:pt x="34" y="1461"/>
                    <a:pt x="17" y="1428"/>
                    <a:pt x="1" y="1428"/>
                  </a:cubicBezTo>
                  <a:lnTo>
                    <a:pt x="1" y="1428"/>
                  </a:lnTo>
                  <a:cubicBezTo>
                    <a:pt x="1" y="1428"/>
                    <a:pt x="1" y="1478"/>
                    <a:pt x="51" y="1528"/>
                  </a:cubicBezTo>
                  <a:cubicBezTo>
                    <a:pt x="120" y="1598"/>
                    <a:pt x="202" y="1632"/>
                    <a:pt x="294" y="1632"/>
                  </a:cubicBezTo>
                  <a:cubicBezTo>
                    <a:pt x="313" y="1632"/>
                    <a:pt x="332" y="1631"/>
                    <a:pt x="352" y="1628"/>
                  </a:cubicBezTo>
                  <a:cubicBezTo>
                    <a:pt x="636" y="1578"/>
                    <a:pt x="870" y="1261"/>
                    <a:pt x="936" y="876"/>
                  </a:cubicBezTo>
                  <a:cubicBezTo>
                    <a:pt x="970" y="709"/>
                    <a:pt x="953" y="526"/>
                    <a:pt x="903" y="342"/>
                  </a:cubicBezTo>
                  <a:cubicBezTo>
                    <a:pt x="870" y="191"/>
                    <a:pt x="753" y="58"/>
                    <a:pt x="602" y="8"/>
                  </a:cubicBezTo>
                  <a:cubicBezTo>
                    <a:pt x="583" y="3"/>
                    <a:pt x="563" y="1"/>
                    <a:pt x="544" y="1"/>
                  </a:cubicBezTo>
                  <a:close/>
                </a:path>
              </a:pathLst>
            </a:custGeom>
            <a:solidFill>
              <a:srgbClr val="7F524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69" name="Google Shape;1669;p40"/>
            <p:cNvSpPr/>
            <p:nvPr/>
          </p:nvSpPr>
          <p:spPr>
            <a:xfrm>
              <a:off x="8065353" y="1847484"/>
              <a:ext cx="52527" cy="15392"/>
            </a:xfrm>
            <a:custGeom>
              <a:avLst/>
              <a:gdLst/>
              <a:ahLst/>
              <a:cxnLst/>
              <a:rect l="l" t="t" r="r" b="b"/>
              <a:pathLst>
                <a:path w="1638" h="480" extrusionOk="0">
                  <a:moveTo>
                    <a:pt x="804" y="1"/>
                  </a:moveTo>
                  <a:cubicBezTo>
                    <a:pt x="594" y="1"/>
                    <a:pt x="386" y="55"/>
                    <a:pt x="201" y="168"/>
                  </a:cubicBezTo>
                  <a:cubicBezTo>
                    <a:pt x="50" y="268"/>
                    <a:pt x="0" y="368"/>
                    <a:pt x="17" y="419"/>
                  </a:cubicBezTo>
                  <a:cubicBezTo>
                    <a:pt x="42" y="456"/>
                    <a:pt x="104" y="468"/>
                    <a:pt x="194" y="468"/>
                  </a:cubicBezTo>
                  <a:cubicBezTo>
                    <a:pt x="344" y="468"/>
                    <a:pt x="568" y="435"/>
                    <a:pt x="819" y="435"/>
                  </a:cubicBezTo>
                  <a:cubicBezTo>
                    <a:pt x="1086" y="435"/>
                    <a:pt x="1316" y="480"/>
                    <a:pt x="1465" y="480"/>
                  </a:cubicBezTo>
                  <a:cubicBezTo>
                    <a:pt x="1539" y="480"/>
                    <a:pt x="1593" y="469"/>
                    <a:pt x="1621" y="435"/>
                  </a:cubicBezTo>
                  <a:cubicBezTo>
                    <a:pt x="1637" y="385"/>
                    <a:pt x="1587" y="285"/>
                    <a:pt x="1454" y="185"/>
                  </a:cubicBezTo>
                  <a:cubicBezTo>
                    <a:pt x="1255" y="64"/>
                    <a:pt x="1029" y="1"/>
                    <a:pt x="8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70" name="Google Shape;1670;p40"/>
            <p:cNvSpPr/>
            <p:nvPr/>
          </p:nvSpPr>
          <p:spPr>
            <a:xfrm>
              <a:off x="7969439" y="1857201"/>
              <a:ext cx="32164" cy="15392"/>
            </a:xfrm>
            <a:custGeom>
              <a:avLst/>
              <a:gdLst/>
              <a:ahLst/>
              <a:cxnLst/>
              <a:rect l="l" t="t" r="r" b="b"/>
              <a:pathLst>
                <a:path w="1003" h="480" extrusionOk="0">
                  <a:moveTo>
                    <a:pt x="455" y="1"/>
                  </a:moveTo>
                  <a:cubicBezTo>
                    <a:pt x="340" y="1"/>
                    <a:pt x="223" y="33"/>
                    <a:pt x="117" y="99"/>
                  </a:cubicBezTo>
                  <a:cubicBezTo>
                    <a:pt x="17" y="182"/>
                    <a:pt x="0" y="266"/>
                    <a:pt x="34" y="316"/>
                  </a:cubicBezTo>
                  <a:cubicBezTo>
                    <a:pt x="100" y="416"/>
                    <a:pt x="284" y="416"/>
                    <a:pt x="485" y="450"/>
                  </a:cubicBezTo>
                  <a:cubicBezTo>
                    <a:pt x="600" y="459"/>
                    <a:pt x="709" y="480"/>
                    <a:pt x="801" y="480"/>
                  </a:cubicBezTo>
                  <a:cubicBezTo>
                    <a:pt x="869" y="480"/>
                    <a:pt x="927" y="469"/>
                    <a:pt x="969" y="433"/>
                  </a:cubicBezTo>
                  <a:cubicBezTo>
                    <a:pt x="1003" y="400"/>
                    <a:pt x="1003" y="316"/>
                    <a:pt x="936" y="216"/>
                  </a:cubicBezTo>
                  <a:cubicBezTo>
                    <a:pt x="805" y="75"/>
                    <a:pt x="631" y="1"/>
                    <a:pt x="4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71" name="Google Shape;1671;p40"/>
            <p:cNvSpPr/>
            <p:nvPr/>
          </p:nvSpPr>
          <p:spPr>
            <a:xfrm>
              <a:off x="8016578" y="1991018"/>
              <a:ext cx="46113" cy="22223"/>
            </a:xfrm>
            <a:custGeom>
              <a:avLst/>
              <a:gdLst/>
              <a:ahLst/>
              <a:cxnLst/>
              <a:rect l="l" t="t" r="r" b="b"/>
              <a:pathLst>
                <a:path w="1438" h="693" extrusionOk="0">
                  <a:moveTo>
                    <a:pt x="1415" y="0"/>
                  </a:moveTo>
                  <a:cubicBezTo>
                    <a:pt x="1367" y="0"/>
                    <a:pt x="1167" y="295"/>
                    <a:pt x="786" y="454"/>
                  </a:cubicBezTo>
                  <a:cubicBezTo>
                    <a:pt x="385" y="638"/>
                    <a:pt x="1" y="571"/>
                    <a:pt x="1" y="604"/>
                  </a:cubicBezTo>
                  <a:cubicBezTo>
                    <a:pt x="1" y="621"/>
                    <a:pt x="84" y="671"/>
                    <a:pt x="234" y="688"/>
                  </a:cubicBezTo>
                  <a:cubicBezTo>
                    <a:pt x="270" y="691"/>
                    <a:pt x="304" y="692"/>
                    <a:pt x="339" y="692"/>
                  </a:cubicBezTo>
                  <a:cubicBezTo>
                    <a:pt x="719" y="692"/>
                    <a:pt x="1076" y="526"/>
                    <a:pt x="1321" y="220"/>
                  </a:cubicBezTo>
                  <a:cubicBezTo>
                    <a:pt x="1421" y="103"/>
                    <a:pt x="1437" y="3"/>
                    <a:pt x="1421" y="3"/>
                  </a:cubicBezTo>
                  <a:cubicBezTo>
                    <a:pt x="1419" y="1"/>
                    <a:pt x="1417" y="0"/>
                    <a:pt x="14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72" name="Google Shape;1672;p40"/>
            <p:cNvSpPr/>
            <p:nvPr/>
          </p:nvSpPr>
          <p:spPr>
            <a:xfrm>
              <a:off x="7935672" y="4547407"/>
              <a:ext cx="303294" cy="132375"/>
            </a:xfrm>
            <a:custGeom>
              <a:avLst/>
              <a:gdLst/>
              <a:ahLst/>
              <a:cxnLst/>
              <a:rect l="l" t="t" r="r" b="b"/>
              <a:pathLst>
                <a:path w="9458" h="4128" extrusionOk="0">
                  <a:moveTo>
                    <a:pt x="4395" y="0"/>
                  </a:moveTo>
                  <a:lnTo>
                    <a:pt x="4328" y="2707"/>
                  </a:lnTo>
                  <a:cubicBezTo>
                    <a:pt x="4328" y="2707"/>
                    <a:pt x="1" y="3609"/>
                    <a:pt x="1036" y="3943"/>
                  </a:cubicBezTo>
                  <a:cubicBezTo>
                    <a:pt x="1504" y="4085"/>
                    <a:pt x="3171" y="4127"/>
                    <a:pt x="4896" y="4127"/>
                  </a:cubicBezTo>
                  <a:cubicBezTo>
                    <a:pt x="6621" y="4127"/>
                    <a:pt x="8405" y="4085"/>
                    <a:pt x="9107" y="4060"/>
                  </a:cubicBezTo>
                  <a:lnTo>
                    <a:pt x="9407" y="4044"/>
                  </a:lnTo>
                  <a:lnTo>
                    <a:pt x="9458" y="84"/>
                  </a:lnTo>
                  <a:lnTo>
                    <a:pt x="4395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73" name="Google Shape;1673;p40"/>
            <p:cNvSpPr/>
            <p:nvPr/>
          </p:nvSpPr>
          <p:spPr>
            <a:xfrm>
              <a:off x="7957638" y="4650280"/>
              <a:ext cx="279725" cy="29823"/>
            </a:xfrm>
            <a:custGeom>
              <a:avLst/>
              <a:gdLst/>
              <a:ahLst/>
              <a:cxnLst/>
              <a:rect l="l" t="t" r="r" b="b"/>
              <a:pathLst>
                <a:path w="8723" h="930" extrusionOk="0">
                  <a:moveTo>
                    <a:pt x="1521" y="0"/>
                  </a:moveTo>
                  <a:cubicBezTo>
                    <a:pt x="1521" y="0"/>
                    <a:pt x="1" y="418"/>
                    <a:pt x="184" y="669"/>
                  </a:cubicBezTo>
                  <a:cubicBezTo>
                    <a:pt x="303" y="831"/>
                    <a:pt x="2774" y="930"/>
                    <a:pt x="5195" y="930"/>
                  </a:cubicBezTo>
                  <a:cubicBezTo>
                    <a:pt x="6515" y="930"/>
                    <a:pt x="7821" y="900"/>
                    <a:pt x="8722" y="836"/>
                  </a:cubicBezTo>
                  <a:lnTo>
                    <a:pt x="8722" y="719"/>
                  </a:lnTo>
                  <a:lnTo>
                    <a:pt x="1955" y="669"/>
                  </a:lnTo>
                  <a:cubicBezTo>
                    <a:pt x="1955" y="669"/>
                    <a:pt x="1822" y="34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74" name="Google Shape;1674;p40"/>
            <p:cNvSpPr/>
            <p:nvPr/>
          </p:nvSpPr>
          <p:spPr>
            <a:xfrm>
              <a:off x="7963538" y="4669007"/>
              <a:ext cx="276486" cy="6157"/>
            </a:xfrm>
            <a:custGeom>
              <a:avLst/>
              <a:gdLst/>
              <a:ahLst/>
              <a:cxnLst/>
              <a:rect l="l" t="t" r="r" b="b"/>
              <a:pathLst>
                <a:path w="8622" h="192" extrusionOk="0">
                  <a:moveTo>
                    <a:pt x="8555" y="127"/>
                  </a:moveTo>
                  <a:cubicBezTo>
                    <a:pt x="8544" y="127"/>
                    <a:pt x="8533" y="129"/>
                    <a:pt x="8522" y="135"/>
                  </a:cubicBezTo>
                  <a:lnTo>
                    <a:pt x="8622" y="135"/>
                  </a:lnTo>
                  <a:cubicBezTo>
                    <a:pt x="8600" y="135"/>
                    <a:pt x="8577" y="127"/>
                    <a:pt x="8555" y="127"/>
                  </a:cubicBezTo>
                  <a:close/>
                  <a:moveTo>
                    <a:pt x="0" y="1"/>
                  </a:moveTo>
                  <a:cubicBezTo>
                    <a:pt x="34" y="1"/>
                    <a:pt x="67" y="18"/>
                    <a:pt x="101" y="18"/>
                  </a:cubicBezTo>
                  <a:lnTo>
                    <a:pt x="351" y="34"/>
                  </a:lnTo>
                  <a:lnTo>
                    <a:pt x="1270" y="85"/>
                  </a:lnTo>
                  <a:cubicBezTo>
                    <a:pt x="2039" y="118"/>
                    <a:pt x="3125" y="168"/>
                    <a:pt x="4311" y="185"/>
                  </a:cubicBezTo>
                  <a:cubicBezTo>
                    <a:pt x="4659" y="190"/>
                    <a:pt x="4998" y="192"/>
                    <a:pt x="5322" y="192"/>
                  </a:cubicBezTo>
                  <a:cubicBezTo>
                    <a:pt x="6106" y="192"/>
                    <a:pt x="6809" y="180"/>
                    <a:pt x="7352" y="168"/>
                  </a:cubicBezTo>
                  <a:cubicBezTo>
                    <a:pt x="7720" y="168"/>
                    <a:pt x="8021" y="151"/>
                    <a:pt x="8271" y="151"/>
                  </a:cubicBezTo>
                  <a:lnTo>
                    <a:pt x="8522" y="135"/>
                  </a:lnTo>
                  <a:lnTo>
                    <a:pt x="7352" y="135"/>
                  </a:lnTo>
                  <a:cubicBezTo>
                    <a:pt x="6584" y="135"/>
                    <a:pt x="5498" y="135"/>
                    <a:pt x="4311" y="118"/>
                  </a:cubicBezTo>
                  <a:cubicBezTo>
                    <a:pt x="3125" y="101"/>
                    <a:pt x="2039" y="68"/>
                    <a:pt x="1270" y="34"/>
                  </a:cubicBezTo>
                  <a:lnTo>
                    <a:pt x="35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75" name="Google Shape;1675;p40"/>
            <p:cNvSpPr/>
            <p:nvPr/>
          </p:nvSpPr>
          <p:spPr>
            <a:xfrm>
              <a:off x="8005322" y="4648677"/>
              <a:ext cx="16098" cy="25750"/>
            </a:xfrm>
            <a:custGeom>
              <a:avLst/>
              <a:gdLst/>
              <a:ahLst/>
              <a:cxnLst/>
              <a:rect l="l" t="t" r="r" b="b"/>
              <a:pathLst>
                <a:path w="502" h="803" extrusionOk="0">
                  <a:moveTo>
                    <a:pt x="1" y="0"/>
                  </a:moveTo>
                  <a:lnTo>
                    <a:pt x="1" y="0"/>
                  </a:lnTo>
                  <a:cubicBezTo>
                    <a:pt x="251" y="201"/>
                    <a:pt x="418" y="485"/>
                    <a:pt x="468" y="802"/>
                  </a:cubicBezTo>
                  <a:cubicBezTo>
                    <a:pt x="502" y="451"/>
                    <a:pt x="318" y="13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76" name="Google Shape;1676;p40"/>
            <p:cNvSpPr/>
            <p:nvPr/>
          </p:nvSpPr>
          <p:spPr>
            <a:xfrm>
              <a:off x="8059965" y="4636876"/>
              <a:ext cx="9684" cy="13949"/>
            </a:xfrm>
            <a:custGeom>
              <a:avLst/>
              <a:gdLst/>
              <a:ahLst/>
              <a:cxnLst/>
              <a:rect l="l" t="t" r="r" b="b"/>
              <a:pathLst>
                <a:path w="302" h="435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17"/>
                    <a:pt x="51" y="117"/>
                    <a:pt x="118" y="234"/>
                  </a:cubicBezTo>
                  <a:cubicBezTo>
                    <a:pt x="201" y="351"/>
                    <a:pt x="268" y="435"/>
                    <a:pt x="285" y="435"/>
                  </a:cubicBezTo>
                  <a:cubicBezTo>
                    <a:pt x="302" y="418"/>
                    <a:pt x="252" y="318"/>
                    <a:pt x="185" y="201"/>
                  </a:cubicBezTo>
                  <a:cubicBezTo>
                    <a:pt x="101" y="84"/>
                    <a:pt x="34" y="0"/>
                    <a:pt x="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77" name="Google Shape;1677;p40"/>
            <p:cNvSpPr/>
            <p:nvPr/>
          </p:nvSpPr>
          <p:spPr>
            <a:xfrm>
              <a:off x="8071766" y="4634631"/>
              <a:ext cx="10743" cy="9332"/>
            </a:xfrm>
            <a:custGeom>
              <a:avLst/>
              <a:gdLst/>
              <a:ahLst/>
              <a:cxnLst/>
              <a:rect l="l" t="t" r="r" b="b"/>
              <a:pathLst>
                <a:path w="335" h="291" extrusionOk="0">
                  <a:moveTo>
                    <a:pt x="26" y="0"/>
                  </a:moveTo>
                  <a:cubicBezTo>
                    <a:pt x="22" y="0"/>
                    <a:pt x="19" y="1"/>
                    <a:pt x="17" y="4"/>
                  </a:cubicBezTo>
                  <a:cubicBezTo>
                    <a:pt x="1" y="4"/>
                    <a:pt x="67" y="87"/>
                    <a:pt x="151" y="171"/>
                  </a:cubicBezTo>
                  <a:cubicBezTo>
                    <a:pt x="224" y="243"/>
                    <a:pt x="296" y="291"/>
                    <a:pt x="325" y="291"/>
                  </a:cubicBezTo>
                  <a:cubicBezTo>
                    <a:pt x="329" y="291"/>
                    <a:pt x="333" y="290"/>
                    <a:pt x="335" y="288"/>
                  </a:cubicBezTo>
                  <a:cubicBezTo>
                    <a:pt x="335" y="271"/>
                    <a:pt x="285" y="204"/>
                    <a:pt x="184" y="121"/>
                  </a:cubicBezTo>
                  <a:cubicBezTo>
                    <a:pt x="112" y="48"/>
                    <a:pt x="51" y="0"/>
                    <a:pt x="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78" name="Google Shape;1678;p40"/>
            <p:cNvSpPr/>
            <p:nvPr/>
          </p:nvSpPr>
          <p:spPr>
            <a:xfrm>
              <a:off x="8073915" y="4627544"/>
              <a:ext cx="17188" cy="2084"/>
            </a:xfrm>
            <a:custGeom>
              <a:avLst/>
              <a:gdLst/>
              <a:ahLst/>
              <a:cxnLst/>
              <a:rect l="l" t="t" r="r" b="b"/>
              <a:pathLst>
                <a:path w="536" h="65" extrusionOk="0">
                  <a:moveTo>
                    <a:pt x="183" y="0"/>
                  </a:moveTo>
                  <a:cubicBezTo>
                    <a:pt x="119" y="0"/>
                    <a:pt x="59" y="12"/>
                    <a:pt x="0" y="24"/>
                  </a:cubicBezTo>
                  <a:cubicBezTo>
                    <a:pt x="62" y="49"/>
                    <a:pt x="123" y="64"/>
                    <a:pt x="190" y="64"/>
                  </a:cubicBezTo>
                  <a:cubicBezTo>
                    <a:pt x="215" y="64"/>
                    <a:pt x="241" y="62"/>
                    <a:pt x="268" y="58"/>
                  </a:cubicBezTo>
                  <a:cubicBezTo>
                    <a:pt x="292" y="62"/>
                    <a:pt x="317" y="64"/>
                    <a:pt x="342" y="64"/>
                  </a:cubicBezTo>
                  <a:cubicBezTo>
                    <a:pt x="402" y="64"/>
                    <a:pt x="464" y="53"/>
                    <a:pt x="535" y="41"/>
                  </a:cubicBezTo>
                  <a:cubicBezTo>
                    <a:pt x="462" y="16"/>
                    <a:pt x="397" y="1"/>
                    <a:pt x="335" y="1"/>
                  </a:cubicBezTo>
                  <a:cubicBezTo>
                    <a:pt x="312" y="1"/>
                    <a:pt x="290" y="3"/>
                    <a:pt x="268" y="7"/>
                  </a:cubicBezTo>
                  <a:cubicBezTo>
                    <a:pt x="238" y="3"/>
                    <a:pt x="210" y="0"/>
                    <a:pt x="1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79" name="Google Shape;1679;p40"/>
            <p:cNvSpPr/>
            <p:nvPr/>
          </p:nvSpPr>
          <p:spPr>
            <a:xfrm>
              <a:off x="8074460" y="4617892"/>
              <a:ext cx="19305" cy="2662"/>
            </a:xfrm>
            <a:custGeom>
              <a:avLst/>
              <a:gdLst/>
              <a:ahLst/>
              <a:cxnLst/>
              <a:rect l="l" t="t" r="r" b="b"/>
              <a:pathLst>
                <a:path w="602" h="83" extrusionOk="0">
                  <a:moveTo>
                    <a:pt x="513" y="1"/>
                  </a:moveTo>
                  <a:cubicBezTo>
                    <a:pt x="443" y="1"/>
                    <a:pt x="372" y="13"/>
                    <a:pt x="301" y="24"/>
                  </a:cubicBezTo>
                  <a:cubicBezTo>
                    <a:pt x="271" y="19"/>
                    <a:pt x="242" y="17"/>
                    <a:pt x="213" y="17"/>
                  </a:cubicBezTo>
                  <a:cubicBezTo>
                    <a:pt x="142" y="17"/>
                    <a:pt x="71" y="29"/>
                    <a:pt x="0" y="41"/>
                  </a:cubicBezTo>
                  <a:cubicBezTo>
                    <a:pt x="84" y="69"/>
                    <a:pt x="170" y="82"/>
                    <a:pt x="256" y="82"/>
                  </a:cubicBezTo>
                  <a:cubicBezTo>
                    <a:pt x="376" y="82"/>
                    <a:pt x="494" y="56"/>
                    <a:pt x="602" y="8"/>
                  </a:cubicBezTo>
                  <a:cubicBezTo>
                    <a:pt x="572" y="3"/>
                    <a:pt x="543" y="1"/>
                    <a:pt x="5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80" name="Google Shape;1680;p40"/>
            <p:cNvSpPr/>
            <p:nvPr/>
          </p:nvSpPr>
          <p:spPr>
            <a:xfrm>
              <a:off x="8033189" y="4621419"/>
              <a:ext cx="30560" cy="17637"/>
            </a:xfrm>
            <a:custGeom>
              <a:avLst/>
              <a:gdLst/>
              <a:ahLst/>
              <a:cxnLst/>
              <a:rect l="l" t="t" r="r" b="b"/>
              <a:pathLst>
                <a:path w="953" h="550" extrusionOk="0">
                  <a:moveTo>
                    <a:pt x="319" y="59"/>
                  </a:moveTo>
                  <a:cubicBezTo>
                    <a:pt x="374" y="59"/>
                    <a:pt x="430" y="68"/>
                    <a:pt x="485" y="81"/>
                  </a:cubicBezTo>
                  <a:cubicBezTo>
                    <a:pt x="585" y="115"/>
                    <a:pt x="686" y="182"/>
                    <a:pt x="752" y="265"/>
                  </a:cubicBezTo>
                  <a:cubicBezTo>
                    <a:pt x="795" y="330"/>
                    <a:pt x="831" y="387"/>
                    <a:pt x="861" y="447"/>
                  </a:cubicBezTo>
                  <a:lnTo>
                    <a:pt x="861" y="447"/>
                  </a:lnTo>
                  <a:cubicBezTo>
                    <a:pt x="804" y="440"/>
                    <a:pt x="726" y="432"/>
                    <a:pt x="635" y="416"/>
                  </a:cubicBezTo>
                  <a:cubicBezTo>
                    <a:pt x="518" y="399"/>
                    <a:pt x="402" y="365"/>
                    <a:pt x="301" y="315"/>
                  </a:cubicBezTo>
                  <a:cubicBezTo>
                    <a:pt x="234" y="299"/>
                    <a:pt x="168" y="282"/>
                    <a:pt x="117" y="249"/>
                  </a:cubicBezTo>
                  <a:cubicBezTo>
                    <a:pt x="51" y="215"/>
                    <a:pt x="34" y="148"/>
                    <a:pt x="84" y="115"/>
                  </a:cubicBezTo>
                  <a:cubicBezTo>
                    <a:pt x="162" y="76"/>
                    <a:pt x="241" y="59"/>
                    <a:pt x="319" y="59"/>
                  </a:cubicBezTo>
                  <a:close/>
                  <a:moveTo>
                    <a:pt x="315" y="1"/>
                  </a:moveTo>
                  <a:cubicBezTo>
                    <a:pt x="227" y="1"/>
                    <a:pt x="137" y="21"/>
                    <a:pt x="51" y="65"/>
                  </a:cubicBezTo>
                  <a:cubicBezTo>
                    <a:pt x="17" y="81"/>
                    <a:pt x="1" y="132"/>
                    <a:pt x="1" y="182"/>
                  </a:cubicBezTo>
                  <a:cubicBezTo>
                    <a:pt x="17" y="232"/>
                    <a:pt x="51" y="265"/>
                    <a:pt x="84" y="299"/>
                  </a:cubicBezTo>
                  <a:cubicBezTo>
                    <a:pt x="151" y="332"/>
                    <a:pt x="218" y="349"/>
                    <a:pt x="285" y="382"/>
                  </a:cubicBezTo>
                  <a:cubicBezTo>
                    <a:pt x="385" y="416"/>
                    <a:pt x="502" y="449"/>
                    <a:pt x="619" y="466"/>
                  </a:cubicBezTo>
                  <a:cubicBezTo>
                    <a:pt x="677" y="474"/>
                    <a:pt x="732" y="478"/>
                    <a:pt x="786" y="478"/>
                  </a:cubicBezTo>
                  <a:cubicBezTo>
                    <a:pt x="815" y="478"/>
                    <a:pt x="844" y="477"/>
                    <a:pt x="874" y="475"/>
                  </a:cubicBezTo>
                  <a:lnTo>
                    <a:pt x="874" y="475"/>
                  </a:lnTo>
                  <a:cubicBezTo>
                    <a:pt x="884" y="499"/>
                    <a:pt x="894" y="523"/>
                    <a:pt x="903" y="549"/>
                  </a:cubicBezTo>
                  <a:cubicBezTo>
                    <a:pt x="903" y="518"/>
                    <a:pt x="903" y="502"/>
                    <a:pt x="890" y="473"/>
                  </a:cubicBezTo>
                  <a:lnTo>
                    <a:pt x="890" y="473"/>
                  </a:lnTo>
                  <a:cubicBezTo>
                    <a:pt x="910" y="471"/>
                    <a:pt x="931" y="469"/>
                    <a:pt x="953" y="466"/>
                  </a:cubicBezTo>
                  <a:cubicBezTo>
                    <a:pt x="953" y="458"/>
                    <a:pt x="927" y="454"/>
                    <a:pt x="882" y="449"/>
                  </a:cubicBezTo>
                  <a:lnTo>
                    <a:pt x="882" y="449"/>
                  </a:lnTo>
                  <a:cubicBezTo>
                    <a:pt x="865" y="373"/>
                    <a:pt x="833" y="311"/>
                    <a:pt x="786" y="249"/>
                  </a:cubicBezTo>
                  <a:cubicBezTo>
                    <a:pt x="673" y="90"/>
                    <a:pt x="499" y="1"/>
                    <a:pt x="3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81" name="Google Shape;1681;p40"/>
            <p:cNvSpPr/>
            <p:nvPr/>
          </p:nvSpPr>
          <p:spPr>
            <a:xfrm>
              <a:off x="8059452" y="4616513"/>
              <a:ext cx="15553" cy="20395"/>
            </a:xfrm>
            <a:custGeom>
              <a:avLst/>
              <a:gdLst/>
              <a:ahLst/>
              <a:cxnLst/>
              <a:rect l="l" t="t" r="r" b="b"/>
              <a:pathLst>
                <a:path w="485" h="636" extrusionOk="0">
                  <a:moveTo>
                    <a:pt x="385" y="1"/>
                  </a:moveTo>
                  <a:cubicBezTo>
                    <a:pt x="268" y="17"/>
                    <a:pt x="167" y="67"/>
                    <a:pt x="100" y="168"/>
                  </a:cubicBezTo>
                  <a:cubicBezTo>
                    <a:pt x="50" y="234"/>
                    <a:pt x="17" y="318"/>
                    <a:pt x="17" y="402"/>
                  </a:cubicBezTo>
                  <a:cubicBezTo>
                    <a:pt x="0" y="485"/>
                    <a:pt x="0" y="569"/>
                    <a:pt x="50" y="635"/>
                  </a:cubicBezTo>
                  <a:cubicBezTo>
                    <a:pt x="50" y="569"/>
                    <a:pt x="50" y="485"/>
                    <a:pt x="50" y="418"/>
                  </a:cubicBezTo>
                  <a:cubicBezTo>
                    <a:pt x="67" y="335"/>
                    <a:pt x="100" y="268"/>
                    <a:pt x="151" y="201"/>
                  </a:cubicBezTo>
                  <a:cubicBezTo>
                    <a:pt x="201" y="134"/>
                    <a:pt x="284" y="67"/>
                    <a:pt x="368" y="67"/>
                  </a:cubicBezTo>
                  <a:cubicBezTo>
                    <a:pt x="451" y="84"/>
                    <a:pt x="418" y="201"/>
                    <a:pt x="368" y="285"/>
                  </a:cubicBezTo>
                  <a:cubicBezTo>
                    <a:pt x="334" y="351"/>
                    <a:pt x="284" y="418"/>
                    <a:pt x="234" y="468"/>
                  </a:cubicBezTo>
                  <a:cubicBezTo>
                    <a:pt x="134" y="569"/>
                    <a:pt x="67" y="619"/>
                    <a:pt x="84" y="635"/>
                  </a:cubicBezTo>
                  <a:cubicBezTo>
                    <a:pt x="151" y="602"/>
                    <a:pt x="217" y="552"/>
                    <a:pt x="268" y="502"/>
                  </a:cubicBezTo>
                  <a:cubicBezTo>
                    <a:pt x="318" y="435"/>
                    <a:pt x="385" y="385"/>
                    <a:pt x="418" y="301"/>
                  </a:cubicBezTo>
                  <a:cubicBezTo>
                    <a:pt x="451" y="268"/>
                    <a:pt x="468" y="218"/>
                    <a:pt x="485" y="168"/>
                  </a:cubicBezTo>
                  <a:cubicBezTo>
                    <a:pt x="485" y="84"/>
                    <a:pt x="451" y="17"/>
                    <a:pt x="3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82" name="Google Shape;1682;p40"/>
            <p:cNvSpPr/>
            <p:nvPr/>
          </p:nvSpPr>
          <p:spPr>
            <a:xfrm>
              <a:off x="8178391" y="4627352"/>
              <a:ext cx="58972" cy="46530"/>
            </a:xfrm>
            <a:custGeom>
              <a:avLst/>
              <a:gdLst/>
              <a:ahLst/>
              <a:cxnLst/>
              <a:rect l="l" t="t" r="r" b="b"/>
              <a:pathLst>
                <a:path w="1839" h="1451" extrusionOk="0">
                  <a:moveTo>
                    <a:pt x="1596" y="1"/>
                  </a:moveTo>
                  <a:cubicBezTo>
                    <a:pt x="1550" y="1"/>
                    <a:pt x="1504" y="5"/>
                    <a:pt x="1454" y="13"/>
                  </a:cubicBezTo>
                  <a:cubicBezTo>
                    <a:pt x="819" y="47"/>
                    <a:pt x="268" y="465"/>
                    <a:pt x="67" y="1066"/>
                  </a:cubicBezTo>
                  <a:cubicBezTo>
                    <a:pt x="51" y="1166"/>
                    <a:pt x="17" y="1250"/>
                    <a:pt x="17" y="1350"/>
                  </a:cubicBezTo>
                  <a:cubicBezTo>
                    <a:pt x="1" y="1384"/>
                    <a:pt x="1" y="1417"/>
                    <a:pt x="17" y="1450"/>
                  </a:cubicBezTo>
                  <a:cubicBezTo>
                    <a:pt x="17" y="1450"/>
                    <a:pt x="34" y="1300"/>
                    <a:pt x="117" y="1083"/>
                  </a:cubicBezTo>
                  <a:cubicBezTo>
                    <a:pt x="318" y="515"/>
                    <a:pt x="853" y="97"/>
                    <a:pt x="1454" y="47"/>
                  </a:cubicBezTo>
                  <a:cubicBezTo>
                    <a:pt x="1532" y="41"/>
                    <a:pt x="1601" y="39"/>
                    <a:pt x="1658" y="39"/>
                  </a:cubicBezTo>
                  <a:cubicBezTo>
                    <a:pt x="1772" y="39"/>
                    <a:pt x="1838" y="47"/>
                    <a:pt x="1838" y="47"/>
                  </a:cubicBezTo>
                  <a:cubicBezTo>
                    <a:pt x="1805" y="30"/>
                    <a:pt x="1772" y="13"/>
                    <a:pt x="1738" y="13"/>
                  </a:cubicBezTo>
                  <a:cubicBezTo>
                    <a:pt x="1688" y="5"/>
                    <a:pt x="1642" y="1"/>
                    <a:pt x="15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83" name="Google Shape;1683;p40"/>
            <p:cNvSpPr/>
            <p:nvPr/>
          </p:nvSpPr>
          <p:spPr>
            <a:xfrm>
              <a:off x="8220175" y="4560780"/>
              <a:ext cx="2726" cy="67021"/>
            </a:xfrm>
            <a:custGeom>
              <a:avLst/>
              <a:gdLst/>
              <a:ahLst/>
              <a:cxnLst/>
              <a:rect l="l" t="t" r="r" b="b"/>
              <a:pathLst>
                <a:path w="85" h="2090" extrusionOk="0">
                  <a:moveTo>
                    <a:pt x="34" y="1"/>
                  </a:moveTo>
                  <a:cubicBezTo>
                    <a:pt x="1" y="335"/>
                    <a:pt x="1" y="686"/>
                    <a:pt x="1" y="1037"/>
                  </a:cubicBezTo>
                  <a:cubicBezTo>
                    <a:pt x="1" y="1388"/>
                    <a:pt x="1" y="1739"/>
                    <a:pt x="34" y="2089"/>
                  </a:cubicBezTo>
                  <a:cubicBezTo>
                    <a:pt x="84" y="1388"/>
                    <a:pt x="84" y="686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84" name="Google Shape;1684;p40"/>
            <p:cNvSpPr/>
            <p:nvPr/>
          </p:nvSpPr>
          <p:spPr>
            <a:xfrm>
              <a:off x="8110889" y="4658072"/>
              <a:ext cx="47716" cy="2533"/>
            </a:xfrm>
            <a:custGeom>
              <a:avLst/>
              <a:gdLst/>
              <a:ahLst/>
              <a:cxnLst/>
              <a:rect l="l" t="t" r="r" b="b"/>
              <a:pathLst>
                <a:path w="1488" h="79" extrusionOk="0">
                  <a:moveTo>
                    <a:pt x="102" y="0"/>
                  </a:moveTo>
                  <a:cubicBezTo>
                    <a:pt x="37" y="0"/>
                    <a:pt x="0" y="2"/>
                    <a:pt x="0" y="8"/>
                  </a:cubicBezTo>
                  <a:cubicBezTo>
                    <a:pt x="193" y="49"/>
                    <a:pt x="397" y="79"/>
                    <a:pt x="602" y="79"/>
                  </a:cubicBezTo>
                  <a:cubicBezTo>
                    <a:pt x="647" y="79"/>
                    <a:pt x="691" y="78"/>
                    <a:pt x="735" y="75"/>
                  </a:cubicBezTo>
                  <a:cubicBezTo>
                    <a:pt x="780" y="78"/>
                    <a:pt x="824" y="79"/>
                    <a:pt x="869" y="79"/>
                  </a:cubicBezTo>
                  <a:cubicBezTo>
                    <a:pt x="1075" y="79"/>
                    <a:pt x="1281" y="49"/>
                    <a:pt x="1487" y="8"/>
                  </a:cubicBezTo>
                  <a:lnTo>
                    <a:pt x="1471" y="8"/>
                  </a:lnTo>
                  <a:cubicBezTo>
                    <a:pt x="1471" y="2"/>
                    <a:pt x="1435" y="0"/>
                    <a:pt x="1373" y="0"/>
                  </a:cubicBezTo>
                  <a:cubicBezTo>
                    <a:pt x="1248" y="0"/>
                    <a:pt x="1014" y="8"/>
                    <a:pt x="735" y="8"/>
                  </a:cubicBezTo>
                  <a:cubicBezTo>
                    <a:pt x="468" y="8"/>
                    <a:pt x="230" y="0"/>
                    <a:pt x="1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85" name="Google Shape;1685;p40"/>
            <p:cNvSpPr/>
            <p:nvPr/>
          </p:nvSpPr>
          <p:spPr>
            <a:xfrm>
              <a:off x="8184836" y="4658842"/>
              <a:ext cx="5900" cy="9139"/>
            </a:xfrm>
            <a:custGeom>
              <a:avLst/>
              <a:gdLst/>
              <a:ahLst/>
              <a:cxnLst/>
              <a:rect l="l" t="t" r="r" b="b"/>
              <a:pathLst>
                <a:path w="184" h="285" extrusionOk="0">
                  <a:moveTo>
                    <a:pt x="167" y="0"/>
                  </a:moveTo>
                  <a:cubicBezTo>
                    <a:pt x="150" y="0"/>
                    <a:pt x="84" y="34"/>
                    <a:pt x="50" y="117"/>
                  </a:cubicBezTo>
                  <a:cubicBezTo>
                    <a:pt x="0" y="218"/>
                    <a:pt x="17" y="285"/>
                    <a:pt x="33" y="285"/>
                  </a:cubicBezTo>
                  <a:cubicBezTo>
                    <a:pt x="50" y="285"/>
                    <a:pt x="67" y="234"/>
                    <a:pt x="100" y="151"/>
                  </a:cubicBezTo>
                  <a:cubicBezTo>
                    <a:pt x="134" y="67"/>
                    <a:pt x="184" y="17"/>
                    <a:pt x="1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86" name="Google Shape;1686;p40"/>
            <p:cNvSpPr/>
            <p:nvPr/>
          </p:nvSpPr>
          <p:spPr>
            <a:xfrm>
              <a:off x="8196060" y="4644251"/>
              <a:ext cx="7023" cy="6189"/>
            </a:xfrm>
            <a:custGeom>
              <a:avLst/>
              <a:gdLst/>
              <a:ahLst/>
              <a:cxnLst/>
              <a:rect l="l" t="t" r="r" b="b"/>
              <a:pathLst>
                <a:path w="219" h="193" extrusionOk="0">
                  <a:moveTo>
                    <a:pt x="190" y="0"/>
                  </a:moveTo>
                  <a:cubicBezTo>
                    <a:pt x="167" y="0"/>
                    <a:pt x="126" y="30"/>
                    <a:pt x="84" y="71"/>
                  </a:cubicBezTo>
                  <a:cubicBezTo>
                    <a:pt x="34" y="121"/>
                    <a:pt x="1" y="171"/>
                    <a:pt x="1" y="188"/>
                  </a:cubicBezTo>
                  <a:cubicBezTo>
                    <a:pt x="4" y="191"/>
                    <a:pt x="8" y="193"/>
                    <a:pt x="13" y="193"/>
                  </a:cubicBezTo>
                  <a:cubicBezTo>
                    <a:pt x="35" y="193"/>
                    <a:pt x="77" y="163"/>
                    <a:pt x="118" y="121"/>
                  </a:cubicBezTo>
                  <a:cubicBezTo>
                    <a:pt x="185" y="54"/>
                    <a:pt x="218" y="4"/>
                    <a:pt x="201" y="4"/>
                  </a:cubicBezTo>
                  <a:cubicBezTo>
                    <a:pt x="198" y="1"/>
                    <a:pt x="194" y="0"/>
                    <a:pt x="19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87" name="Google Shape;1687;p40"/>
            <p:cNvSpPr/>
            <p:nvPr/>
          </p:nvSpPr>
          <p:spPr>
            <a:xfrm>
              <a:off x="8210009" y="4636651"/>
              <a:ext cx="10037" cy="4105"/>
            </a:xfrm>
            <a:custGeom>
              <a:avLst/>
              <a:gdLst/>
              <a:ahLst/>
              <a:cxnLst/>
              <a:rect l="l" t="t" r="r" b="b"/>
              <a:pathLst>
                <a:path w="313" h="128" extrusionOk="0">
                  <a:moveTo>
                    <a:pt x="216" y="1"/>
                  </a:moveTo>
                  <a:cubicBezTo>
                    <a:pt x="191" y="1"/>
                    <a:pt x="163" y="3"/>
                    <a:pt x="134" y="7"/>
                  </a:cubicBezTo>
                  <a:cubicBezTo>
                    <a:pt x="50" y="41"/>
                    <a:pt x="0" y="108"/>
                    <a:pt x="17" y="124"/>
                  </a:cubicBezTo>
                  <a:cubicBezTo>
                    <a:pt x="19" y="127"/>
                    <a:pt x="22" y="128"/>
                    <a:pt x="26" y="128"/>
                  </a:cubicBezTo>
                  <a:cubicBezTo>
                    <a:pt x="48" y="128"/>
                    <a:pt x="93" y="89"/>
                    <a:pt x="151" y="74"/>
                  </a:cubicBezTo>
                  <a:cubicBezTo>
                    <a:pt x="234" y="41"/>
                    <a:pt x="301" y="41"/>
                    <a:pt x="301" y="24"/>
                  </a:cubicBezTo>
                  <a:cubicBezTo>
                    <a:pt x="313" y="12"/>
                    <a:pt x="275" y="1"/>
                    <a:pt x="2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88" name="Google Shape;1688;p40"/>
            <p:cNvSpPr/>
            <p:nvPr/>
          </p:nvSpPr>
          <p:spPr>
            <a:xfrm>
              <a:off x="8227165" y="4634342"/>
              <a:ext cx="5387" cy="2437"/>
            </a:xfrm>
            <a:custGeom>
              <a:avLst/>
              <a:gdLst/>
              <a:ahLst/>
              <a:cxnLst/>
              <a:rect l="l" t="t" r="r" b="b"/>
              <a:pathLst>
                <a:path w="168" h="76" extrusionOk="0">
                  <a:moveTo>
                    <a:pt x="121" y="0"/>
                  </a:moveTo>
                  <a:cubicBezTo>
                    <a:pt x="104" y="0"/>
                    <a:pt x="84" y="4"/>
                    <a:pt x="67" y="13"/>
                  </a:cubicBezTo>
                  <a:cubicBezTo>
                    <a:pt x="17" y="29"/>
                    <a:pt x="0" y="46"/>
                    <a:pt x="0" y="63"/>
                  </a:cubicBezTo>
                  <a:cubicBezTo>
                    <a:pt x="0" y="71"/>
                    <a:pt x="13" y="75"/>
                    <a:pt x="29" y="75"/>
                  </a:cubicBezTo>
                  <a:cubicBezTo>
                    <a:pt x="46" y="75"/>
                    <a:pt x="67" y="71"/>
                    <a:pt x="84" y="63"/>
                  </a:cubicBezTo>
                  <a:cubicBezTo>
                    <a:pt x="134" y="46"/>
                    <a:pt x="167" y="29"/>
                    <a:pt x="150" y="13"/>
                  </a:cubicBezTo>
                  <a:cubicBezTo>
                    <a:pt x="150" y="4"/>
                    <a:pt x="138" y="0"/>
                    <a:pt x="1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89" name="Google Shape;1689;p40"/>
            <p:cNvSpPr/>
            <p:nvPr/>
          </p:nvSpPr>
          <p:spPr>
            <a:xfrm>
              <a:off x="7804836" y="4480964"/>
              <a:ext cx="286267" cy="207926"/>
            </a:xfrm>
            <a:custGeom>
              <a:avLst/>
              <a:gdLst/>
              <a:ahLst/>
              <a:cxnLst/>
              <a:rect l="l" t="t" r="r" b="b"/>
              <a:pathLst>
                <a:path w="8927" h="6484" extrusionOk="0">
                  <a:moveTo>
                    <a:pt x="7639" y="0"/>
                  </a:moveTo>
                  <a:lnTo>
                    <a:pt x="2827" y="1638"/>
                  </a:lnTo>
                  <a:lnTo>
                    <a:pt x="3696" y="4211"/>
                  </a:lnTo>
                  <a:cubicBezTo>
                    <a:pt x="3696" y="4211"/>
                    <a:pt x="0" y="6484"/>
                    <a:pt x="989" y="6484"/>
                  </a:cubicBezTo>
                  <a:cubicBezTo>
                    <a:pt x="1000" y="6484"/>
                    <a:pt x="1011" y="6484"/>
                    <a:pt x="1023" y="6483"/>
                  </a:cubicBezTo>
                  <a:cubicBezTo>
                    <a:pt x="1992" y="6450"/>
                    <a:pt x="7339" y="4395"/>
                    <a:pt x="8642" y="3860"/>
                  </a:cubicBezTo>
                  <a:lnTo>
                    <a:pt x="8926" y="3743"/>
                  </a:lnTo>
                  <a:lnTo>
                    <a:pt x="7639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90" name="Google Shape;1690;p40"/>
            <p:cNvSpPr/>
            <p:nvPr/>
          </p:nvSpPr>
          <p:spPr>
            <a:xfrm>
              <a:off x="7823692" y="4597753"/>
              <a:ext cx="267411" cy="91521"/>
            </a:xfrm>
            <a:custGeom>
              <a:avLst/>
              <a:gdLst/>
              <a:ahLst/>
              <a:cxnLst/>
              <a:rect l="l" t="t" r="r" b="b"/>
              <a:pathLst>
                <a:path w="8339" h="2854" extrusionOk="0">
                  <a:moveTo>
                    <a:pt x="8305" y="1"/>
                  </a:moveTo>
                  <a:lnTo>
                    <a:pt x="1922" y="2240"/>
                  </a:lnTo>
                  <a:cubicBezTo>
                    <a:pt x="1922" y="2240"/>
                    <a:pt x="1619" y="1763"/>
                    <a:pt x="1348" y="1763"/>
                  </a:cubicBezTo>
                  <a:cubicBezTo>
                    <a:pt x="1327" y="1763"/>
                    <a:pt x="1307" y="1766"/>
                    <a:pt x="1287" y="1772"/>
                  </a:cubicBezTo>
                  <a:cubicBezTo>
                    <a:pt x="1287" y="1772"/>
                    <a:pt x="0" y="2674"/>
                    <a:pt x="251" y="2841"/>
                  </a:cubicBezTo>
                  <a:cubicBezTo>
                    <a:pt x="263" y="2850"/>
                    <a:pt x="287" y="2854"/>
                    <a:pt x="320" y="2854"/>
                  </a:cubicBezTo>
                  <a:cubicBezTo>
                    <a:pt x="1014" y="2854"/>
                    <a:pt x="6106" y="1089"/>
                    <a:pt x="8338" y="101"/>
                  </a:cubicBezTo>
                  <a:lnTo>
                    <a:pt x="83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91" name="Google Shape;1691;p40"/>
            <p:cNvSpPr/>
            <p:nvPr/>
          </p:nvSpPr>
          <p:spPr>
            <a:xfrm>
              <a:off x="7831196" y="4596695"/>
              <a:ext cx="260965" cy="90046"/>
            </a:xfrm>
            <a:custGeom>
              <a:avLst/>
              <a:gdLst/>
              <a:ahLst/>
              <a:cxnLst/>
              <a:rect l="l" t="t" r="r" b="b"/>
              <a:pathLst>
                <a:path w="8138" h="2808" extrusionOk="0">
                  <a:moveTo>
                    <a:pt x="8137" y="0"/>
                  </a:moveTo>
                  <a:cubicBezTo>
                    <a:pt x="8104" y="0"/>
                    <a:pt x="8087" y="17"/>
                    <a:pt x="8054" y="34"/>
                  </a:cubicBezTo>
                  <a:cubicBezTo>
                    <a:pt x="8087" y="34"/>
                    <a:pt x="8121" y="17"/>
                    <a:pt x="8137" y="0"/>
                  </a:cubicBezTo>
                  <a:close/>
                  <a:moveTo>
                    <a:pt x="8054" y="34"/>
                  </a:moveTo>
                  <a:lnTo>
                    <a:pt x="7820" y="117"/>
                  </a:lnTo>
                  <a:lnTo>
                    <a:pt x="6951" y="435"/>
                  </a:lnTo>
                  <a:cubicBezTo>
                    <a:pt x="6216" y="702"/>
                    <a:pt x="5213" y="1070"/>
                    <a:pt x="4077" y="1454"/>
                  </a:cubicBezTo>
                  <a:cubicBezTo>
                    <a:pt x="2958" y="1838"/>
                    <a:pt x="1939" y="2172"/>
                    <a:pt x="1187" y="2406"/>
                  </a:cubicBezTo>
                  <a:lnTo>
                    <a:pt x="318" y="2690"/>
                  </a:lnTo>
                  <a:lnTo>
                    <a:pt x="84" y="2774"/>
                  </a:lnTo>
                  <a:cubicBezTo>
                    <a:pt x="151" y="2757"/>
                    <a:pt x="234" y="2741"/>
                    <a:pt x="318" y="2707"/>
                  </a:cubicBezTo>
                  <a:cubicBezTo>
                    <a:pt x="568" y="2640"/>
                    <a:pt x="853" y="2557"/>
                    <a:pt x="1203" y="2456"/>
                  </a:cubicBezTo>
                  <a:cubicBezTo>
                    <a:pt x="1955" y="2223"/>
                    <a:pt x="2974" y="1888"/>
                    <a:pt x="4111" y="1504"/>
                  </a:cubicBezTo>
                  <a:cubicBezTo>
                    <a:pt x="5230" y="1120"/>
                    <a:pt x="6233" y="752"/>
                    <a:pt x="6968" y="468"/>
                  </a:cubicBezTo>
                  <a:lnTo>
                    <a:pt x="7820" y="134"/>
                  </a:lnTo>
                  <a:lnTo>
                    <a:pt x="8054" y="34"/>
                  </a:lnTo>
                  <a:close/>
                  <a:moveTo>
                    <a:pt x="84" y="2774"/>
                  </a:moveTo>
                  <a:cubicBezTo>
                    <a:pt x="50" y="2774"/>
                    <a:pt x="17" y="2791"/>
                    <a:pt x="0" y="2807"/>
                  </a:cubicBezTo>
                  <a:cubicBezTo>
                    <a:pt x="17" y="2791"/>
                    <a:pt x="50" y="2791"/>
                    <a:pt x="84" y="277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92" name="Google Shape;1692;p40"/>
            <p:cNvSpPr/>
            <p:nvPr/>
          </p:nvSpPr>
          <p:spPr>
            <a:xfrm>
              <a:off x="7863327" y="4652942"/>
              <a:ext cx="23089" cy="19337"/>
            </a:xfrm>
            <a:custGeom>
              <a:avLst/>
              <a:gdLst/>
              <a:ahLst/>
              <a:cxnLst/>
              <a:rect l="l" t="t" r="r" b="b"/>
              <a:pathLst>
                <a:path w="720" h="603" extrusionOk="0">
                  <a:moveTo>
                    <a:pt x="1" y="1"/>
                  </a:moveTo>
                  <a:lnTo>
                    <a:pt x="1" y="1"/>
                  </a:lnTo>
                  <a:cubicBezTo>
                    <a:pt x="302" y="101"/>
                    <a:pt x="552" y="318"/>
                    <a:pt x="719" y="602"/>
                  </a:cubicBezTo>
                  <a:cubicBezTo>
                    <a:pt x="619" y="268"/>
                    <a:pt x="335" y="34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93" name="Google Shape;1693;p40"/>
            <p:cNvSpPr/>
            <p:nvPr/>
          </p:nvSpPr>
          <p:spPr>
            <a:xfrm>
              <a:off x="7911012" y="4623407"/>
              <a:ext cx="12891" cy="10294"/>
            </a:xfrm>
            <a:custGeom>
              <a:avLst/>
              <a:gdLst/>
              <a:ahLst/>
              <a:cxnLst/>
              <a:rect l="l" t="t" r="r" b="b"/>
              <a:pathLst>
                <a:path w="402" h="321" extrusionOk="0">
                  <a:moveTo>
                    <a:pt x="9" y="0"/>
                  </a:moveTo>
                  <a:cubicBezTo>
                    <a:pt x="5" y="0"/>
                    <a:pt x="3" y="1"/>
                    <a:pt x="1" y="3"/>
                  </a:cubicBezTo>
                  <a:cubicBezTo>
                    <a:pt x="1" y="19"/>
                    <a:pt x="68" y="86"/>
                    <a:pt x="185" y="187"/>
                  </a:cubicBezTo>
                  <a:cubicBezTo>
                    <a:pt x="285" y="270"/>
                    <a:pt x="385" y="320"/>
                    <a:pt x="402" y="320"/>
                  </a:cubicBezTo>
                  <a:cubicBezTo>
                    <a:pt x="402" y="303"/>
                    <a:pt x="335" y="220"/>
                    <a:pt x="218" y="136"/>
                  </a:cubicBezTo>
                  <a:cubicBezTo>
                    <a:pt x="128" y="62"/>
                    <a:pt x="39" y="0"/>
                    <a:pt x="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94" name="Google Shape;1694;p40"/>
            <p:cNvSpPr/>
            <p:nvPr/>
          </p:nvSpPr>
          <p:spPr>
            <a:xfrm>
              <a:off x="7921209" y="4616898"/>
              <a:ext cx="12891" cy="5740"/>
            </a:xfrm>
            <a:custGeom>
              <a:avLst/>
              <a:gdLst/>
              <a:ahLst/>
              <a:cxnLst/>
              <a:rect l="l" t="t" r="r" b="b"/>
              <a:pathLst>
                <a:path w="402" h="179" extrusionOk="0">
                  <a:moveTo>
                    <a:pt x="15" y="1"/>
                  </a:moveTo>
                  <a:cubicBezTo>
                    <a:pt x="8" y="1"/>
                    <a:pt x="3" y="2"/>
                    <a:pt x="0" y="5"/>
                  </a:cubicBezTo>
                  <a:cubicBezTo>
                    <a:pt x="0" y="22"/>
                    <a:pt x="84" y="72"/>
                    <a:pt x="184" y="122"/>
                  </a:cubicBezTo>
                  <a:cubicBezTo>
                    <a:pt x="272" y="160"/>
                    <a:pt x="341" y="179"/>
                    <a:pt x="377" y="179"/>
                  </a:cubicBezTo>
                  <a:cubicBezTo>
                    <a:pt x="389" y="179"/>
                    <a:pt x="397" y="176"/>
                    <a:pt x="401" y="172"/>
                  </a:cubicBezTo>
                  <a:cubicBezTo>
                    <a:pt x="401" y="156"/>
                    <a:pt x="318" y="105"/>
                    <a:pt x="218" y="72"/>
                  </a:cubicBezTo>
                  <a:cubicBezTo>
                    <a:pt x="121" y="31"/>
                    <a:pt x="48" y="1"/>
                    <a:pt x="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95" name="Google Shape;1695;p40"/>
            <p:cNvSpPr/>
            <p:nvPr/>
          </p:nvSpPr>
          <p:spPr>
            <a:xfrm>
              <a:off x="7920664" y="4605257"/>
              <a:ext cx="16643" cy="5932"/>
            </a:xfrm>
            <a:custGeom>
              <a:avLst/>
              <a:gdLst/>
              <a:ahLst/>
              <a:cxnLst/>
              <a:rect l="l" t="t" r="r" b="b"/>
              <a:pathLst>
                <a:path w="519" h="185" extrusionOk="0">
                  <a:moveTo>
                    <a:pt x="502" y="1"/>
                  </a:moveTo>
                  <a:cubicBezTo>
                    <a:pt x="418" y="1"/>
                    <a:pt x="318" y="17"/>
                    <a:pt x="251" y="67"/>
                  </a:cubicBezTo>
                  <a:cubicBezTo>
                    <a:pt x="101" y="118"/>
                    <a:pt x="1" y="168"/>
                    <a:pt x="1" y="184"/>
                  </a:cubicBezTo>
                  <a:cubicBezTo>
                    <a:pt x="101" y="184"/>
                    <a:pt x="184" y="151"/>
                    <a:pt x="268" y="118"/>
                  </a:cubicBezTo>
                  <a:cubicBezTo>
                    <a:pt x="402" y="67"/>
                    <a:pt x="519" y="17"/>
                    <a:pt x="5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96" name="Google Shape;1696;p40"/>
            <p:cNvSpPr/>
            <p:nvPr/>
          </p:nvSpPr>
          <p:spPr>
            <a:xfrm>
              <a:off x="7918516" y="4594001"/>
              <a:ext cx="17733" cy="7600"/>
            </a:xfrm>
            <a:custGeom>
              <a:avLst/>
              <a:gdLst/>
              <a:ahLst/>
              <a:cxnLst/>
              <a:rect l="l" t="t" r="r" b="b"/>
              <a:pathLst>
                <a:path w="553" h="237" extrusionOk="0">
                  <a:moveTo>
                    <a:pt x="552" y="1"/>
                  </a:moveTo>
                  <a:cubicBezTo>
                    <a:pt x="368" y="84"/>
                    <a:pt x="185" y="168"/>
                    <a:pt x="1" y="235"/>
                  </a:cubicBezTo>
                  <a:cubicBezTo>
                    <a:pt x="15" y="236"/>
                    <a:pt x="30" y="237"/>
                    <a:pt x="45" y="237"/>
                  </a:cubicBezTo>
                  <a:cubicBezTo>
                    <a:pt x="230" y="237"/>
                    <a:pt x="413" y="140"/>
                    <a:pt x="5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97" name="Google Shape;1697;p40"/>
            <p:cNvSpPr/>
            <p:nvPr/>
          </p:nvSpPr>
          <p:spPr>
            <a:xfrm>
              <a:off x="7881542" y="4613627"/>
              <a:ext cx="32196" cy="12795"/>
            </a:xfrm>
            <a:custGeom>
              <a:avLst/>
              <a:gdLst/>
              <a:ahLst/>
              <a:cxnLst/>
              <a:rect l="l" t="t" r="r" b="b"/>
              <a:pathLst>
                <a:path w="1004" h="399" extrusionOk="0">
                  <a:moveTo>
                    <a:pt x="435" y="57"/>
                  </a:moveTo>
                  <a:cubicBezTo>
                    <a:pt x="552" y="57"/>
                    <a:pt x="669" y="91"/>
                    <a:pt x="770" y="141"/>
                  </a:cubicBezTo>
                  <a:cubicBezTo>
                    <a:pt x="824" y="173"/>
                    <a:pt x="878" y="220"/>
                    <a:pt x="923" y="271"/>
                  </a:cubicBezTo>
                  <a:lnTo>
                    <a:pt x="923" y="271"/>
                  </a:lnTo>
                  <a:cubicBezTo>
                    <a:pt x="869" y="286"/>
                    <a:pt x="788" y="307"/>
                    <a:pt x="686" y="324"/>
                  </a:cubicBezTo>
                  <a:cubicBezTo>
                    <a:pt x="586" y="341"/>
                    <a:pt x="469" y="341"/>
                    <a:pt x="352" y="341"/>
                  </a:cubicBezTo>
                  <a:cubicBezTo>
                    <a:pt x="285" y="341"/>
                    <a:pt x="218" y="341"/>
                    <a:pt x="151" y="324"/>
                  </a:cubicBezTo>
                  <a:cubicBezTo>
                    <a:pt x="85" y="308"/>
                    <a:pt x="51" y="258"/>
                    <a:pt x="85" y="207"/>
                  </a:cubicBezTo>
                  <a:cubicBezTo>
                    <a:pt x="168" y="107"/>
                    <a:pt x="302" y="57"/>
                    <a:pt x="435" y="57"/>
                  </a:cubicBezTo>
                  <a:close/>
                  <a:moveTo>
                    <a:pt x="452" y="0"/>
                  </a:moveTo>
                  <a:cubicBezTo>
                    <a:pt x="300" y="0"/>
                    <a:pt x="148" y="60"/>
                    <a:pt x="34" y="174"/>
                  </a:cubicBezTo>
                  <a:cubicBezTo>
                    <a:pt x="1" y="224"/>
                    <a:pt x="1" y="274"/>
                    <a:pt x="18" y="324"/>
                  </a:cubicBezTo>
                  <a:cubicBezTo>
                    <a:pt x="51" y="358"/>
                    <a:pt x="85" y="375"/>
                    <a:pt x="135" y="391"/>
                  </a:cubicBezTo>
                  <a:cubicBezTo>
                    <a:pt x="179" y="391"/>
                    <a:pt x="224" y="399"/>
                    <a:pt x="273" y="399"/>
                  </a:cubicBezTo>
                  <a:cubicBezTo>
                    <a:pt x="298" y="399"/>
                    <a:pt x="324" y="397"/>
                    <a:pt x="352" y="391"/>
                  </a:cubicBezTo>
                  <a:cubicBezTo>
                    <a:pt x="469" y="391"/>
                    <a:pt x="586" y="391"/>
                    <a:pt x="703" y="358"/>
                  </a:cubicBezTo>
                  <a:cubicBezTo>
                    <a:pt x="779" y="345"/>
                    <a:pt x="865" y="323"/>
                    <a:pt x="939" y="290"/>
                  </a:cubicBezTo>
                  <a:lnTo>
                    <a:pt x="939" y="290"/>
                  </a:lnTo>
                  <a:cubicBezTo>
                    <a:pt x="957" y="312"/>
                    <a:pt x="973" y="335"/>
                    <a:pt x="987" y="358"/>
                  </a:cubicBezTo>
                  <a:cubicBezTo>
                    <a:pt x="1003" y="358"/>
                    <a:pt x="988" y="328"/>
                    <a:pt x="958" y="282"/>
                  </a:cubicBezTo>
                  <a:lnTo>
                    <a:pt x="958" y="282"/>
                  </a:lnTo>
                  <a:cubicBezTo>
                    <a:pt x="974" y="274"/>
                    <a:pt x="989" y="266"/>
                    <a:pt x="1003" y="258"/>
                  </a:cubicBezTo>
                  <a:cubicBezTo>
                    <a:pt x="1003" y="255"/>
                    <a:pt x="1001" y="254"/>
                    <a:pt x="997" y="254"/>
                  </a:cubicBezTo>
                  <a:cubicBezTo>
                    <a:pt x="988" y="254"/>
                    <a:pt x="971" y="258"/>
                    <a:pt x="946" y="265"/>
                  </a:cubicBezTo>
                  <a:lnTo>
                    <a:pt x="946" y="265"/>
                  </a:lnTo>
                  <a:cubicBezTo>
                    <a:pt x="899" y="201"/>
                    <a:pt x="850" y="139"/>
                    <a:pt x="786" y="107"/>
                  </a:cubicBezTo>
                  <a:cubicBezTo>
                    <a:pt x="685" y="35"/>
                    <a:pt x="568" y="0"/>
                    <a:pt x="4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98" name="Google Shape;1698;p40"/>
            <p:cNvSpPr/>
            <p:nvPr/>
          </p:nvSpPr>
          <p:spPr>
            <a:xfrm>
              <a:off x="7907260" y="4600447"/>
              <a:ext cx="12378" cy="22543"/>
            </a:xfrm>
            <a:custGeom>
              <a:avLst/>
              <a:gdLst/>
              <a:ahLst/>
              <a:cxnLst/>
              <a:rect l="l" t="t" r="r" b="b"/>
              <a:pathLst>
                <a:path w="386" h="703" extrusionOk="0">
                  <a:moveTo>
                    <a:pt x="235" y="0"/>
                  </a:moveTo>
                  <a:cubicBezTo>
                    <a:pt x="135" y="50"/>
                    <a:pt x="51" y="134"/>
                    <a:pt x="34" y="251"/>
                  </a:cubicBezTo>
                  <a:cubicBezTo>
                    <a:pt x="1" y="334"/>
                    <a:pt x="1" y="418"/>
                    <a:pt x="18" y="502"/>
                  </a:cubicBezTo>
                  <a:cubicBezTo>
                    <a:pt x="34" y="585"/>
                    <a:pt x="68" y="652"/>
                    <a:pt x="135" y="702"/>
                  </a:cubicBezTo>
                  <a:cubicBezTo>
                    <a:pt x="101" y="635"/>
                    <a:pt x="85" y="568"/>
                    <a:pt x="68" y="502"/>
                  </a:cubicBezTo>
                  <a:cubicBezTo>
                    <a:pt x="51" y="418"/>
                    <a:pt x="68" y="334"/>
                    <a:pt x="85" y="268"/>
                  </a:cubicBezTo>
                  <a:cubicBezTo>
                    <a:pt x="118" y="184"/>
                    <a:pt x="168" y="84"/>
                    <a:pt x="252" y="67"/>
                  </a:cubicBezTo>
                  <a:cubicBezTo>
                    <a:pt x="255" y="66"/>
                    <a:pt x="259" y="66"/>
                    <a:pt x="263" y="66"/>
                  </a:cubicBezTo>
                  <a:cubicBezTo>
                    <a:pt x="320" y="66"/>
                    <a:pt x="334" y="189"/>
                    <a:pt x="318" y="268"/>
                  </a:cubicBezTo>
                  <a:cubicBezTo>
                    <a:pt x="302" y="334"/>
                    <a:pt x="285" y="418"/>
                    <a:pt x="252" y="485"/>
                  </a:cubicBezTo>
                  <a:cubicBezTo>
                    <a:pt x="201" y="618"/>
                    <a:pt x="151" y="685"/>
                    <a:pt x="151" y="702"/>
                  </a:cubicBezTo>
                  <a:cubicBezTo>
                    <a:pt x="218" y="652"/>
                    <a:pt x="268" y="585"/>
                    <a:pt x="285" y="502"/>
                  </a:cubicBezTo>
                  <a:cubicBezTo>
                    <a:pt x="335" y="435"/>
                    <a:pt x="352" y="351"/>
                    <a:pt x="369" y="268"/>
                  </a:cubicBezTo>
                  <a:cubicBezTo>
                    <a:pt x="385" y="217"/>
                    <a:pt x="385" y="167"/>
                    <a:pt x="385" y="117"/>
                  </a:cubicBezTo>
                  <a:cubicBezTo>
                    <a:pt x="369" y="50"/>
                    <a:pt x="302" y="0"/>
                    <a:pt x="2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99" name="Google Shape;1699;p40"/>
            <p:cNvSpPr/>
            <p:nvPr/>
          </p:nvSpPr>
          <p:spPr>
            <a:xfrm>
              <a:off x="8032131" y="4555424"/>
              <a:ext cx="42361" cy="62724"/>
            </a:xfrm>
            <a:custGeom>
              <a:avLst/>
              <a:gdLst/>
              <a:ahLst/>
              <a:cxnLst/>
              <a:rect l="l" t="t" r="r" b="b"/>
              <a:pathLst>
                <a:path w="1321" h="1956" extrusionOk="0">
                  <a:moveTo>
                    <a:pt x="1320" y="1"/>
                  </a:moveTo>
                  <a:cubicBezTo>
                    <a:pt x="1287" y="1"/>
                    <a:pt x="1253" y="1"/>
                    <a:pt x="1220" y="17"/>
                  </a:cubicBezTo>
                  <a:cubicBezTo>
                    <a:pt x="1136" y="34"/>
                    <a:pt x="1036" y="68"/>
                    <a:pt x="952" y="101"/>
                  </a:cubicBezTo>
                  <a:cubicBezTo>
                    <a:pt x="368" y="352"/>
                    <a:pt x="0" y="936"/>
                    <a:pt x="17" y="1571"/>
                  </a:cubicBezTo>
                  <a:cubicBezTo>
                    <a:pt x="17" y="1672"/>
                    <a:pt x="34" y="1755"/>
                    <a:pt x="50" y="1855"/>
                  </a:cubicBezTo>
                  <a:cubicBezTo>
                    <a:pt x="50" y="1889"/>
                    <a:pt x="67" y="1922"/>
                    <a:pt x="84" y="1956"/>
                  </a:cubicBezTo>
                  <a:cubicBezTo>
                    <a:pt x="100" y="1939"/>
                    <a:pt x="50" y="1805"/>
                    <a:pt x="67" y="1571"/>
                  </a:cubicBezTo>
                  <a:cubicBezTo>
                    <a:pt x="67" y="953"/>
                    <a:pt x="418" y="402"/>
                    <a:pt x="969" y="134"/>
                  </a:cubicBezTo>
                  <a:cubicBezTo>
                    <a:pt x="1186" y="34"/>
                    <a:pt x="1320" y="17"/>
                    <a:pt x="13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00" name="Google Shape;1700;p40"/>
            <p:cNvSpPr/>
            <p:nvPr/>
          </p:nvSpPr>
          <p:spPr>
            <a:xfrm>
              <a:off x="8036396" y="4497029"/>
              <a:ext cx="22543" cy="63269"/>
            </a:xfrm>
            <a:custGeom>
              <a:avLst/>
              <a:gdLst/>
              <a:ahLst/>
              <a:cxnLst/>
              <a:rect l="l" t="t" r="r" b="b"/>
              <a:pathLst>
                <a:path w="703" h="1973" extrusionOk="0">
                  <a:moveTo>
                    <a:pt x="1" y="1"/>
                  </a:moveTo>
                  <a:cubicBezTo>
                    <a:pt x="201" y="669"/>
                    <a:pt x="435" y="1320"/>
                    <a:pt x="703" y="1972"/>
                  </a:cubicBezTo>
                  <a:cubicBezTo>
                    <a:pt x="619" y="1621"/>
                    <a:pt x="519" y="1304"/>
                    <a:pt x="385" y="970"/>
                  </a:cubicBezTo>
                  <a:cubicBezTo>
                    <a:pt x="285" y="635"/>
                    <a:pt x="151" y="318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01" name="Google Shape;1701;p40"/>
            <p:cNvSpPr/>
            <p:nvPr/>
          </p:nvSpPr>
          <p:spPr>
            <a:xfrm>
              <a:off x="7965687" y="4610580"/>
              <a:ext cx="45023" cy="15617"/>
            </a:xfrm>
            <a:custGeom>
              <a:avLst/>
              <a:gdLst/>
              <a:ahLst/>
              <a:cxnLst/>
              <a:rect l="l" t="t" r="r" b="b"/>
              <a:pathLst>
                <a:path w="1404" h="487" extrusionOk="0">
                  <a:moveTo>
                    <a:pt x="1384" y="0"/>
                  </a:moveTo>
                  <a:cubicBezTo>
                    <a:pt x="1352" y="0"/>
                    <a:pt x="1064" y="126"/>
                    <a:pt x="702" y="252"/>
                  </a:cubicBezTo>
                  <a:cubicBezTo>
                    <a:pt x="318" y="386"/>
                    <a:pt x="0" y="470"/>
                    <a:pt x="0" y="486"/>
                  </a:cubicBezTo>
                  <a:cubicBezTo>
                    <a:pt x="485" y="419"/>
                    <a:pt x="969" y="252"/>
                    <a:pt x="1404" y="2"/>
                  </a:cubicBezTo>
                  <a:lnTo>
                    <a:pt x="1387" y="2"/>
                  </a:lnTo>
                  <a:cubicBezTo>
                    <a:pt x="1387" y="1"/>
                    <a:pt x="1386" y="0"/>
                    <a:pt x="13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02" name="Google Shape;1702;p40"/>
            <p:cNvSpPr/>
            <p:nvPr/>
          </p:nvSpPr>
          <p:spPr>
            <a:xfrm>
              <a:off x="8037999" y="4599902"/>
              <a:ext cx="3271" cy="10294"/>
            </a:xfrm>
            <a:custGeom>
              <a:avLst/>
              <a:gdLst/>
              <a:ahLst/>
              <a:cxnLst/>
              <a:rect l="l" t="t" r="r" b="b"/>
              <a:pathLst>
                <a:path w="102" h="321" extrusionOk="0">
                  <a:moveTo>
                    <a:pt x="84" y="1"/>
                  </a:moveTo>
                  <a:lnTo>
                    <a:pt x="84" y="1"/>
                  </a:lnTo>
                  <a:cubicBezTo>
                    <a:pt x="68" y="1"/>
                    <a:pt x="18" y="67"/>
                    <a:pt x="1" y="151"/>
                  </a:cubicBezTo>
                  <a:cubicBezTo>
                    <a:pt x="1" y="243"/>
                    <a:pt x="29" y="320"/>
                    <a:pt x="46" y="320"/>
                  </a:cubicBezTo>
                  <a:cubicBezTo>
                    <a:pt x="48" y="320"/>
                    <a:pt x="50" y="319"/>
                    <a:pt x="51" y="318"/>
                  </a:cubicBezTo>
                  <a:cubicBezTo>
                    <a:pt x="68" y="318"/>
                    <a:pt x="68" y="251"/>
                    <a:pt x="68" y="168"/>
                  </a:cubicBezTo>
                  <a:cubicBezTo>
                    <a:pt x="84" y="84"/>
                    <a:pt x="101" y="17"/>
                    <a:pt x="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03" name="Google Shape;1703;p40"/>
            <p:cNvSpPr/>
            <p:nvPr/>
          </p:nvSpPr>
          <p:spPr>
            <a:xfrm>
              <a:off x="8042841" y="4582104"/>
              <a:ext cx="4842" cy="7760"/>
            </a:xfrm>
            <a:custGeom>
              <a:avLst/>
              <a:gdLst/>
              <a:ahLst/>
              <a:cxnLst/>
              <a:rect l="l" t="t" r="r" b="b"/>
              <a:pathLst>
                <a:path w="151" h="242" extrusionOk="0">
                  <a:moveTo>
                    <a:pt x="127" y="1"/>
                  </a:moveTo>
                  <a:cubicBezTo>
                    <a:pt x="108" y="1"/>
                    <a:pt x="79" y="46"/>
                    <a:pt x="50" y="104"/>
                  </a:cubicBezTo>
                  <a:cubicBezTo>
                    <a:pt x="17" y="171"/>
                    <a:pt x="0" y="238"/>
                    <a:pt x="17" y="238"/>
                  </a:cubicBezTo>
                  <a:cubicBezTo>
                    <a:pt x="19" y="240"/>
                    <a:pt x="22" y="241"/>
                    <a:pt x="24" y="241"/>
                  </a:cubicBezTo>
                  <a:cubicBezTo>
                    <a:pt x="42" y="241"/>
                    <a:pt x="71" y="196"/>
                    <a:pt x="101" y="138"/>
                  </a:cubicBezTo>
                  <a:cubicBezTo>
                    <a:pt x="134" y="71"/>
                    <a:pt x="151" y="4"/>
                    <a:pt x="134" y="4"/>
                  </a:cubicBezTo>
                  <a:cubicBezTo>
                    <a:pt x="132" y="2"/>
                    <a:pt x="129" y="1"/>
                    <a:pt x="1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04" name="Google Shape;1704;p40"/>
            <p:cNvSpPr/>
            <p:nvPr/>
          </p:nvSpPr>
          <p:spPr>
            <a:xfrm>
              <a:off x="8053007" y="4569598"/>
              <a:ext cx="8081" cy="6317"/>
            </a:xfrm>
            <a:custGeom>
              <a:avLst/>
              <a:gdLst/>
              <a:ahLst/>
              <a:cxnLst/>
              <a:rect l="l" t="t" r="r" b="b"/>
              <a:pathLst>
                <a:path w="252" h="197" extrusionOk="0">
                  <a:moveTo>
                    <a:pt x="227" y="1"/>
                  </a:moveTo>
                  <a:cubicBezTo>
                    <a:pt x="198" y="1"/>
                    <a:pt x="146" y="15"/>
                    <a:pt x="101" y="60"/>
                  </a:cubicBezTo>
                  <a:cubicBezTo>
                    <a:pt x="17" y="110"/>
                    <a:pt x="1" y="194"/>
                    <a:pt x="17" y="194"/>
                  </a:cubicBezTo>
                  <a:cubicBezTo>
                    <a:pt x="19" y="195"/>
                    <a:pt x="21" y="196"/>
                    <a:pt x="23" y="196"/>
                  </a:cubicBezTo>
                  <a:cubicBezTo>
                    <a:pt x="42" y="196"/>
                    <a:pt x="75" y="138"/>
                    <a:pt x="134" y="93"/>
                  </a:cubicBezTo>
                  <a:cubicBezTo>
                    <a:pt x="185" y="60"/>
                    <a:pt x="251" y="27"/>
                    <a:pt x="251" y="10"/>
                  </a:cubicBezTo>
                  <a:cubicBezTo>
                    <a:pt x="251" y="4"/>
                    <a:pt x="242" y="1"/>
                    <a:pt x="2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05" name="Google Shape;1705;p40"/>
            <p:cNvSpPr/>
            <p:nvPr/>
          </p:nvSpPr>
          <p:spPr>
            <a:xfrm>
              <a:off x="8067469" y="4562736"/>
              <a:ext cx="4874" cy="3656"/>
            </a:xfrm>
            <a:custGeom>
              <a:avLst/>
              <a:gdLst/>
              <a:ahLst/>
              <a:cxnLst/>
              <a:rect l="l" t="t" r="r" b="b"/>
              <a:pathLst>
                <a:path w="152" h="114" extrusionOk="0">
                  <a:moveTo>
                    <a:pt x="118" y="0"/>
                  </a:moveTo>
                  <a:cubicBezTo>
                    <a:pt x="100" y="0"/>
                    <a:pt x="75" y="16"/>
                    <a:pt x="51" y="40"/>
                  </a:cubicBezTo>
                  <a:cubicBezTo>
                    <a:pt x="18" y="74"/>
                    <a:pt x="1" y="107"/>
                    <a:pt x="1" y="107"/>
                  </a:cubicBezTo>
                  <a:cubicBezTo>
                    <a:pt x="6" y="112"/>
                    <a:pt x="12" y="114"/>
                    <a:pt x="19" y="114"/>
                  </a:cubicBezTo>
                  <a:cubicBezTo>
                    <a:pt x="37" y="114"/>
                    <a:pt x="61" y="102"/>
                    <a:pt x="84" y="90"/>
                  </a:cubicBezTo>
                  <a:cubicBezTo>
                    <a:pt x="118" y="57"/>
                    <a:pt x="151" y="23"/>
                    <a:pt x="135" y="7"/>
                  </a:cubicBezTo>
                  <a:cubicBezTo>
                    <a:pt x="130" y="2"/>
                    <a:pt x="124" y="0"/>
                    <a:pt x="1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06" name="Google Shape;1706;p40"/>
            <p:cNvSpPr/>
            <p:nvPr/>
          </p:nvSpPr>
          <p:spPr>
            <a:xfrm>
              <a:off x="7568659" y="3007494"/>
              <a:ext cx="723892" cy="1610109"/>
            </a:xfrm>
            <a:custGeom>
              <a:avLst/>
              <a:gdLst/>
              <a:ahLst/>
              <a:cxnLst/>
              <a:rect l="l" t="t" r="r" b="b"/>
              <a:pathLst>
                <a:path w="22574" h="50210" extrusionOk="0">
                  <a:moveTo>
                    <a:pt x="13601" y="7052"/>
                  </a:moveTo>
                  <a:cubicBezTo>
                    <a:pt x="13785" y="9458"/>
                    <a:pt x="14286" y="29174"/>
                    <a:pt x="14169" y="40753"/>
                  </a:cubicBezTo>
                  <a:cubicBezTo>
                    <a:pt x="12197" y="34604"/>
                    <a:pt x="9023" y="26601"/>
                    <a:pt x="9040" y="25765"/>
                  </a:cubicBezTo>
                  <a:cubicBezTo>
                    <a:pt x="9090" y="24395"/>
                    <a:pt x="13601" y="7052"/>
                    <a:pt x="13601" y="7052"/>
                  </a:cubicBezTo>
                  <a:close/>
                  <a:moveTo>
                    <a:pt x="7435" y="1"/>
                  </a:moveTo>
                  <a:cubicBezTo>
                    <a:pt x="7435" y="1"/>
                    <a:pt x="0" y="22557"/>
                    <a:pt x="1320" y="27921"/>
                  </a:cubicBezTo>
                  <a:cubicBezTo>
                    <a:pt x="2907" y="34354"/>
                    <a:pt x="10243" y="49441"/>
                    <a:pt x="10243" y="49441"/>
                  </a:cubicBezTo>
                  <a:lnTo>
                    <a:pt x="14152" y="48422"/>
                  </a:lnTo>
                  <a:lnTo>
                    <a:pt x="14152" y="48422"/>
                  </a:lnTo>
                  <a:cubicBezTo>
                    <a:pt x="14136" y="49408"/>
                    <a:pt x="14152" y="49959"/>
                    <a:pt x="14152" y="49959"/>
                  </a:cubicBezTo>
                  <a:lnTo>
                    <a:pt x="21521" y="50210"/>
                  </a:lnTo>
                  <a:lnTo>
                    <a:pt x="22573" y="1"/>
                  </a:lnTo>
                  <a:lnTo>
                    <a:pt x="13400" y="268"/>
                  </a:lnTo>
                  <a:lnTo>
                    <a:pt x="743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07" name="Google Shape;1707;p40"/>
            <p:cNvSpPr/>
            <p:nvPr/>
          </p:nvSpPr>
          <p:spPr>
            <a:xfrm>
              <a:off x="8021388" y="4208775"/>
              <a:ext cx="4874" cy="397605"/>
            </a:xfrm>
            <a:custGeom>
              <a:avLst/>
              <a:gdLst/>
              <a:ahLst/>
              <a:cxnLst/>
              <a:rect l="l" t="t" r="r" b="b"/>
              <a:pathLst>
                <a:path w="152" h="12399" extrusionOk="0">
                  <a:moveTo>
                    <a:pt x="84" y="0"/>
                  </a:moveTo>
                  <a:cubicBezTo>
                    <a:pt x="68" y="167"/>
                    <a:pt x="51" y="335"/>
                    <a:pt x="51" y="502"/>
                  </a:cubicBezTo>
                  <a:cubicBezTo>
                    <a:pt x="51" y="836"/>
                    <a:pt x="51" y="1270"/>
                    <a:pt x="34" y="1822"/>
                  </a:cubicBezTo>
                  <a:cubicBezTo>
                    <a:pt x="18" y="2941"/>
                    <a:pt x="1" y="4495"/>
                    <a:pt x="1" y="6199"/>
                  </a:cubicBezTo>
                  <a:cubicBezTo>
                    <a:pt x="1" y="7903"/>
                    <a:pt x="1" y="9457"/>
                    <a:pt x="1" y="10577"/>
                  </a:cubicBezTo>
                  <a:cubicBezTo>
                    <a:pt x="18" y="11128"/>
                    <a:pt x="18" y="11579"/>
                    <a:pt x="34" y="11914"/>
                  </a:cubicBezTo>
                  <a:cubicBezTo>
                    <a:pt x="18" y="12064"/>
                    <a:pt x="34" y="12231"/>
                    <a:pt x="51" y="12398"/>
                  </a:cubicBezTo>
                  <a:cubicBezTo>
                    <a:pt x="68" y="12231"/>
                    <a:pt x="84" y="12064"/>
                    <a:pt x="84" y="11914"/>
                  </a:cubicBezTo>
                  <a:cubicBezTo>
                    <a:pt x="84" y="11563"/>
                    <a:pt x="101" y="11128"/>
                    <a:pt x="101" y="10577"/>
                  </a:cubicBezTo>
                  <a:cubicBezTo>
                    <a:pt x="118" y="9457"/>
                    <a:pt x="135" y="7903"/>
                    <a:pt x="135" y="6199"/>
                  </a:cubicBezTo>
                  <a:cubicBezTo>
                    <a:pt x="151" y="4495"/>
                    <a:pt x="151" y="2941"/>
                    <a:pt x="135" y="1822"/>
                  </a:cubicBezTo>
                  <a:cubicBezTo>
                    <a:pt x="118" y="1270"/>
                    <a:pt x="118" y="836"/>
                    <a:pt x="118" y="502"/>
                  </a:cubicBezTo>
                  <a:cubicBezTo>
                    <a:pt x="118" y="335"/>
                    <a:pt x="101" y="167"/>
                    <a:pt x="8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08" name="Google Shape;1708;p40"/>
            <p:cNvSpPr/>
            <p:nvPr/>
          </p:nvSpPr>
          <p:spPr>
            <a:xfrm>
              <a:off x="8137665" y="3029460"/>
              <a:ext cx="152192" cy="105117"/>
            </a:xfrm>
            <a:custGeom>
              <a:avLst/>
              <a:gdLst/>
              <a:ahLst/>
              <a:cxnLst/>
              <a:rect l="l" t="t" r="r" b="b"/>
              <a:pathLst>
                <a:path w="4746" h="3278" extrusionOk="0">
                  <a:moveTo>
                    <a:pt x="17" y="1"/>
                  </a:moveTo>
                  <a:cubicBezTo>
                    <a:pt x="1" y="84"/>
                    <a:pt x="1" y="185"/>
                    <a:pt x="17" y="268"/>
                  </a:cubicBezTo>
                  <a:cubicBezTo>
                    <a:pt x="34" y="502"/>
                    <a:pt x="84" y="736"/>
                    <a:pt x="168" y="953"/>
                  </a:cubicBezTo>
                  <a:cubicBezTo>
                    <a:pt x="619" y="2352"/>
                    <a:pt x="1923" y="3277"/>
                    <a:pt x="3361" y="3277"/>
                  </a:cubicBezTo>
                  <a:cubicBezTo>
                    <a:pt x="3521" y="3277"/>
                    <a:pt x="3682" y="3266"/>
                    <a:pt x="3844" y="3242"/>
                  </a:cubicBezTo>
                  <a:cubicBezTo>
                    <a:pt x="4078" y="3209"/>
                    <a:pt x="4295" y="3159"/>
                    <a:pt x="4512" y="3075"/>
                  </a:cubicBezTo>
                  <a:cubicBezTo>
                    <a:pt x="4596" y="3042"/>
                    <a:pt x="4679" y="3008"/>
                    <a:pt x="4746" y="2958"/>
                  </a:cubicBezTo>
                  <a:lnTo>
                    <a:pt x="4746" y="2958"/>
                  </a:lnTo>
                  <a:cubicBezTo>
                    <a:pt x="4445" y="3042"/>
                    <a:pt x="4144" y="3109"/>
                    <a:pt x="3827" y="3142"/>
                  </a:cubicBezTo>
                  <a:cubicBezTo>
                    <a:pt x="3704" y="3155"/>
                    <a:pt x="3581" y="3162"/>
                    <a:pt x="3460" y="3162"/>
                  </a:cubicBezTo>
                  <a:cubicBezTo>
                    <a:pt x="2031" y="3162"/>
                    <a:pt x="744" y="2275"/>
                    <a:pt x="251" y="920"/>
                  </a:cubicBezTo>
                  <a:cubicBezTo>
                    <a:pt x="151" y="619"/>
                    <a:pt x="68" y="318"/>
                    <a:pt x="1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09" name="Google Shape;1709;p40"/>
            <p:cNvSpPr/>
            <p:nvPr/>
          </p:nvSpPr>
          <p:spPr>
            <a:xfrm>
              <a:off x="7980149" y="3032154"/>
              <a:ext cx="36461" cy="195932"/>
            </a:xfrm>
            <a:custGeom>
              <a:avLst/>
              <a:gdLst/>
              <a:ahLst/>
              <a:cxnLst/>
              <a:rect l="l" t="t" r="r" b="b"/>
              <a:pathLst>
                <a:path w="1137" h="6110" extrusionOk="0">
                  <a:moveTo>
                    <a:pt x="117" y="0"/>
                  </a:moveTo>
                  <a:cubicBezTo>
                    <a:pt x="84" y="84"/>
                    <a:pt x="84" y="168"/>
                    <a:pt x="84" y="251"/>
                  </a:cubicBezTo>
                  <a:cubicBezTo>
                    <a:pt x="67" y="435"/>
                    <a:pt x="67" y="669"/>
                    <a:pt x="50" y="970"/>
                  </a:cubicBezTo>
                  <a:cubicBezTo>
                    <a:pt x="34" y="1588"/>
                    <a:pt x="34" y="2423"/>
                    <a:pt x="17" y="3342"/>
                  </a:cubicBezTo>
                  <a:cubicBezTo>
                    <a:pt x="17" y="3810"/>
                    <a:pt x="17" y="4244"/>
                    <a:pt x="17" y="4645"/>
                  </a:cubicBezTo>
                  <a:cubicBezTo>
                    <a:pt x="0" y="5013"/>
                    <a:pt x="84" y="5381"/>
                    <a:pt x="268" y="5698"/>
                  </a:cubicBezTo>
                  <a:cubicBezTo>
                    <a:pt x="401" y="5915"/>
                    <a:pt x="619" y="6066"/>
                    <a:pt x="869" y="6099"/>
                  </a:cubicBezTo>
                  <a:cubicBezTo>
                    <a:pt x="900" y="6105"/>
                    <a:pt x="933" y="6109"/>
                    <a:pt x="966" y="6109"/>
                  </a:cubicBezTo>
                  <a:cubicBezTo>
                    <a:pt x="1024" y="6109"/>
                    <a:pt x="1084" y="6097"/>
                    <a:pt x="1137" y="6066"/>
                  </a:cubicBezTo>
                  <a:cubicBezTo>
                    <a:pt x="1053" y="6066"/>
                    <a:pt x="969" y="6066"/>
                    <a:pt x="886" y="6049"/>
                  </a:cubicBezTo>
                  <a:cubicBezTo>
                    <a:pt x="652" y="5982"/>
                    <a:pt x="468" y="5848"/>
                    <a:pt x="351" y="5648"/>
                  </a:cubicBezTo>
                  <a:cubicBezTo>
                    <a:pt x="184" y="5330"/>
                    <a:pt x="117" y="4996"/>
                    <a:pt x="151" y="4645"/>
                  </a:cubicBezTo>
                  <a:cubicBezTo>
                    <a:pt x="151" y="4244"/>
                    <a:pt x="151" y="3810"/>
                    <a:pt x="167" y="3342"/>
                  </a:cubicBezTo>
                  <a:cubicBezTo>
                    <a:pt x="167" y="2423"/>
                    <a:pt x="167" y="1588"/>
                    <a:pt x="151" y="970"/>
                  </a:cubicBezTo>
                  <a:cubicBezTo>
                    <a:pt x="151" y="669"/>
                    <a:pt x="151" y="435"/>
                    <a:pt x="134" y="251"/>
                  </a:cubicBezTo>
                  <a:cubicBezTo>
                    <a:pt x="134" y="168"/>
                    <a:pt x="134" y="84"/>
                    <a:pt x="1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10" name="Google Shape;1710;p40"/>
            <p:cNvSpPr/>
            <p:nvPr/>
          </p:nvSpPr>
          <p:spPr>
            <a:xfrm>
              <a:off x="7789412" y="3038054"/>
              <a:ext cx="124871" cy="94727"/>
            </a:xfrm>
            <a:custGeom>
              <a:avLst/>
              <a:gdLst/>
              <a:ahLst/>
              <a:cxnLst/>
              <a:rect l="l" t="t" r="r" b="b"/>
              <a:pathLst>
                <a:path w="3894" h="2954" extrusionOk="0">
                  <a:moveTo>
                    <a:pt x="3893" y="0"/>
                  </a:moveTo>
                  <a:cubicBezTo>
                    <a:pt x="3876" y="0"/>
                    <a:pt x="3760" y="268"/>
                    <a:pt x="3526" y="652"/>
                  </a:cubicBezTo>
                  <a:cubicBezTo>
                    <a:pt x="2874" y="1671"/>
                    <a:pt x="1888" y="2423"/>
                    <a:pt x="735" y="2757"/>
                  </a:cubicBezTo>
                  <a:cubicBezTo>
                    <a:pt x="284" y="2891"/>
                    <a:pt x="0" y="2908"/>
                    <a:pt x="0" y="2941"/>
                  </a:cubicBezTo>
                  <a:cubicBezTo>
                    <a:pt x="34" y="2949"/>
                    <a:pt x="67" y="2953"/>
                    <a:pt x="100" y="2953"/>
                  </a:cubicBezTo>
                  <a:cubicBezTo>
                    <a:pt x="134" y="2953"/>
                    <a:pt x="167" y="2949"/>
                    <a:pt x="201" y="2941"/>
                  </a:cubicBezTo>
                  <a:cubicBezTo>
                    <a:pt x="384" y="2924"/>
                    <a:pt x="568" y="2891"/>
                    <a:pt x="752" y="2857"/>
                  </a:cubicBezTo>
                  <a:cubicBezTo>
                    <a:pt x="1955" y="2557"/>
                    <a:pt x="2991" y="1788"/>
                    <a:pt x="3609" y="702"/>
                  </a:cubicBezTo>
                  <a:cubicBezTo>
                    <a:pt x="3709" y="552"/>
                    <a:pt x="3776" y="385"/>
                    <a:pt x="3843" y="201"/>
                  </a:cubicBezTo>
                  <a:cubicBezTo>
                    <a:pt x="3876" y="134"/>
                    <a:pt x="3893" y="67"/>
                    <a:pt x="389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11" name="Google Shape;1711;p40"/>
            <p:cNvSpPr/>
            <p:nvPr/>
          </p:nvSpPr>
          <p:spPr>
            <a:xfrm>
              <a:off x="7668838" y="2169506"/>
              <a:ext cx="735693" cy="846614"/>
            </a:xfrm>
            <a:custGeom>
              <a:avLst/>
              <a:gdLst/>
              <a:ahLst/>
              <a:cxnLst/>
              <a:rect l="l" t="t" r="r" b="b"/>
              <a:pathLst>
                <a:path w="22942" h="26401" extrusionOk="0">
                  <a:moveTo>
                    <a:pt x="10828" y="201"/>
                  </a:moveTo>
                  <a:cubicBezTo>
                    <a:pt x="10026" y="301"/>
                    <a:pt x="8789" y="1"/>
                    <a:pt x="6032" y="1421"/>
                  </a:cubicBezTo>
                  <a:cubicBezTo>
                    <a:pt x="4880" y="2006"/>
                    <a:pt x="3927" y="2925"/>
                    <a:pt x="3292" y="4061"/>
                  </a:cubicBezTo>
                  <a:lnTo>
                    <a:pt x="1" y="9942"/>
                  </a:lnTo>
                  <a:lnTo>
                    <a:pt x="4612" y="12833"/>
                  </a:lnTo>
                  <a:lnTo>
                    <a:pt x="5832" y="9274"/>
                  </a:lnTo>
                  <a:lnTo>
                    <a:pt x="4946" y="17261"/>
                  </a:lnTo>
                  <a:lnTo>
                    <a:pt x="3543" y="26400"/>
                  </a:lnTo>
                  <a:lnTo>
                    <a:pt x="20168" y="26400"/>
                  </a:lnTo>
                  <a:lnTo>
                    <a:pt x="19951" y="15874"/>
                  </a:lnTo>
                  <a:lnTo>
                    <a:pt x="19951" y="15874"/>
                  </a:lnTo>
                  <a:cubicBezTo>
                    <a:pt x="19952" y="15894"/>
                    <a:pt x="19952" y="15903"/>
                    <a:pt x="19953" y="15903"/>
                  </a:cubicBezTo>
                  <a:cubicBezTo>
                    <a:pt x="19964" y="15903"/>
                    <a:pt x="19934" y="12766"/>
                    <a:pt x="19934" y="12766"/>
                  </a:cubicBezTo>
                  <a:lnTo>
                    <a:pt x="22942" y="4545"/>
                  </a:lnTo>
                  <a:cubicBezTo>
                    <a:pt x="22206" y="3125"/>
                    <a:pt x="21688" y="2306"/>
                    <a:pt x="20335" y="1471"/>
                  </a:cubicBezTo>
                  <a:cubicBezTo>
                    <a:pt x="19416" y="903"/>
                    <a:pt x="18013" y="251"/>
                    <a:pt x="16509" y="201"/>
                  </a:cubicBezTo>
                  <a:cubicBezTo>
                    <a:pt x="15581" y="494"/>
                    <a:pt x="14625" y="640"/>
                    <a:pt x="13668" y="640"/>
                  </a:cubicBezTo>
                  <a:cubicBezTo>
                    <a:pt x="12712" y="640"/>
                    <a:pt x="11755" y="494"/>
                    <a:pt x="10828" y="20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12" name="Google Shape;1712;p40"/>
            <p:cNvSpPr/>
            <p:nvPr/>
          </p:nvSpPr>
          <p:spPr>
            <a:xfrm>
              <a:off x="7902450" y="2505958"/>
              <a:ext cx="269014" cy="146516"/>
            </a:xfrm>
            <a:custGeom>
              <a:avLst/>
              <a:gdLst/>
              <a:ahLst/>
              <a:cxnLst/>
              <a:rect l="l" t="t" r="r" b="b"/>
              <a:pathLst>
                <a:path w="8389" h="4569" extrusionOk="0">
                  <a:moveTo>
                    <a:pt x="3511" y="157"/>
                  </a:moveTo>
                  <a:cubicBezTo>
                    <a:pt x="3638" y="157"/>
                    <a:pt x="3767" y="177"/>
                    <a:pt x="3894" y="219"/>
                  </a:cubicBezTo>
                  <a:cubicBezTo>
                    <a:pt x="4144" y="286"/>
                    <a:pt x="4345" y="453"/>
                    <a:pt x="4479" y="687"/>
                  </a:cubicBezTo>
                  <a:cubicBezTo>
                    <a:pt x="4579" y="921"/>
                    <a:pt x="4612" y="1188"/>
                    <a:pt x="4545" y="1422"/>
                  </a:cubicBezTo>
                  <a:cubicBezTo>
                    <a:pt x="4395" y="1890"/>
                    <a:pt x="4078" y="2274"/>
                    <a:pt x="3643" y="2508"/>
                  </a:cubicBezTo>
                  <a:cubicBezTo>
                    <a:pt x="3353" y="2687"/>
                    <a:pt x="3030" y="2821"/>
                    <a:pt x="2691" y="2909"/>
                  </a:cubicBezTo>
                  <a:lnTo>
                    <a:pt x="2691" y="2909"/>
                  </a:lnTo>
                  <a:cubicBezTo>
                    <a:pt x="2576" y="2752"/>
                    <a:pt x="2475" y="2584"/>
                    <a:pt x="2390" y="2408"/>
                  </a:cubicBezTo>
                  <a:cubicBezTo>
                    <a:pt x="2156" y="1890"/>
                    <a:pt x="2189" y="1272"/>
                    <a:pt x="2457" y="770"/>
                  </a:cubicBezTo>
                  <a:cubicBezTo>
                    <a:pt x="2676" y="384"/>
                    <a:pt x="3083" y="157"/>
                    <a:pt x="3511" y="157"/>
                  </a:cubicBezTo>
                  <a:close/>
                  <a:moveTo>
                    <a:pt x="3514" y="0"/>
                  </a:moveTo>
                  <a:cubicBezTo>
                    <a:pt x="3032" y="0"/>
                    <a:pt x="2572" y="253"/>
                    <a:pt x="2340" y="703"/>
                  </a:cubicBezTo>
                  <a:cubicBezTo>
                    <a:pt x="2022" y="1238"/>
                    <a:pt x="2006" y="1890"/>
                    <a:pt x="2256" y="2458"/>
                  </a:cubicBezTo>
                  <a:cubicBezTo>
                    <a:pt x="2334" y="2630"/>
                    <a:pt x="2427" y="2793"/>
                    <a:pt x="2533" y="2947"/>
                  </a:cubicBezTo>
                  <a:lnTo>
                    <a:pt x="2533" y="2947"/>
                  </a:lnTo>
                  <a:cubicBezTo>
                    <a:pt x="2513" y="2951"/>
                    <a:pt x="2493" y="2955"/>
                    <a:pt x="2473" y="2959"/>
                  </a:cubicBezTo>
                  <a:cubicBezTo>
                    <a:pt x="2247" y="2996"/>
                    <a:pt x="2018" y="3015"/>
                    <a:pt x="1790" y="3015"/>
                  </a:cubicBezTo>
                  <a:cubicBezTo>
                    <a:pt x="1396" y="3015"/>
                    <a:pt x="1006" y="2959"/>
                    <a:pt x="636" y="2842"/>
                  </a:cubicBezTo>
                  <a:cubicBezTo>
                    <a:pt x="242" y="2716"/>
                    <a:pt x="26" y="2590"/>
                    <a:pt x="3" y="2590"/>
                  </a:cubicBezTo>
                  <a:cubicBezTo>
                    <a:pt x="1" y="2590"/>
                    <a:pt x="1" y="2591"/>
                    <a:pt x="1" y="2591"/>
                  </a:cubicBezTo>
                  <a:cubicBezTo>
                    <a:pt x="51" y="2625"/>
                    <a:pt x="101" y="2658"/>
                    <a:pt x="151" y="2692"/>
                  </a:cubicBezTo>
                  <a:cubicBezTo>
                    <a:pt x="301" y="2775"/>
                    <a:pt x="452" y="2842"/>
                    <a:pt x="619" y="2892"/>
                  </a:cubicBezTo>
                  <a:cubicBezTo>
                    <a:pt x="1023" y="3038"/>
                    <a:pt x="1443" y="3109"/>
                    <a:pt x="1868" y="3109"/>
                  </a:cubicBezTo>
                  <a:cubicBezTo>
                    <a:pt x="2074" y="3109"/>
                    <a:pt x="2282" y="3092"/>
                    <a:pt x="2490" y="3059"/>
                  </a:cubicBezTo>
                  <a:cubicBezTo>
                    <a:pt x="2527" y="3054"/>
                    <a:pt x="2564" y="3047"/>
                    <a:pt x="2601" y="3040"/>
                  </a:cubicBezTo>
                  <a:lnTo>
                    <a:pt x="2601" y="3040"/>
                  </a:lnTo>
                  <a:cubicBezTo>
                    <a:pt x="2802" y="3309"/>
                    <a:pt x="3046" y="3544"/>
                    <a:pt x="3326" y="3744"/>
                  </a:cubicBezTo>
                  <a:cubicBezTo>
                    <a:pt x="4097" y="4288"/>
                    <a:pt x="5014" y="4569"/>
                    <a:pt x="5936" y="4569"/>
                  </a:cubicBezTo>
                  <a:cubicBezTo>
                    <a:pt x="6572" y="4569"/>
                    <a:pt x="7210" y="4435"/>
                    <a:pt x="7804" y="4162"/>
                  </a:cubicBezTo>
                  <a:cubicBezTo>
                    <a:pt x="7954" y="4095"/>
                    <a:pt x="8104" y="3995"/>
                    <a:pt x="8255" y="3911"/>
                  </a:cubicBezTo>
                  <a:cubicBezTo>
                    <a:pt x="8305" y="3878"/>
                    <a:pt x="8355" y="3845"/>
                    <a:pt x="8388" y="3794"/>
                  </a:cubicBezTo>
                  <a:cubicBezTo>
                    <a:pt x="8388" y="3794"/>
                    <a:pt x="8388" y="3793"/>
                    <a:pt x="8387" y="3793"/>
                  </a:cubicBezTo>
                  <a:cubicBezTo>
                    <a:pt x="8367" y="3793"/>
                    <a:pt x="8167" y="3938"/>
                    <a:pt x="7787" y="4112"/>
                  </a:cubicBezTo>
                  <a:cubicBezTo>
                    <a:pt x="7202" y="4346"/>
                    <a:pt x="6584" y="4463"/>
                    <a:pt x="5966" y="4463"/>
                  </a:cubicBezTo>
                  <a:cubicBezTo>
                    <a:pt x="5047" y="4463"/>
                    <a:pt x="4161" y="4162"/>
                    <a:pt x="3409" y="3627"/>
                  </a:cubicBezTo>
                  <a:cubicBezTo>
                    <a:pt x="3166" y="3450"/>
                    <a:pt x="2949" y="3240"/>
                    <a:pt x="2764" y="3006"/>
                  </a:cubicBezTo>
                  <a:lnTo>
                    <a:pt x="2764" y="3006"/>
                  </a:lnTo>
                  <a:cubicBezTo>
                    <a:pt x="3099" y="2925"/>
                    <a:pt x="3420" y="2793"/>
                    <a:pt x="3710" y="2608"/>
                  </a:cubicBezTo>
                  <a:cubicBezTo>
                    <a:pt x="4178" y="2374"/>
                    <a:pt x="4529" y="1957"/>
                    <a:pt x="4679" y="1455"/>
                  </a:cubicBezTo>
                  <a:cubicBezTo>
                    <a:pt x="4746" y="1188"/>
                    <a:pt x="4729" y="887"/>
                    <a:pt x="4612" y="637"/>
                  </a:cubicBezTo>
                  <a:cubicBezTo>
                    <a:pt x="4462" y="353"/>
                    <a:pt x="4228" y="152"/>
                    <a:pt x="3944" y="68"/>
                  </a:cubicBezTo>
                  <a:cubicBezTo>
                    <a:pt x="3802" y="23"/>
                    <a:pt x="3657" y="0"/>
                    <a:pt x="351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13" name="Google Shape;1713;p40"/>
            <p:cNvSpPr/>
            <p:nvPr/>
          </p:nvSpPr>
          <p:spPr>
            <a:xfrm>
              <a:off x="7807626" y="2785491"/>
              <a:ext cx="506891" cy="173966"/>
            </a:xfrm>
            <a:custGeom>
              <a:avLst/>
              <a:gdLst/>
              <a:ahLst/>
              <a:cxnLst/>
              <a:rect l="l" t="t" r="r" b="b"/>
              <a:pathLst>
                <a:path w="15807" h="5425" extrusionOk="0">
                  <a:moveTo>
                    <a:pt x="10557" y="145"/>
                  </a:moveTo>
                  <a:cubicBezTo>
                    <a:pt x="10701" y="145"/>
                    <a:pt x="10845" y="189"/>
                    <a:pt x="10961" y="274"/>
                  </a:cubicBezTo>
                  <a:cubicBezTo>
                    <a:pt x="11162" y="408"/>
                    <a:pt x="11295" y="608"/>
                    <a:pt x="11362" y="842"/>
                  </a:cubicBezTo>
                  <a:cubicBezTo>
                    <a:pt x="11512" y="1343"/>
                    <a:pt x="11512" y="1861"/>
                    <a:pt x="11345" y="2362"/>
                  </a:cubicBezTo>
                  <a:cubicBezTo>
                    <a:pt x="11260" y="2657"/>
                    <a:pt x="11142" y="2941"/>
                    <a:pt x="10991" y="3208"/>
                  </a:cubicBezTo>
                  <a:lnTo>
                    <a:pt x="10991" y="3208"/>
                  </a:lnTo>
                  <a:cubicBezTo>
                    <a:pt x="10695" y="2982"/>
                    <a:pt x="10428" y="2712"/>
                    <a:pt x="10176" y="2413"/>
                  </a:cubicBezTo>
                  <a:cubicBezTo>
                    <a:pt x="9892" y="2095"/>
                    <a:pt x="9725" y="1694"/>
                    <a:pt x="9674" y="1260"/>
                  </a:cubicBezTo>
                  <a:cubicBezTo>
                    <a:pt x="9641" y="792"/>
                    <a:pt x="9892" y="374"/>
                    <a:pt x="10309" y="190"/>
                  </a:cubicBezTo>
                  <a:cubicBezTo>
                    <a:pt x="10389" y="160"/>
                    <a:pt x="10473" y="145"/>
                    <a:pt x="10557" y="145"/>
                  </a:cubicBezTo>
                  <a:close/>
                  <a:moveTo>
                    <a:pt x="4312" y="798"/>
                  </a:moveTo>
                  <a:cubicBezTo>
                    <a:pt x="4422" y="798"/>
                    <a:pt x="4534" y="819"/>
                    <a:pt x="4645" y="859"/>
                  </a:cubicBezTo>
                  <a:cubicBezTo>
                    <a:pt x="5063" y="1026"/>
                    <a:pt x="5380" y="1393"/>
                    <a:pt x="5464" y="1844"/>
                  </a:cubicBezTo>
                  <a:cubicBezTo>
                    <a:pt x="5547" y="2279"/>
                    <a:pt x="5497" y="2713"/>
                    <a:pt x="5347" y="3114"/>
                  </a:cubicBezTo>
                  <a:cubicBezTo>
                    <a:pt x="5197" y="3499"/>
                    <a:pt x="4979" y="3833"/>
                    <a:pt x="4695" y="4117"/>
                  </a:cubicBezTo>
                  <a:cubicBezTo>
                    <a:pt x="4672" y="4141"/>
                    <a:pt x="4648" y="4165"/>
                    <a:pt x="4624" y="4188"/>
                  </a:cubicBezTo>
                  <a:lnTo>
                    <a:pt x="4624" y="4188"/>
                  </a:lnTo>
                  <a:cubicBezTo>
                    <a:pt x="4575" y="4149"/>
                    <a:pt x="4526" y="4108"/>
                    <a:pt x="4478" y="4067"/>
                  </a:cubicBezTo>
                  <a:cubicBezTo>
                    <a:pt x="4060" y="3733"/>
                    <a:pt x="3709" y="3298"/>
                    <a:pt x="3476" y="2814"/>
                  </a:cubicBezTo>
                  <a:cubicBezTo>
                    <a:pt x="3225" y="2362"/>
                    <a:pt x="3225" y="1811"/>
                    <a:pt x="3459" y="1360"/>
                  </a:cubicBezTo>
                  <a:cubicBezTo>
                    <a:pt x="3559" y="1143"/>
                    <a:pt x="3743" y="976"/>
                    <a:pt x="3960" y="875"/>
                  </a:cubicBezTo>
                  <a:cubicBezTo>
                    <a:pt x="4074" y="823"/>
                    <a:pt x="4192" y="798"/>
                    <a:pt x="4312" y="798"/>
                  </a:cubicBezTo>
                  <a:close/>
                  <a:moveTo>
                    <a:pt x="10568" y="0"/>
                  </a:moveTo>
                  <a:cubicBezTo>
                    <a:pt x="10469" y="0"/>
                    <a:pt x="10370" y="19"/>
                    <a:pt x="10276" y="57"/>
                  </a:cubicBezTo>
                  <a:cubicBezTo>
                    <a:pt x="9791" y="257"/>
                    <a:pt x="9507" y="742"/>
                    <a:pt x="9541" y="1260"/>
                  </a:cubicBezTo>
                  <a:cubicBezTo>
                    <a:pt x="9591" y="1711"/>
                    <a:pt x="9791" y="2145"/>
                    <a:pt x="10092" y="2479"/>
                  </a:cubicBezTo>
                  <a:cubicBezTo>
                    <a:pt x="10348" y="2799"/>
                    <a:pt x="10635" y="3073"/>
                    <a:pt x="10937" y="3301"/>
                  </a:cubicBezTo>
                  <a:lnTo>
                    <a:pt x="10937" y="3301"/>
                  </a:lnTo>
                  <a:cubicBezTo>
                    <a:pt x="10836" y="3469"/>
                    <a:pt x="10721" y="3630"/>
                    <a:pt x="10593" y="3783"/>
                  </a:cubicBezTo>
                  <a:cubicBezTo>
                    <a:pt x="9858" y="4668"/>
                    <a:pt x="8772" y="5186"/>
                    <a:pt x="7619" y="5220"/>
                  </a:cubicBezTo>
                  <a:cubicBezTo>
                    <a:pt x="7597" y="5220"/>
                    <a:pt x="7575" y="5220"/>
                    <a:pt x="7553" y="5220"/>
                  </a:cubicBezTo>
                  <a:cubicBezTo>
                    <a:pt x="6526" y="5220"/>
                    <a:pt x="5529" y="4876"/>
                    <a:pt x="4716" y="4260"/>
                  </a:cubicBezTo>
                  <a:lnTo>
                    <a:pt x="4716" y="4260"/>
                  </a:lnTo>
                  <a:cubicBezTo>
                    <a:pt x="4737" y="4240"/>
                    <a:pt x="4758" y="4220"/>
                    <a:pt x="4779" y="4200"/>
                  </a:cubicBezTo>
                  <a:cubicBezTo>
                    <a:pt x="5063" y="3900"/>
                    <a:pt x="5297" y="3549"/>
                    <a:pt x="5447" y="3164"/>
                  </a:cubicBezTo>
                  <a:cubicBezTo>
                    <a:pt x="5631" y="2730"/>
                    <a:pt x="5664" y="2279"/>
                    <a:pt x="5581" y="1828"/>
                  </a:cubicBezTo>
                  <a:cubicBezTo>
                    <a:pt x="5497" y="1326"/>
                    <a:pt x="5163" y="909"/>
                    <a:pt x="4679" y="725"/>
                  </a:cubicBezTo>
                  <a:cubicBezTo>
                    <a:pt x="4559" y="685"/>
                    <a:pt x="4436" y="664"/>
                    <a:pt x="4312" y="664"/>
                  </a:cubicBezTo>
                  <a:cubicBezTo>
                    <a:pt x="4177" y="664"/>
                    <a:pt x="4041" y="689"/>
                    <a:pt x="3910" y="742"/>
                  </a:cubicBezTo>
                  <a:cubicBezTo>
                    <a:pt x="3659" y="859"/>
                    <a:pt x="3459" y="1059"/>
                    <a:pt x="3325" y="1293"/>
                  </a:cubicBezTo>
                  <a:cubicBezTo>
                    <a:pt x="3192" y="1527"/>
                    <a:pt x="3125" y="1794"/>
                    <a:pt x="3141" y="2078"/>
                  </a:cubicBezTo>
                  <a:cubicBezTo>
                    <a:pt x="3141" y="2362"/>
                    <a:pt x="3225" y="2630"/>
                    <a:pt x="3342" y="2880"/>
                  </a:cubicBezTo>
                  <a:cubicBezTo>
                    <a:pt x="3593" y="3382"/>
                    <a:pt x="3943" y="3816"/>
                    <a:pt x="4378" y="4184"/>
                  </a:cubicBezTo>
                  <a:cubicBezTo>
                    <a:pt x="4422" y="4221"/>
                    <a:pt x="4467" y="4258"/>
                    <a:pt x="4512" y="4294"/>
                  </a:cubicBezTo>
                  <a:lnTo>
                    <a:pt x="4512" y="4294"/>
                  </a:lnTo>
                  <a:cubicBezTo>
                    <a:pt x="4059" y="4701"/>
                    <a:pt x="3511" y="4989"/>
                    <a:pt x="2924" y="5136"/>
                  </a:cubicBezTo>
                  <a:cubicBezTo>
                    <a:pt x="2406" y="5286"/>
                    <a:pt x="1888" y="5353"/>
                    <a:pt x="1354" y="5370"/>
                  </a:cubicBezTo>
                  <a:cubicBezTo>
                    <a:pt x="1209" y="5376"/>
                    <a:pt x="1075" y="5377"/>
                    <a:pt x="953" y="5377"/>
                  </a:cubicBezTo>
                  <a:cubicBezTo>
                    <a:pt x="708" y="5377"/>
                    <a:pt x="507" y="5370"/>
                    <a:pt x="351" y="5370"/>
                  </a:cubicBezTo>
                  <a:lnTo>
                    <a:pt x="100" y="5353"/>
                  </a:lnTo>
                  <a:lnTo>
                    <a:pt x="0" y="5353"/>
                  </a:lnTo>
                  <a:cubicBezTo>
                    <a:pt x="34" y="5370"/>
                    <a:pt x="67" y="5370"/>
                    <a:pt x="100" y="5370"/>
                  </a:cubicBezTo>
                  <a:lnTo>
                    <a:pt x="351" y="5387"/>
                  </a:lnTo>
                  <a:cubicBezTo>
                    <a:pt x="540" y="5400"/>
                    <a:pt x="795" y="5425"/>
                    <a:pt x="1116" y="5425"/>
                  </a:cubicBezTo>
                  <a:cubicBezTo>
                    <a:pt x="1191" y="5425"/>
                    <a:pt x="1271" y="5423"/>
                    <a:pt x="1354" y="5420"/>
                  </a:cubicBezTo>
                  <a:cubicBezTo>
                    <a:pt x="1888" y="5420"/>
                    <a:pt x="2423" y="5353"/>
                    <a:pt x="2941" y="5220"/>
                  </a:cubicBezTo>
                  <a:cubicBezTo>
                    <a:pt x="3549" y="5071"/>
                    <a:pt x="4118" y="4778"/>
                    <a:pt x="4601" y="4363"/>
                  </a:cubicBezTo>
                  <a:lnTo>
                    <a:pt x="4601" y="4363"/>
                  </a:lnTo>
                  <a:cubicBezTo>
                    <a:pt x="5449" y="5006"/>
                    <a:pt x="6486" y="5370"/>
                    <a:pt x="7553" y="5370"/>
                  </a:cubicBezTo>
                  <a:cubicBezTo>
                    <a:pt x="7575" y="5370"/>
                    <a:pt x="7597" y="5370"/>
                    <a:pt x="7619" y="5370"/>
                  </a:cubicBezTo>
                  <a:cubicBezTo>
                    <a:pt x="9071" y="5360"/>
                    <a:pt x="10355" y="4510"/>
                    <a:pt x="11050" y="3384"/>
                  </a:cubicBezTo>
                  <a:lnTo>
                    <a:pt x="11050" y="3384"/>
                  </a:lnTo>
                  <a:cubicBezTo>
                    <a:pt x="11995" y="4059"/>
                    <a:pt x="13105" y="4422"/>
                    <a:pt x="14252" y="4422"/>
                  </a:cubicBezTo>
                  <a:cubicBezTo>
                    <a:pt x="14325" y="4422"/>
                    <a:pt x="14397" y="4420"/>
                    <a:pt x="14470" y="4418"/>
                  </a:cubicBezTo>
                  <a:cubicBezTo>
                    <a:pt x="14804" y="4418"/>
                    <a:pt x="15138" y="4367"/>
                    <a:pt x="15472" y="4284"/>
                  </a:cubicBezTo>
                  <a:cubicBezTo>
                    <a:pt x="15573" y="4267"/>
                    <a:pt x="15656" y="4234"/>
                    <a:pt x="15723" y="4217"/>
                  </a:cubicBezTo>
                  <a:cubicBezTo>
                    <a:pt x="15756" y="4217"/>
                    <a:pt x="15773" y="4200"/>
                    <a:pt x="15807" y="4184"/>
                  </a:cubicBezTo>
                  <a:lnTo>
                    <a:pt x="15807" y="4184"/>
                  </a:lnTo>
                  <a:cubicBezTo>
                    <a:pt x="15372" y="4301"/>
                    <a:pt x="14921" y="4351"/>
                    <a:pt x="14470" y="4367"/>
                  </a:cubicBezTo>
                  <a:cubicBezTo>
                    <a:pt x="14424" y="4369"/>
                    <a:pt x="14379" y="4370"/>
                    <a:pt x="14334" y="4370"/>
                  </a:cubicBezTo>
                  <a:cubicBezTo>
                    <a:pt x="13847" y="4370"/>
                    <a:pt x="13375" y="4289"/>
                    <a:pt x="12916" y="4167"/>
                  </a:cubicBezTo>
                  <a:cubicBezTo>
                    <a:pt x="12255" y="3990"/>
                    <a:pt x="11656" y="3703"/>
                    <a:pt x="11105" y="3293"/>
                  </a:cubicBezTo>
                  <a:lnTo>
                    <a:pt x="11105" y="3293"/>
                  </a:lnTo>
                  <a:cubicBezTo>
                    <a:pt x="11554" y="2521"/>
                    <a:pt x="11728" y="1629"/>
                    <a:pt x="11496" y="792"/>
                  </a:cubicBezTo>
                  <a:cubicBezTo>
                    <a:pt x="11412" y="541"/>
                    <a:pt x="11262" y="307"/>
                    <a:pt x="11045" y="157"/>
                  </a:cubicBezTo>
                  <a:cubicBezTo>
                    <a:pt x="10898" y="52"/>
                    <a:pt x="10733" y="0"/>
                    <a:pt x="105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14" name="Google Shape;1714;p40"/>
            <p:cNvSpPr/>
            <p:nvPr/>
          </p:nvSpPr>
          <p:spPr>
            <a:xfrm>
              <a:off x="7750290" y="2283346"/>
              <a:ext cx="447438" cy="157323"/>
            </a:xfrm>
            <a:custGeom>
              <a:avLst/>
              <a:gdLst/>
              <a:ahLst/>
              <a:cxnLst/>
              <a:rect l="l" t="t" r="r" b="b"/>
              <a:pathLst>
                <a:path w="13953" h="4906" extrusionOk="0">
                  <a:moveTo>
                    <a:pt x="6905" y="145"/>
                  </a:moveTo>
                  <a:cubicBezTo>
                    <a:pt x="7275" y="145"/>
                    <a:pt x="7634" y="299"/>
                    <a:pt x="7887" y="578"/>
                  </a:cubicBezTo>
                  <a:cubicBezTo>
                    <a:pt x="8037" y="745"/>
                    <a:pt x="8104" y="979"/>
                    <a:pt x="8087" y="1213"/>
                  </a:cubicBezTo>
                  <a:cubicBezTo>
                    <a:pt x="8054" y="1430"/>
                    <a:pt x="7970" y="1647"/>
                    <a:pt x="7837" y="1831"/>
                  </a:cubicBezTo>
                  <a:cubicBezTo>
                    <a:pt x="7569" y="2198"/>
                    <a:pt x="7218" y="2482"/>
                    <a:pt x="6801" y="2666"/>
                  </a:cubicBezTo>
                  <a:cubicBezTo>
                    <a:pt x="6553" y="2785"/>
                    <a:pt x="6297" y="2886"/>
                    <a:pt x="6036" y="2969"/>
                  </a:cubicBezTo>
                  <a:lnTo>
                    <a:pt x="6036" y="2969"/>
                  </a:lnTo>
                  <a:cubicBezTo>
                    <a:pt x="5982" y="2903"/>
                    <a:pt x="5931" y="2836"/>
                    <a:pt x="5882" y="2767"/>
                  </a:cubicBezTo>
                  <a:cubicBezTo>
                    <a:pt x="5581" y="2315"/>
                    <a:pt x="5481" y="1764"/>
                    <a:pt x="5581" y="1229"/>
                  </a:cubicBezTo>
                  <a:cubicBezTo>
                    <a:pt x="5681" y="728"/>
                    <a:pt x="6049" y="310"/>
                    <a:pt x="6550" y="193"/>
                  </a:cubicBezTo>
                  <a:cubicBezTo>
                    <a:pt x="6667" y="161"/>
                    <a:pt x="6787" y="145"/>
                    <a:pt x="6905" y="145"/>
                  </a:cubicBezTo>
                  <a:close/>
                  <a:moveTo>
                    <a:pt x="11854" y="481"/>
                  </a:moveTo>
                  <a:cubicBezTo>
                    <a:pt x="12029" y="481"/>
                    <a:pt x="12205" y="524"/>
                    <a:pt x="12365" y="611"/>
                  </a:cubicBezTo>
                  <a:cubicBezTo>
                    <a:pt x="12766" y="795"/>
                    <a:pt x="13050" y="1179"/>
                    <a:pt x="13100" y="1630"/>
                  </a:cubicBezTo>
                  <a:cubicBezTo>
                    <a:pt x="13183" y="2098"/>
                    <a:pt x="13083" y="2566"/>
                    <a:pt x="12849" y="2984"/>
                  </a:cubicBezTo>
                  <a:cubicBezTo>
                    <a:pt x="12644" y="3344"/>
                    <a:pt x="12353" y="3654"/>
                    <a:pt x="12003" y="3899"/>
                  </a:cubicBezTo>
                  <a:lnTo>
                    <a:pt x="12003" y="3899"/>
                  </a:lnTo>
                  <a:cubicBezTo>
                    <a:pt x="11847" y="3763"/>
                    <a:pt x="11699" y="3618"/>
                    <a:pt x="11563" y="3468"/>
                  </a:cubicBezTo>
                  <a:cubicBezTo>
                    <a:pt x="11346" y="3234"/>
                    <a:pt x="11162" y="2967"/>
                    <a:pt x="11011" y="2683"/>
                  </a:cubicBezTo>
                  <a:cubicBezTo>
                    <a:pt x="10844" y="2382"/>
                    <a:pt x="10744" y="2031"/>
                    <a:pt x="10744" y="1680"/>
                  </a:cubicBezTo>
                  <a:cubicBezTo>
                    <a:pt x="10744" y="1296"/>
                    <a:pt x="10928" y="945"/>
                    <a:pt x="11212" y="695"/>
                  </a:cubicBezTo>
                  <a:cubicBezTo>
                    <a:pt x="11401" y="553"/>
                    <a:pt x="11627" y="481"/>
                    <a:pt x="11854" y="481"/>
                  </a:cubicBezTo>
                  <a:close/>
                  <a:moveTo>
                    <a:pt x="6874" y="0"/>
                  </a:moveTo>
                  <a:cubicBezTo>
                    <a:pt x="6754" y="0"/>
                    <a:pt x="6634" y="14"/>
                    <a:pt x="6517" y="43"/>
                  </a:cubicBezTo>
                  <a:cubicBezTo>
                    <a:pt x="6249" y="110"/>
                    <a:pt x="5999" y="244"/>
                    <a:pt x="5815" y="461"/>
                  </a:cubicBezTo>
                  <a:cubicBezTo>
                    <a:pt x="5631" y="678"/>
                    <a:pt x="5497" y="929"/>
                    <a:pt x="5431" y="1196"/>
                  </a:cubicBezTo>
                  <a:cubicBezTo>
                    <a:pt x="5314" y="1764"/>
                    <a:pt x="5431" y="2366"/>
                    <a:pt x="5748" y="2850"/>
                  </a:cubicBezTo>
                  <a:cubicBezTo>
                    <a:pt x="5789" y="2907"/>
                    <a:pt x="5831" y="2963"/>
                    <a:pt x="5875" y="3017"/>
                  </a:cubicBezTo>
                  <a:lnTo>
                    <a:pt x="5875" y="3017"/>
                  </a:lnTo>
                  <a:cubicBezTo>
                    <a:pt x="5411" y="3150"/>
                    <a:pt x="4931" y="3224"/>
                    <a:pt x="4445" y="3234"/>
                  </a:cubicBezTo>
                  <a:cubicBezTo>
                    <a:pt x="4382" y="3236"/>
                    <a:pt x="4320" y="3237"/>
                    <a:pt x="4257" y="3237"/>
                  </a:cubicBezTo>
                  <a:cubicBezTo>
                    <a:pt x="3136" y="3237"/>
                    <a:pt x="2034" y="2953"/>
                    <a:pt x="1053" y="2399"/>
                  </a:cubicBezTo>
                  <a:cubicBezTo>
                    <a:pt x="769" y="2232"/>
                    <a:pt x="502" y="2048"/>
                    <a:pt x="251" y="1848"/>
                  </a:cubicBezTo>
                  <a:cubicBezTo>
                    <a:pt x="184" y="1781"/>
                    <a:pt x="117" y="1714"/>
                    <a:pt x="67" y="1680"/>
                  </a:cubicBezTo>
                  <a:cubicBezTo>
                    <a:pt x="51" y="1664"/>
                    <a:pt x="17" y="1647"/>
                    <a:pt x="0" y="1630"/>
                  </a:cubicBezTo>
                  <a:lnTo>
                    <a:pt x="0" y="1630"/>
                  </a:lnTo>
                  <a:cubicBezTo>
                    <a:pt x="17" y="1647"/>
                    <a:pt x="34" y="1664"/>
                    <a:pt x="51" y="1697"/>
                  </a:cubicBezTo>
                  <a:lnTo>
                    <a:pt x="234" y="1864"/>
                  </a:lnTo>
                  <a:cubicBezTo>
                    <a:pt x="485" y="2081"/>
                    <a:pt x="736" y="2282"/>
                    <a:pt x="1020" y="2449"/>
                  </a:cubicBezTo>
                  <a:cubicBezTo>
                    <a:pt x="2004" y="3036"/>
                    <a:pt x="3123" y="3337"/>
                    <a:pt x="4264" y="3337"/>
                  </a:cubicBezTo>
                  <a:cubicBezTo>
                    <a:pt x="4324" y="3337"/>
                    <a:pt x="4385" y="3336"/>
                    <a:pt x="4445" y="3335"/>
                  </a:cubicBezTo>
                  <a:cubicBezTo>
                    <a:pt x="4958" y="3324"/>
                    <a:pt x="5464" y="3251"/>
                    <a:pt x="5956" y="3115"/>
                  </a:cubicBezTo>
                  <a:lnTo>
                    <a:pt x="5956" y="3115"/>
                  </a:lnTo>
                  <a:cubicBezTo>
                    <a:pt x="6260" y="3468"/>
                    <a:pt x="6634" y="3768"/>
                    <a:pt x="7051" y="3970"/>
                  </a:cubicBezTo>
                  <a:cubicBezTo>
                    <a:pt x="7936" y="4434"/>
                    <a:pt x="8909" y="4671"/>
                    <a:pt x="9893" y="4671"/>
                  </a:cubicBezTo>
                  <a:cubicBezTo>
                    <a:pt x="10043" y="4671"/>
                    <a:pt x="10193" y="4666"/>
                    <a:pt x="10343" y="4655"/>
                  </a:cubicBezTo>
                  <a:cubicBezTo>
                    <a:pt x="10967" y="4598"/>
                    <a:pt x="11564" y="4381"/>
                    <a:pt x="12055" y="4040"/>
                  </a:cubicBezTo>
                  <a:lnTo>
                    <a:pt x="12055" y="4040"/>
                  </a:lnTo>
                  <a:cubicBezTo>
                    <a:pt x="12260" y="4200"/>
                    <a:pt x="12479" y="4344"/>
                    <a:pt x="12716" y="4471"/>
                  </a:cubicBezTo>
                  <a:cubicBezTo>
                    <a:pt x="13000" y="4621"/>
                    <a:pt x="13300" y="4738"/>
                    <a:pt x="13618" y="4822"/>
                  </a:cubicBezTo>
                  <a:cubicBezTo>
                    <a:pt x="13718" y="4855"/>
                    <a:pt x="13835" y="4889"/>
                    <a:pt x="13952" y="4905"/>
                  </a:cubicBezTo>
                  <a:cubicBezTo>
                    <a:pt x="13952" y="4889"/>
                    <a:pt x="13835" y="4872"/>
                    <a:pt x="13618" y="4805"/>
                  </a:cubicBezTo>
                  <a:cubicBezTo>
                    <a:pt x="13317" y="4705"/>
                    <a:pt x="13016" y="4571"/>
                    <a:pt x="12732" y="4421"/>
                  </a:cubicBezTo>
                  <a:cubicBezTo>
                    <a:pt x="12518" y="4297"/>
                    <a:pt x="12312" y="4153"/>
                    <a:pt x="12118" y="3995"/>
                  </a:cubicBezTo>
                  <a:lnTo>
                    <a:pt x="12118" y="3995"/>
                  </a:lnTo>
                  <a:cubicBezTo>
                    <a:pt x="12468" y="3740"/>
                    <a:pt x="12761" y="3421"/>
                    <a:pt x="12966" y="3051"/>
                  </a:cubicBezTo>
                  <a:cubicBezTo>
                    <a:pt x="13234" y="2616"/>
                    <a:pt x="13317" y="2098"/>
                    <a:pt x="13234" y="1597"/>
                  </a:cubicBezTo>
                  <a:cubicBezTo>
                    <a:pt x="13167" y="1112"/>
                    <a:pt x="12866" y="695"/>
                    <a:pt x="12415" y="494"/>
                  </a:cubicBezTo>
                  <a:cubicBezTo>
                    <a:pt x="12240" y="407"/>
                    <a:pt x="12039" y="357"/>
                    <a:pt x="11847" y="357"/>
                  </a:cubicBezTo>
                  <a:cubicBezTo>
                    <a:pt x="11819" y="357"/>
                    <a:pt x="11791" y="358"/>
                    <a:pt x="11763" y="361"/>
                  </a:cubicBezTo>
                  <a:cubicBezTo>
                    <a:pt x="11529" y="377"/>
                    <a:pt x="11312" y="461"/>
                    <a:pt x="11145" y="594"/>
                  </a:cubicBezTo>
                  <a:cubicBezTo>
                    <a:pt x="10828" y="862"/>
                    <a:pt x="10644" y="1263"/>
                    <a:pt x="10644" y="1680"/>
                  </a:cubicBezTo>
                  <a:cubicBezTo>
                    <a:pt x="10644" y="2048"/>
                    <a:pt x="10744" y="2416"/>
                    <a:pt x="10928" y="2733"/>
                  </a:cubicBezTo>
                  <a:cubicBezTo>
                    <a:pt x="11078" y="3017"/>
                    <a:pt x="11279" y="3284"/>
                    <a:pt x="11496" y="3518"/>
                  </a:cubicBezTo>
                  <a:cubicBezTo>
                    <a:pt x="11635" y="3671"/>
                    <a:pt x="11782" y="3812"/>
                    <a:pt x="11938" y="3944"/>
                  </a:cubicBezTo>
                  <a:lnTo>
                    <a:pt x="11938" y="3944"/>
                  </a:lnTo>
                  <a:cubicBezTo>
                    <a:pt x="11474" y="4252"/>
                    <a:pt x="10915" y="4449"/>
                    <a:pt x="10326" y="4504"/>
                  </a:cubicBezTo>
                  <a:cubicBezTo>
                    <a:pt x="10180" y="4515"/>
                    <a:pt x="10034" y="4521"/>
                    <a:pt x="9888" y="4521"/>
                  </a:cubicBezTo>
                  <a:cubicBezTo>
                    <a:pt x="8933" y="4521"/>
                    <a:pt x="7990" y="4285"/>
                    <a:pt x="7135" y="3836"/>
                  </a:cubicBezTo>
                  <a:cubicBezTo>
                    <a:pt x="6750" y="3643"/>
                    <a:pt x="6405" y="3382"/>
                    <a:pt x="6121" y="3067"/>
                  </a:cubicBezTo>
                  <a:lnTo>
                    <a:pt x="6121" y="3067"/>
                  </a:lnTo>
                  <a:cubicBezTo>
                    <a:pt x="6374" y="2989"/>
                    <a:pt x="6624" y="2895"/>
                    <a:pt x="6868" y="2783"/>
                  </a:cubicBezTo>
                  <a:cubicBezTo>
                    <a:pt x="7285" y="2583"/>
                    <a:pt x="7670" y="2282"/>
                    <a:pt x="7954" y="1914"/>
                  </a:cubicBezTo>
                  <a:cubicBezTo>
                    <a:pt x="8104" y="1714"/>
                    <a:pt x="8204" y="1480"/>
                    <a:pt x="8221" y="1213"/>
                  </a:cubicBezTo>
                  <a:cubicBezTo>
                    <a:pt x="8238" y="962"/>
                    <a:pt x="8154" y="695"/>
                    <a:pt x="7987" y="477"/>
                  </a:cubicBezTo>
                  <a:cubicBezTo>
                    <a:pt x="7820" y="277"/>
                    <a:pt x="7586" y="127"/>
                    <a:pt x="7319" y="60"/>
                  </a:cubicBezTo>
                  <a:cubicBezTo>
                    <a:pt x="7178" y="22"/>
                    <a:pt x="7027" y="0"/>
                    <a:pt x="687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15" name="Google Shape;1715;p40"/>
            <p:cNvSpPr/>
            <p:nvPr/>
          </p:nvSpPr>
          <p:spPr>
            <a:xfrm>
              <a:off x="7068759" y="2434191"/>
              <a:ext cx="844433" cy="396899"/>
            </a:xfrm>
            <a:custGeom>
              <a:avLst/>
              <a:gdLst/>
              <a:ahLst/>
              <a:cxnLst/>
              <a:rect l="l" t="t" r="r" b="b"/>
              <a:pathLst>
                <a:path w="26333" h="12377" extrusionOk="0">
                  <a:moveTo>
                    <a:pt x="21437" y="1"/>
                  </a:moveTo>
                  <a:cubicBezTo>
                    <a:pt x="21437" y="1"/>
                    <a:pt x="18597" y="7269"/>
                    <a:pt x="17828" y="7336"/>
                  </a:cubicBezTo>
                  <a:cubicBezTo>
                    <a:pt x="17331" y="7381"/>
                    <a:pt x="16829" y="7401"/>
                    <a:pt x="16329" y="7401"/>
                  </a:cubicBezTo>
                  <a:cubicBezTo>
                    <a:pt x="12579" y="7401"/>
                    <a:pt x="8903" y="6252"/>
                    <a:pt x="7502" y="5765"/>
                  </a:cubicBezTo>
                  <a:cubicBezTo>
                    <a:pt x="7335" y="5581"/>
                    <a:pt x="7151" y="5364"/>
                    <a:pt x="6951" y="5097"/>
                  </a:cubicBezTo>
                  <a:cubicBezTo>
                    <a:pt x="6784" y="4880"/>
                    <a:pt x="6633" y="4612"/>
                    <a:pt x="6550" y="4345"/>
                  </a:cubicBezTo>
                  <a:cubicBezTo>
                    <a:pt x="6433" y="4011"/>
                    <a:pt x="6349" y="3660"/>
                    <a:pt x="6333" y="3292"/>
                  </a:cubicBezTo>
                  <a:cubicBezTo>
                    <a:pt x="6344" y="3087"/>
                    <a:pt x="6176" y="2936"/>
                    <a:pt x="5999" y="2936"/>
                  </a:cubicBezTo>
                  <a:cubicBezTo>
                    <a:pt x="5917" y="2936"/>
                    <a:pt x="5833" y="2968"/>
                    <a:pt x="5765" y="3042"/>
                  </a:cubicBezTo>
                  <a:cubicBezTo>
                    <a:pt x="5581" y="3276"/>
                    <a:pt x="5531" y="4178"/>
                    <a:pt x="5948" y="5147"/>
                  </a:cubicBezTo>
                  <a:cubicBezTo>
                    <a:pt x="6100" y="5506"/>
                    <a:pt x="6000" y="5630"/>
                    <a:pt x="5785" y="5630"/>
                  </a:cubicBezTo>
                  <a:cubicBezTo>
                    <a:pt x="5410" y="5630"/>
                    <a:pt x="4684" y="5250"/>
                    <a:pt x="4344" y="5080"/>
                  </a:cubicBezTo>
                  <a:cubicBezTo>
                    <a:pt x="3826" y="4829"/>
                    <a:pt x="2276" y="4135"/>
                    <a:pt x="1924" y="4135"/>
                  </a:cubicBezTo>
                  <a:cubicBezTo>
                    <a:pt x="1901" y="4135"/>
                    <a:pt x="1884" y="4138"/>
                    <a:pt x="1871" y="4144"/>
                  </a:cubicBezTo>
                  <a:cubicBezTo>
                    <a:pt x="1554" y="4295"/>
                    <a:pt x="1654" y="4662"/>
                    <a:pt x="2189" y="4913"/>
                  </a:cubicBezTo>
                  <a:cubicBezTo>
                    <a:pt x="2757" y="5180"/>
                    <a:pt x="4328" y="6066"/>
                    <a:pt x="4177" y="6350"/>
                  </a:cubicBezTo>
                  <a:cubicBezTo>
                    <a:pt x="4164" y="6376"/>
                    <a:pt x="4129" y="6387"/>
                    <a:pt x="4077" y="6387"/>
                  </a:cubicBezTo>
                  <a:cubicBezTo>
                    <a:pt x="3553" y="6387"/>
                    <a:pt x="1270" y="5197"/>
                    <a:pt x="1270" y="5197"/>
                  </a:cubicBezTo>
                  <a:cubicBezTo>
                    <a:pt x="1270" y="5197"/>
                    <a:pt x="996" y="4991"/>
                    <a:pt x="772" y="4991"/>
                  </a:cubicBezTo>
                  <a:cubicBezTo>
                    <a:pt x="684" y="4991"/>
                    <a:pt x="604" y="5024"/>
                    <a:pt x="551" y="5114"/>
                  </a:cubicBezTo>
                  <a:cubicBezTo>
                    <a:pt x="201" y="5698"/>
                    <a:pt x="3225" y="6985"/>
                    <a:pt x="3526" y="7102"/>
                  </a:cubicBezTo>
                  <a:cubicBezTo>
                    <a:pt x="3699" y="7174"/>
                    <a:pt x="3597" y="7422"/>
                    <a:pt x="3426" y="7422"/>
                  </a:cubicBezTo>
                  <a:cubicBezTo>
                    <a:pt x="3399" y="7422"/>
                    <a:pt x="3371" y="7416"/>
                    <a:pt x="3342" y="7403"/>
                  </a:cubicBezTo>
                  <a:cubicBezTo>
                    <a:pt x="3162" y="7320"/>
                    <a:pt x="1429" y="6357"/>
                    <a:pt x="636" y="6357"/>
                  </a:cubicBezTo>
                  <a:cubicBezTo>
                    <a:pt x="470" y="6357"/>
                    <a:pt x="345" y="6399"/>
                    <a:pt x="284" y="6500"/>
                  </a:cubicBezTo>
                  <a:cubicBezTo>
                    <a:pt x="0" y="6935"/>
                    <a:pt x="2757" y="7586"/>
                    <a:pt x="3125" y="8154"/>
                  </a:cubicBezTo>
                  <a:cubicBezTo>
                    <a:pt x="3192" y="8266"/>
                    <a:pt x="3158" y="8310"/>
                    <a:pt x="3058" y="8310"/>
                  </a:cubicBezTo>
                  <a:cubicBezTo>
                    <a:pt x="2712" y="8310"/>
                    <a:pt x="1579" y="7796"/>
                    <a:pt x="1070" y="7796"/>
                  </a:cubicBezTo>
                  <a:cubicBezTo>
                    <a:pt x="954" y="7796"/>
                    <a:pt x="870" y="7822"/>
                    <a:pt x="836" y="7887"/>
                  </a:cubicBezTo>
                  <a:cubicBezTo>
                    <a:pt x="735" y="8054"/>
                    <a:pt x="685" y="8188"/>
                    <a:pt x="2172" y="8723"/>
                  </a:cubicBezTo>
                  <a:cubicBezTo>
                    <a:pt x="3258" y="9073"/>
                    <a:pt x="4361" y="9341"/>
                    <a:pt x="5480" y="9575"/>
                  </a:cubicBezTo>
                  <a:lnTo>
                    <a:pt x="5480" y="9591"/>
                  </a:lnTo>
                  <a:cubicBezTo>
                    <a:pt x="5480" y="9591"/>
                    <a:pt x="11741" y="12376"/>
                    <a:pt x="16929" y="12376"/>
                  </a:cubicBezTo>
                  <a:cubicBezTo>
                    <a:pt x="19523" y="12376"/>
                    <a:pt x="21849" y="11680"/>
                    <a:pt x="22991" y="9591"/>
                  </a:cubicBezTo>
                  <a:cubicBezTo>
                    <a:pt x="24294" y="7219"/>
                    <a:pt x="25414" y="4746"/>
                    <a:pt x="26333" y="2223"/>
                  </a:cubicBezTo>
                  <a:lnTo>
                    <a:pt x="21437" y="1"/>
                  </a:lnTo>
                  <a:close/>
                </a:path>
              </a:pathLst>
            </a:custGeom>
            <a:solidFill>
              <a:srgbClr val="AA755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16" name="Google Shape;1716;p40"/>
            <p:cNvSpPr/>
            <p:nvPr/>
          </p:nvSpPr>
          <p:spPr>
            <a:xfrm>
              <a:off x="8006413" y="3047161"/>
              <a:ext cx="34312" cy="32164"/>
            </a:xfrm>
            <a:custGeom>
              <a:avLst/>
              <a:gdLst/>
              <a:ahLst/>
              <a:cxnLst/>
              <a:rect l="l" t="t" r="r" b="b"/>
              <a:pathLst>
                <a:path w="1070" h="1003" extrusionOk="0">
                  <a:moveTo>
                    <a:pt x="501" y="0"/>
                  </a:moveTo>
                  <a:cubicBezTo>
                    <a:pt x="384" y="0"/>
                    <a:pt x="284" y="50"/>
                    <a:pt x="201" y="134"/>
                  </a:cubicBezTo>
                  <a:cubicBezTo>
                    <a:pt x="67" y="251"/>
                    <a:pt x="0" y="418"/>
                    <a:pt x="17" y="585"/>
                  </a:cubicBezTo>
                  <a:cubicBezTo>
                    <a:pt x="84" y="855"/>
                    <a:pt x="318" y="1002"/>
                    <a:pt x="552" y="1002"/>
                  </a:cubicBezTo>
                  <a:cubicBezTo>
                    <a:pt x="724" y="1002"/>
                    <a:pt x="896" y="922"/>
                    <a:pt x="1003" y="752"/>
                  </a:cubicBezTo>
                  <a:cubicBezTo>
                    <a:pt x="1069" y="585"/>
                    <a:pt x="1069" y="401"/>
                    <a:pt x="986" y="251"/>
                  </a:cubicBezTo>
                  <a:cubicBezTo>
                    <a:pt x="936" y="151"/>
                    <a:pt x="836" y="84"/>
                    <a:pt x="735" y="34"/>
                  </a:cubicBezTo>
                  <a:cubicBezTo>
                    <a:pt x="702" y="25"/>
                    <a:pt x="673" y="21"/>
                    <a:pt x="652" y="21"/>
                  </a:cubicBezTo>
                  <a:cubicBezTo>
                    <a:pt x="631" y="21"/>
                    <a:pt x="618" y="25"/>
                    <a:pt x="618" y="34"/>
                  </a:cubicBezTo>
                  <a:cubicBezTo>
                    <a:pt x="618" y="50"/>
                    <a:pt x="785" y="84"/>
                    <a:pt x="886" y="301"/>
                  </a:cubicBezTo>
                  <a:cubicBezTo>
                    <a:pt x="936" y="418"/>
                    <a:pt x="936" y="568"/>
                    <a:pt x="886" y="685"/>
                  </a:cubicBezTo>
                  <a:cubicBezTo>
                    <a:pt x="802" y="804"/>
                    <a:pt x="677" y="859"/>
                    <a:pt x="553" y="859"/>
                  </a:cubicBezTo>
                  <a:cubicBezTo>
                    <a:pt x="380" y="859"/>
                    <a:pt x="209" y="753"/>
                    <a:pt x="150" y="568"/>
                  </a:cubicBezTo>
                  <a:cubicBezTo>
                    <a:pt x="134" y="435"/>
                    <a:pt x="184" y="301"/>
                    <a:pt x="267" y="201"/>
                  </a:cubicBezTo>
                  <a:cubicBezTo>
                    <a:pt x="368" y="117"/>
                    <a:pt x="485" y="50"/>
                    <a:pt x="618" y="34"/>
                  </a:cubicBezTo>
                  <a:cubicBezTo>
                    <a:pt x="618" y="17"/>
                    <a:pt x="568" y="0"/>
                    <a:pt x="5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17" name="Google Shape;1717;p40"/>
            <p:cNvSpPr/>
            <p:nvPr/>
          </p:nvSpPr>
          <p:spPr>
            <a:xfrm>
              <a:off x="7300222" y="2403118"/>
              <a:ext cx="704587" cy="427620"/>
            </a:xfrm>
            <a:custGeom>
              <a:avLst/>
              <a:gdLst/>
              <a:ahLst/>
              <a:cxnLst/>
              <a:rect l="l" t="t" r="r" b="b"/>
              <a:pathLst>
                <a:path w="21972" h="13335" extrusionOk="0">
                  <a:moveTo>
                    <a:pt x="15706" y="1"/>
                  </a:moveTo>
                  <a:cubicBezTo>
                    <a:pt x="14854" y="1"/>
                    <a:pt x="14035" y="335"/>
                    <a:pt x="13400" y="903"/>
                  </a:cubicBezTo>
                  <a:lnTo>
                    <a:pt x="5999" y="903"/>
                  </a:lnTo>
                  <a:lnTo>
                    <a:pt x="0" y="13334"/>
                  </a:lnTo>
                  <a:lnTo>
                    <a:pt x="15923" y="13334"/>
                  </a:lnTo>
                  <a:lnTo>
                    <a:pt x="21788" y="920"/>
                  </a:lnTo>
                  <a:cubicBezTo>
                    <a:pt x="21972" y="485"/>
                    <a:pt x="21671" y="1"/>
                    <a:pt x="212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18" name="Google Shape;1718;p40"/>
            <p:cNvSpPr/>
            <p:nvPr/>
          </p:nvSpPr>
          <p:spPr>
            <a:xfrm>
              <a:off x="7316288" y="2424539"/>
              <a:ext cx="560476" cy="367622"/>
            </a:xfrm>
            <a:custGeom>
              <a:avLst/>
              <a:gdLst/>
              <a:ahLst/>
              <a:cxnLst/>
              <a:rect l="l" t="t" r="r" b="b"/>
              <a:pathLst>
                <a:path w="17478" h="11464" extrusionOk="0">
                  <a:moveTo>
                    <a:pt x="1872" y="1"/>
                  </a:moveTo>
                  <a:lnTo>
                    <a:pt x="0" y="11379"/>
                  </a:lnTo>
                  <a:lnTo>
                    <a:pt x="15606" y="11463"/>
                  </a:lnTo>
                  <a:lnTo>
                    <a:pt x="17478" y="51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19" name="Google Shape;1719;p40"/>
            <p:cNvSpPr/>
            <p:nvPr/>
          </p:nvSpPr>
          <p:spPr>
            <a:xfrm>
              <a:off x="7313081" y="2422422"/>
              <a:ext cx="564228" cy="371855"/>
            </a:xfrm>
            <a:custGeom>
              <a:avLst/>
              <a:gdLst/>
              <a:ahLst/>
              <a:cxnLst/>
              <a:rect l="l" t="t" r="r" b="b"/>
              <a:pathLst>
                <a:path w="17595" h="11596" extrusionOk="0">
                  <a:moveTo>
                    <a:pt x="17576" y="125"/>
                  </a:moveTo>
                  <a:lnTo>
                    <a:pt x="17576" y="125"/>
                  </a:lnTo>
                  <a:cubicBezTo>
                    <a:pt x="17572" y="148"/>
                    <a:pt x="17558" y="224"/>
                    <a:pt x="17544" y="334"/>
                  </a:cubicBezTo>
                  <a:cubicBezTo>
                    <a:pt x="17511" y="485"/>
                    <a:pt x="17477" y="685"/>
                    <a:pt x="17444" y="953"/>
                  </a:cubicBezTo>
                  <a:cubicBezTo>
                    <a:pt x="17344" y="1487"/>
                    <a:pt x="17210" y="2256"/>
                    <a:pt x="17043" y="3258"/>
                  </a:cubicBezTo>
                  <a:cubicBezTo>
                    <a:pt x="16711" y="5234"/>
                    <a:pt x="16230" y="8050"/>
                    <a:pt x="15667" y="11462"/>
                  </a:cubicBezTo>
                  <a:lnTo>
                    <a:pt x="15667" y="11462"/>
                  </a:lnTo>
                  <a:lnTo>
                    <a:pt x="181" y="11379"/>
                  </a:lnTo>
                  <a:lnTo>
                    <a:pt x="181" y="11379"/>
                  </a:lnTo>
                  <a:cubicBezTo>
                    <a:pt x="840" y="7343"/>
                    <a:pt x="1466" y="3519"/>
                    <a:pt x="2028" y="134"/>
                  </a:cubicBezTo>
                  <a:lnTo>
                    <a:pt x="17511" y="134"/>
                  </a:lnTo>
                  <a:cubicBezTo>
                    <a:pt x="17524" y="134"/>
                    <a:pt x="17549" y="134"/>
                    <a:pt x="17576" y="125"/>
                  </a:cubicBezTo>
                  <a:close/>
                  <a:moveTo>
                    <a:pt x="1905" y="0"/>
                  </a:moveTo>
                  <a:lnTo>
                    <a:pt x="1905" y="50"/>
                  </a:lnTo>
                  <a:cubicBezTo>
                    <a:pt x="1337" y="3476"/>
                    <a:pt x="702" y="7352"/>
                    <a:pt x="17" y="11445"/>
                  </a:cubicBezTo>
                  <a:lnTo>
                    <a:pt x="0" y="11529"/>
                  </a:lnTo>
                  <a:lnTo>
                    <a:pt x="100" y="11529"/>
                  </a:lnTo>
                  <a:cubicBezTo>
                    <a:pt x="5932" y="11546"/>
                    <a:pt x="11312" y="11579"/>
                    <a:pt x="15706" y="11596"/>
                  </a:cubicBezTo>
                  <a:lnTo>
                    <a:pt x="15773" y="11596"/>
                  </a:lnTo>
                  <a:lnTo>
                    <a:pt x="15773" y="11546"/>
                  </a:lnTo>
                  <a:cubicBezTo>
                    <a:pt x="16324" y="8087"/>
                    <a:pt x="16792" y="5213"/>
                    <a:pt x="17110" y="3225"/>
                  </a:cubicBezTo>
                  <a:cubicBezTo>
                    <a:pt x="17260" y="2239"/>
                    <a:pt x="17377" y="1454"/>
                    <a:pt x="17461" y="919"/>
                  </a:cubicBezTo>
                  <a:cubicBezTo>
                    <a:pt x="17511" y="668"/>
                    <a:pt x="17544" y="468"/>
                    <a:pt x="17561" y="318"/>
                  </a:cubicBezTo>
                  <a:cubicBezTo>
                    <a:pt x="17574" y="209"/>
                    <a:pt x="17577" y="145"/>
                    <a:pt x="17577" y="124"/>
                  </a:cubicBezTo>
                  <a:lnTo>
                    <a:pt x="17577" y="124"/>
                  </a:lnTo>
                  <a:cubicBezTo>
                    <a:pt x="17583" y="122"/>
                    <a:pt x="17589" y="120"/>
                    <a:pt x="17594" y="117"/>
                  </a:cubicBezTo>
                  <a:lnTo>
                    <a:pt x="17310" y="117"/>
                  </a:lnTo>
                  <a:lnTo>
                    <a:pt x="16458" y="100"/>
                  </a:lnTo>
                  <a:lnTo>
                    <a:pt x="13267" y="67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20" name="Google Shape;1720;p40"/>
            <p:cNvSpPr/>
            <p:nvPr/>
          </p:nvSpPr>
          <p:spPr>
            <a:xfrm>
              <a:off x="7418102" y="2472223"/>
              <a:ext cx="46081" cy="264749"/>
            </a:xfrm>
            <a:custGeom>
              <a:avLst/>
              <a:gdLst/>
              <a:ahLst/>
              <a:cxnLst/>
              <a:rect l="l" t="t" r="r" b="b"/>
              <a:pathLst>
                <a:path w="1437" h="8256" extrusionOk="0">
                  <a:moveTo>
                    <a:pt x="1386" y="1"/>
                  </a:moveTo>
                  <a:cubicBezTo>
                    <a:pt x="1350" y="1"/>
                    <a:pt x="1018" y="1849"/>
                    <a:pt x="635" y="4111"/>
                  </a:cubicBezTo>
                  <a:cubicBezTo>
                    <a:pt x="267" y="6400"/>
                    <a:pt x="0" y="8255"/>
                    <a:pt x="33" y="8255"/>
                  </a:cubicBezTo>
                  <a:cubicBezTo>
                    <a:pt x="34" y="8255"/>
                    <a:pt x="34" y="8255"/>
                    <a:pt x="34" y="8255"/>
                  </a:cubicBezTo>
                  <a:cubicBezTo>
                    <a:pt x="87" y="8255"/>
                    <a:pt x="419" y="6407"/>
                    <a:pt x="785" y="4145"/>
                  </a:cubicBezTo>
                  <a:cubicBezTo>
                    <a:pt x="1170" y="1856"/>
                    <a:pt x="1437" y="1"/>
                    <a:pt x="1387" y="1"/>
                  </a:cubicBezTo>
                  <a:cubicBezTo>
                    <a:pt x="1387" y="1"/>
                    <a:pt x="1387" y="1"/>
                    <a:pt x="13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21" name="Google Shape;1721;p40"/>
            <p:cNvSpPr/>
            <p:nvPr/>
          </p:nvSpPr>
          <p:spPr>
            <a:xfrm>
              <a:off x="7473290" y="2483479"/>
              <a:ext cx="43965" cy="250255"/>
            </a:xfrm>
            <a:custGeom>
              <a:avLst/>
              <a:gdLst/>
              <a:ahLst/>
              <a:cxnLst/>
              <a:rect l="l" t="t" r="r" b="b"/>
              <a:pathLst>
                <a:path w="1371" h="7804" extrusionOk="0">
                  <a:moveTo>
                    <a:pt x="1320" y="1"/>
                  </a:moveTo>
                  <a:cubicBezTo>
                    <a:pt x="1283" y="1"/>
                    <a:pt x="951" y="1732"/>
                    <a:pt x="602" y="3877"/>
                  </a:cubicBezTo>
                  <a:cubicBezTo>
                    <a:pt x="251" y="6033"/>
                    <a:pt x="0" y="7787"/>
                    <a:pt x="33" y="7804"/>
                  </a:cubicBezTo>
                  <a:cubicBezTo>
                    <a:pt x="84" y="7804"/>
                    <a:pt x="401" y="6066"/>
                    <a:pt x="752" y="3911"/>
                  </a:cubicBezTo>
                  <a:cubicBezTo>
                    <a:pt x="1103" y="1755"/>
                    <a:pt x="1370" y="1"/>
                    <a:pt x="1320" y="1"/>
                  </a:cubicBezTo>
                  <a:cubicBezTo>
                    <a:pt x="1320" y="1"/>
                    <a:pt x="1320" y="1"/>
                    <a:pt x="13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22" name="Google Shape;1722;p40"/>
            <p:cNvSpPr/>
            <p:nvPr/>
          </p:nvSpPr>
          <p:spPr>
            <a:xfrm>
              <a:off x="7531685" y="2478669"/>
              <a:ext cx="43419" cy="250255"/>
            </a:xfrm>
            <a:custGeom>
              <a:avLst/>
              <a:gdLst/>
              <a:ahLst/>
              <a:cxnLst/>
              <a:rect l="l" t="t" r="r" b="b"/>
              <a:pathLst>
                <a:path w="1354" h="7804" extrusionOk="0">
                  <a:moveTo>
                    <a:pt x="1320" y="0"/>
                  </a:moveTo>
                  <a:cubicBezTo>
                    <a:pt x="1267" y="0"/>
                    <a:pt x="951" y="1748"/>
                    <a:pt x="602" y="3894"/>
                  </a:cubicBezTo>
                  <a:cubicBezTo>
                    <a:pt x="251" y="6049"/>
                    <a:pt x="0" y="7803"/>
                    <a:pt x="34" y="7803"/>
                  </a:cubicBezTo>
                  <a:cubicBezTo>
                    <a:pt x="84" y="7803"/>
                    <a:pt x="401" y="6066"/>
                    <a:pt x="752" y="3910"/>
                  </a:cubicBezTo>
                  <a:cubicBezTo>
                    <a:pt x="1103" y="1755"/>
                    <a:pt x="1354" y="1"/>
                    <a:pt x="1320" y="1"/>
                  </a:cubicBezTo>
                  <a:cubicBezTo>
                    <a:pt x="1320" y="0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23" name="Google Shape;1723;p40"/>
            <p:cNvSpPr/>
            <p:nvPr/>
          </p:nvSpPr>
          <p:spPr>
            <a:xfrm>
              <a:off x="7586874" y="2482421"/>
              <a:ext cx="43965" cy="250255"/>
            </a:xfrm>
            <a:custGeom>
              <a:avLst/>
              <a:gdLst/>
              <a:ahLst/>
              <a:cxnLst/>
              <a:rect l="l" t="t" r="r" b="b"/>
              <a:pathLst>
                <a:path w="1371" h="7804" extrusionOk="0">
                  <a:moveTo>
                    <a:pt x="1320" y="0"/>
                  </a:moveTo>
                  <a:cubicBezTo>
                    <a:pt x="1284" y="0"/>
                    <a:pt x="968" y="1748"/>
                    <a:pt x="602" y="3894"/>
                  </a:cubicBezTo>
                  <a:cubicBezTo>
                    <a:pt x="251" y="6049"/>
                    <a:pt x="0" y="7787"/>
                    <a:pt x="50" y="7803"/>
                  </a:cubicBezTo>
                  <a:cubicBezTo>
                    <a:pt x="84" y="7803"/>
                    <a:pt x="401" y="6066"/>
                    <a:pt x="752" y="3910"/>
                  </a:cubicBezTo>
                  <a:cubicBezTo>
                    <a:pt x="1120" y="1755"/>
                    <a:pt x="1370" y="0"/>
                    <a:pt x="1320" y="0"/>
                  </a:cubicBezTo>
                  <a:cubicBezTo>
                    <a:pt x="1320" y="0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24" name="Google Shape;1724;p40"/>
            <p:cNvSpPr/>
            <p:nvPr/>
          </p:nvSpPr>
          <p:spPr>
            <a:xfrm>
              <a:off x="7649020" y="2488834"/>
              <a:ext cx="43419" cy="250800"/>
            </a:xfrm>
            <a:custGeom>
              <a:avLst/>
              <a:gdLst/>
              <a:ahLst/>
              <a:cxnLst/>
              <a:rect l="l" t="t" r="r" b="b"/>
              <a:pathLst>
                <a:path w="1354" h="7821" extrusionOk="0">
                  <a:moveTo>
                    <a:pt x="1320" y="1"/>
                  </a:moveTo>
                  <a:lnTo>
                    <a:pt x="1320" y="1"/>
                  </a:lnTo>
                  <a:cubicBezTo>
                    <a:pt x="1270" y="1"/>
                    <a:pt x="953" y="1739"/>
                    <a:pt x="602" y="3894"/>
                  </a:cubicBezTo>
                  <a:cubicBezTo>
                    <a:pt x="251" y="6049"/>
                    <a:pt x="0" y="7804"/>
                    <a:pt x="34" y="7821"/>
                  </a:cubicBezTo>
                  <a:cubicBezTo>
                    <a:pt x="67" y="7821"/>
                    <a:pt x="401" y="6083"/>
                    <a:pt x="752" y="3927"/>
                  </a:cubicBezTo>
                  <a:cubicBezTo>
                    <a:pt x="1103" y="1772"/>
                    <a:pt x="1354" y="18"/>
                    <a:pt x="13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25" name="Google Shape;1725;p40"/>
            <p:cNvSpPr/>
            <p:nvPr/>
          </p:nvSpPr>
          <p:spPr>
            <a:xfrm>
              <a:off x="7697763" y="2485114"/>
              <a:ext cx="43451" cy="250255"/>
            </a:xfrm>
            <a:custGeom>
              <a:avLst/>
              <a:gdLst/>
              <a:ahLst/>
              <a:cxnLst/>
              <a:rect l="l" t="t" r="r" b="b"/>
              <a:pathLst>
                <a:path w="1355" h="7804" extrusionOk="0">
                  <a:moveTo>
                    <a:pt x="1321" y="0"/>
                  </a:moveTo>
                  <a:cubicBezTo>
                    <a:pt x="1287" y="0"/>
                    <a:pt x="953" y="1738"/>
                    <a:pt x="602" y="3893"/>
                  </a:cubicBezTo>
                  <a:cubicBezTo>
                    <a:pt x="252" y="6049"/>
                    <a:pt x="1" y="7803"/>
                    <a:pt x="34" y="7803"/>
                  </a:cubicBezTo>
                  <a:cubicBezTo>
                    <a:pt x="35" y="7803"/>
                    <a:pt x="35" y="7803"/>
                    <a:pt x="35" y="7803"/>
                  </a:cubicBezTo>
                  <a:cubicBezTo>
                    <a:pt x="88" y="7803"/>
                    <a:pt x="404" y="6072"/>
                    <a:pt x="753" y="3927"/>
                  </a:cubicBezTo>
                  <a:cubicBezTo>
                    <a:pt x="1104" y="1771"/>
                    <a:pt x="1354" y="17"/>
                    <a:pt x="13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26" name="Google Shape;1726;p40"/>
            <p:cNvSpPr/>
            <p:nvPr/>
          </p:nvSpPr>
          <p:spPr>
            <a:xfrm>
              <a:off x="7091783" y="2472768"/>
              <a:ext cx="719082" cy="357970"/>
            </a:xfrm>
            <a:custGeom>
              <a:avLst/>
              <a:gdLst/>
              <a:ahLst/>
              <a:cxnLst/>
              <a:rect l="l" t="t" r="r" b="b"/>
              <a:pathLst>
                <a:path w="22424" h="11163" extrusionOk="0">
                  <a:moveTo>
                    <a:pt x="468" y="1"/>
                  </a:moveTo>
                  <a:cubicBezTo>
                    <a:pt x="184" y="1"/>
                    <a:pt x="1" y="268"/>
                    <a:pt x="134" y="485"/>
                  </a:cubicBezTo>
                  <a:lnTo>
                    <a:pt x="6500" y="11162"/>
                  </a:lnTo>
                  <a:lnTo>
                    <a:pt x="22423" y="11162"/>
                  </a:lnTo>
                  <a:lnTo>
                    <a:pt x="15991" y="185"/>
                  </a:lnTo>
                  <a:cubicBezTo>
                    <a:pt x="15907" y="68"/>
                    <a:pt x="15790" y="1"/>
                    <a:pt x="1564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27" name="Google Shape;1727;p40"/>
            <p:cNvSpPr/>
            <p:nvPr/>
          </p:nvSpPr>
          <p:spPr>
            <a:xfrm>
              <a:off x="7554710" y="2456703"/>
              <a:ext cx="843920" cy="396867"/>
            </a:xfrm>
            <a:custGeom>
              <a:avLst/>
              <a:gdLst/>
              <a:ahLst/>
              <a:cxnLst/>
              <a:rect l="l" t="t" r="r" b="b"/>
              <a:pathLst>
                <a:path w="26317" h="12376" extrusionOk="0">
                  <a:moveTo>
                    <a:pt x="21421" y="0"/>
                  </a:moveTo>
                  <a:cubicBezTo>
                    <a:pt x="21421" y="0"/>
                    <a:pt x="18581" y="7269"/>
                    <a:pt x="17829" y="7336"/>
                  </a:cubicBezTo>
                  <a:cubicBezTo>
                    <a:pt x="17327" y="7381"/>
                    <a:pt x="16820" y="7402"/>
                    <a:pt x="16315" y="7402"/>
                  </a:cubicBezTo>
                  <a:cubicBezTo>
                    <a:pt x="12567" y="7402"/>
                    <a:pt x="8885" y="6266"/>
                    <a:pt x="7486" y="5765"/>
                  </a:cubicBezTo>
                  <a:cubicBezTo>
                    <a:pt x="7336" y="5598"/>
                    <a:pt x="7152" y="5381"/>
                    <a:pt x="6935" y="5113"/>
                  </a:cubicBezTo>
                  <a:cubicBezTo>
                    <a:pt x="6768" y="4879"/>
                    <a:pt x="6634" y="4629"/>
                    <a:pt x="6551" y="4345"/>
                  </a:cubicBezTo>
                  <a:cubicBezTo>
                    <a:pt x="6417" y="4011"/>
                    <a:pt x="6350" y="3660"/>
                    <a:pt x="6317" y="3309"/>
                  </a:cubicBezTo>
                  <a:cubicBezTo>
                    <a:pt x="6328" y="3082"/>
                    <a:pt x="6147" y="2932"/>
                    <a:pt x="5972" y="2932"/>
                  </a:cubicBezTo>
                  <a:cubicBezTo>
                    <a:pt x="5889" y="2932"/>
                    <a:pt x="5808" y="2966"/>
                    <a:pt x="5748" y="3041"/>
                  </a:cubicBezTo>
                  <a:cubicBezTo>
                    <a:pt x="5565" y="3275"/>
                    <a:pt x="5515" y="4178"/>
                    <a:pt x="5932" y="5163"/>
                  </a:cubicBezTo>
                  <a:cubicBezTo>
                    <a:pt x="6084" y="5515"/>
                    <a:pt x="5987" y="5638"/>
                    <a:pt x="5775" y="5638"/>
                  </a:cubicBezTo>
                  <a:cubicBezTo>
                    <a:pt x="5403" y="5638"/>
                    <a:pt x="4679" y="5261"/>
                    <a:pt x="4328" y="5080"/>
                  </a:cubicBezTo>
                  <a:cubicBezTo>
                    <a:pt x="3826" y="4829"/>
                    <a:pt x="2277" y="4135"/>
                    <a:pt x="1911" y="4135"/>
                  </a:cubicBezTo>
                  <a:cubicBezTo>
                    <a:pt x="1887" y="4135"/>
                    <a:pt x="1869" y="4138"/>
                    <a:pt x="1855" y="4144"/>
                  </a:cubicBezTo>
                  <a:cubicBezTo>
                    <a:pt x="1538" y="4295"/>
                    <a:pt x="1638" y="4662"/>
                    <a:pt x="2190" y="4929"/>
                  </a:cubicBezTo>
                  <a:cubicBezTo>
                    <a:pt x="2741" y="5180"/>
                    <a:pt x="4328" y="6082"/>
                    <a:pt x="4161" y="6350"/>
                  </a:cubicBezTo>
                  <a:cubicBezTo>
                    <a:pt x="4148" y="6376"/>
                    <a:pt x="4112" y="6387"/>
                    <a:pt x="4060" y="6387"/>
                  </a:cubicBezTo>
                  <a:cubicBezTo>
                    <a:pt x="3535" y="6387"/>
                    <a:pt x="1271" y="5214"/>
                    <a:pt x="1271" y="5214"/>
                  </a:cubicBezTo>
                  <a:cubicBezTo>
                    <a:pt x="1271" y="5214"/>
                    <a:pt x="996" y="5008"/>
                    <a:pt x="767" y="5008"/>
                  </a:cubicBezTo>
                  <a:cubicBezTo>
                    <a:pt x="676" y="5008"/>
                    <a:pt x="592" y="5040"/>
                    <a:pt x="535" y="5130"/>
                  </a:cubicBezTo>
                  <a:cubicBezTo>
                    <a:pt x="185" y="5698"/>
                    <a:pt x="3209" y="7001"/>
                    <a:pt x="3510" y="7118"/>
                  </a:cubicBezTo>
                  <a:cubicBezTo>
                    <a:pt x="3682" y="7190"/>
                    <a:pt x="3583" y="7423"/>
                    <a:pt x="3424" y="7423"/>
                  </a:cubicBezTo>
                  <a:cubicBezTo>
                    <a:pt x="3398" y="7423"/>
                    <a:pt x="3371" y="7416"/>
                    <a:pt x="3342" y="7402"/>
                  </a:cubicBezTo>
                  <a:cubicBezTo>
                    <a:pt x="3163" y="7319"/>
                    <a:pt x="1429" y="6357"/>
                    <a:pt x="627" y="6357"/>
                  </a:cubicBezTo>
                  <a:cubicBezTo>
                    <a:pt x="459" y="6357"/>
                    <a:pt x="332" y="6399"/>
                    <a:pt x="268" y="6500"/>
                  </a:cubicBezTo>
                  <a:cubicBezTo>
                    <a:pt x="1" y="6951"/>
                    <a:pt x="2758" y="7586"/>
                    <a:pt x="3109" y="8171"/>
                  </a:cubicBezTo>
                  <a:cubicBezTo>
                    <a:pt x="3175" y="8278"/>
                    <a:pt x="3143" y="8320"/>
                    <a:pt x="3047" y="8320"/>
                  </a:cubicBezTo>
                  <a:cubicBezTo>
                    <a:pt x="2710" y="8320"/>
                    <a:pt x="1582" y="7811"/>
                    <a:pt x="1063" y="7811"/>
                  </a:cubicBezTo>
                  <a:cubicBezTo>
                    <a:pt x="944" y="7811"/>
                    <a:pt x="857" y="7838"/>
                    <a:pt x="819" y="7904"/>
                  </a:cubicBezTo>
                  <a:cubicBezTo>
                    <a:pt x="719" y="8054"/>
                    <a:pt x="686" y="8188"/>
                    <a:pt x="2173" y="8722"/>
                  </a:cubicBezTo>
                  <a:cubicBezTo>
                    <a:pt x="3259" y="9073"/>
                    <a:pt x="4362" y="9357"/>
                    <a:pt x="5464" y="9574"/>
                  </a:cubicBezTo>
                  <a:lnTo>
                    <a:pt x="5464" y="9591"/>
                  </a:lnTo>
                  <a:cubicBezTo>
                    <a:pt x="5464" y="9591"/>
                    <a:pt x="11725" y="12376"/>
                    <a:pt x="16913" y="12376"/>
                  </a:cubicBezTo>
                  <a:cubicBezTo>
                    <a:pt x="19507" y="12376"/>
                    <a:pt x="21833" y="11680"/>
                    <a:pt x="22975" y="9591"/>
                  </a:cubicBezTo>
                  <a:cubicBezTo>
                    <a:pt x="24278" y="7219"/>
                    <a:pt x="25398" y="4762"/>
                    <a:pt x="26317" y="2223"/>
                  </a:cubicBezTo>
                  <a:lnTo>
                    <a:pt x="21421" y="0"/>
                  </a:lnTo>
                  <a:close/>
                </a:path>
              </a:pathLst>
            </a:custGeom>
            <a:solidFill>
              <a:srgbClr val="AA755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28" name="Google Shape;1728;p40"/>
            <p:cNvSpPr/>
            <p:nvPr/>
          </p:nvSpPr>
          <p:spPr>
            <a:xfrm>
              <a:off x="8213761" y="2216677"/>
              <a:ext cx="259875" cy="354731"/>
            </a:xfrm>
            <a:custGeom>
              <a:avLst/>
              <a:gdLst/>
              <a:ahLst/>
              <a:cxnLst/>
              <a:rect l="l" t="t" r="r" b="b"/>
              <a:pathLst>
                <a:path w="8104" h="11062" extrusionOk="0">
                  <a:moveTo>
                    <a:pt x="3342" y="0"/>
                  </a:moveTo>
                  <a:lnTo>
                    <a:pt x="0" y="8488"/>
                  </a:lnTo>
                  <a:lnTo>
                    <a:pt x="5949" y="11061"/>
                  </a:lnTo>
                  <a:cubicBezTo>
                    <a:pt x="5949" y="11061"/>
                    <a:pt x="8104" y="2089"/>
                    <a:pt x="334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29" name="Google Shape;1729;p40"/>
            <p:cNvSpPr/>
            <p:nvPr/>
          </p:nvSpPr>
          <p:spPr>
            <a:xfrm>
              <a:off x="8185894" y="2223636"/>
              <a:ext cx="219181" cy="347772"/>
            </a:xfrm>
            <a:custGeom>
              <a:avLst/>
              <a:gdLst/>
              <a:ahLst/>
              <a:cxnLst/>
              <a:rect l="l" t="t" r="r" b="b"/>
              <a:pathLst>
                <a:path w="6835" h="10845" extrusionOk="0">
                  <a:moveTo>
                    <a:pt x="4495" y="0"/>
                  </a:moveTo>
                  <a:cubicBezTo>
                    <a:pt x="4328" y="0"/>
                    <a:pt x="4161" y="34"/>
                    <a:pt x="3994" y="101"/>
                  </a:cubicBezTo>
                  <a:cubicBezTo>
                    <a:pt x="3409" y="301"/>
                    <a:pt x="2924" y="702"/>
                    <a:pt x="2574" y="1220"/>
                  </a:cubicBezTo>
                  <a:cubicBezTo>
                    <a:pt x="2340" y="1571"/>
                    <a:pt x="2156" y="1955"/>
                    <a:pt x="2005" y="2356"/>
                  </a:cubicBezTo>
                  <a:cubicBezTo>
                    <a:pt x="1838" y="2774"/>
                    <a:pt x="1688" y="3242"/>
                    <a:pt x="1521" y="3710"/>
                  </a:cubicBezTo>
                  <a:cubicBezTo>
                    <a:pt x="1170" y="4679"/>
                    <a:pt x="802" y="5715"/>
                    <a:pt x="401" y="6834"/>
                  </a:cubicBezTo>
                  <a:cubicBezTo>
                    <a:pt x="268" y="7202"/>
                    <a:pt x="134" y="7569"/>
                    <a:pt x="17" y="7920"/>
                  </a:cubicBezTo>
                  <a:lnTo>
                    <a:pt x="0" y="7987"/>
                  </a:lnTo>
                  <a:lnTo>
                    <a:pt x="67" y="8020"/>
                  </a:lnTo>
                  <a:cubicBezTo>
                    <a:pt x="1955" y="8822"/>
                    <a:pt x="3643" y="9541"/>
                    <a:pt x="4863" y="10059"/>
                  </a:cubicBezTo>
                  <a:lnTo>
                    <a:pt x="6300" y="10644"/>
                  </a:lnTo>
                  <a:cubicBezTo>
                    <a:pt x="6450" y="10710"/>
                    <a:pt x="6584" y="10761"/>
                    <a:pt x="6684" y="10794"/>
                  </a:cubicBezTo>
                  <a:cubicBezTo>
                    <a:pt x="6734" y="10827"/>
                    <a:pt x="6784" y="10827"/>
                    <a:pt x="6818" y="10844"/>
                  </a:cubicBezTo>
                  <a:lnTo>
                    <a:pt x="6834" y="10844"/>
                  </a:lnTo>
                  <a:cubicBezTo>
                    <a:pt x="6784" y="10811"/>
                    <a:pt x="6751" y="10794"/>
                    <a:pt x="6701" y="10777"/>
                  </a:cubicBezTo>
                  <a:lnTo>
                    <a:pt x="6316" y="10593"/>
                  </a:lnTo>
                  <a:lnTo>
                    <a:pt x="4913" y="9959"/>
                  </a:lnTo>
                  <a:lnTo>
                    <a:pt x="186" y="7916"/>
                  </a:lnTo>
                  <a:lnTo>
                    <a:pt x="186" y="7916"/>
                  </a:lnTo>
                  <a:cubicBezTo>
                    <a:pt x="298" y="7582"/>
                    <a:pt x="425" y="7233"/>
                    <a:pt x="552" y="6884"/>
                  </a:cubicBezTo>
                  <a:cubicBezTo>
                    <a:pt x="936" y="5765"/>
                    <a:pt x="1304" y="4712"/>
                    <a:pt x="1655" y="3760"/>
                  </a:cubicBezTo>
                  <a:cubicBezTo>
                    <a:pt x="1822" y="3275"/>
                    <a:pt x="1955" y="2807"/>
                    <a:pt x="2122" y="2390"/>
                  </a:cubicBezTo>
                  <a:cubicBezTo>
                    <a:pt x="2256" y="2005"/>
                    <a:pt x="2440" y="1638"/>
                    <a:pt x="2674" y="1287"/>
                  </a:cubicBezTo>
                  <a:cubicBezTo>
                    <a:pt x="2991" y="769"/>
                    <a:pt x="3459" y="368"/>
                    <a:pt x="4027" y="151"/>
                  </a:cubicBezTo>
                  <a:cubicBezTo>
                    <a:pt x="4228" y="84"/>
                    <a:pt x="4445" y="34"/>
                    <a:pt x="46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grpSp>
        <p:nvGrpSpPr>
          <p:cNvPr id="1730" name="Google Shape;1730;p40"/>
          <p:cNvGrpSpPr/>
          <p:nvPr/>
        </p:nvGrpSpPr>
        <p:grpSpPr>
          <a:xfrm>
            <a:off x="469753" y="2329700"/>
            <a:ext cx="846314" cy="1824480"/>
            <a:chOff x="760216" y="1734895"/>
            <a:chExt cx="1359886" cy="2949793"/>
          </a:xfrm>
        </p:grpSpPr>
        <p:sp>
          <p:nvSpPr>
            <p:cNvPr id="1731" name="Google Shape;1731;p40"/>
            <p:cNvSpPr/>
            <p:nvPr/>
          </p:nvSpPr>
          <p:spPr>
            <a:xfrm>
              <a:off x="1079544" y="4617058"/>
              <a:ext cx="262569" cy="60415"/>
            </a:xfrm>
            <a:custGeom>
              <a:avLst/>
              <a:gdLst/>
              <a:ahLst/>
              <a:cxnLst/>
              <a:rect l="l" t="t" r="r" b="b"/>
              <a:pathLst>
                <a:path w="8188" h="1884" extrusionOk="0">
                  <a:moveTo>
                    <a:pt x="17" y="0"/>
                  </a:moveTo>
                  <a:lnTo>
                    <a:pt x="1" y="1688"/>
                  </a:lnTo>
                  <a:lnTo>
                    <a:pt x="268" y="1705"/>
                  </a:lnTo>
                  <a:cubicBezTo>
                    <a:pt x="1085" y="1760"/>
                    <a:pt x="3590" y="1884"/>
                    <a:pt x="5401" y="1884"/>
                  </a:cubicBezTo>
                  <a:cubicBezTo>
                    <a:pt x="6292" y="1884"/>
                    <a:pt x="7015" y="1854"/>
                    <a:pt x="7286" y="1771"/>
                  </a:cubicBezTo>
                  <a:cubicBezTo>
                    <a:pt x="8188" y="1504"/>
                    <a:pt x="4445" y="635"/>
                    <a:pt x="4445" y="635"/>
                  </a:cubicBezTo>
                  <a:lnTo>
                    <a:pt x="4462" y="2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32" name="Google Shape;1732;p40"/>
            <p:cNvSpPr/>
            <p:nvPr/>
          </p:nvSpPr>
          <p:spPr>
            <a:xfrm>
              <a:off x="1079544" y="4629308"/>
              <a:ext cx="51468" cy="40822"/>
            </a:xfrm>
            <a:custGeom>
              <a:avLst/>
              <a:gdLst/>
              <a:ahLst/>
              <a:cxnLst/>
              <a:rect l="l" t="t" r="r" b="b"/>
              <a:pathLst>
                <a:path w="1605" h="1273" extrusionOk="0">
                  <a:moveTo>
                    <a:pt x="87" y="1"/>
                  </a:moveTo>
                  <a:cubicBezTo>
                    <a:pt x="63" y="1"/>
                    <a:pt x="40" y="1"/>
                    <a:pt x="17" y="3"/>
                  </a:cubicBezTo>
                  <a:lnTo>
                    <a:pt x="1" y="1239"/>
                  </a:lnTo>
                  <a:lnTo>
                    <a:pt x="1605" y="1272"/>
                  </a:lnTo>
                  <a:cubicBezTo>
                    <a:pt x="1538" y="905"/>
                    <a:pt x="1337" y="571"/>
                    <a:pt x="1053" y="337"/>
                  </a:cubicBezTo>
                  <a:cubicBezTo>
                    <a:pt x="771" y="117"/>
                    <a:pt x="431" y="1"/>
                    <a:pt x="87" y="1"/>
                  </a:cubicBezTo>
                  <a:close/>
                </a:path>
              </a:pathLst>
            </a:custGeom>
            <a:solidFill>
              <a:srgbClr val="FFFFFF">
                <a:alpha val="3348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33" name="Google Shape;1733;p40"/>
            <p:cNvSpPr/>
            <p:nvPr/>
          </p:nvSpPr>
          <p:spPr>
            <a:xfrm>
              <a:off x="1079544" y="4652942"/>
              <a:ext cx="243296" cy="24147"/>
            </a:xfrm>
            <a:custGeom>
              <a:avLst/>
              <a:gdLst/>
              <a:ahLst/>
              <a:cxnLst/>
              <a:rect l="l" t="t" r="r" b="b"/>
              <a:pathLst>
                <a:path w="7587" h="753" extrusionOk="0">
                  <a:moveTo>
                    <a:pt x="6283" y="1"/>
                  </a:moveTo>
                  <a:cubicBezTo>
                    <a:pt x="6016" y="17"/>
                    <a:pt x="5882" y="569"/>
                    <a:pt x="5882" y="569"/>
                  </a:cubicBezTo>
                  <a:lnTo>
                    <a:pt x="1" y="469"/>
                  </a:lnTo>
                  <a:lnTo>
                    <a:pt x="1" y="569"/>
                  </a:lnTo>
                  <a:cubicBezTo>
                    <a:pt x="1222" y="688"/>
                    <a:pt x="3292" y="752"/>
                    <a:pt x="4936" y="752"/>
                  </a:cubicBezTo>
                  <a:cubicBezTo>
                    <a:pt x="6283" y="752"/>
                    <a:pt x="7344" y="709"/>
                    <a:pt x="7419" y="619"/>
                  </a:cubicBezTo>
                  <a:cubicBezTo>
                    <a:pt x="7586" y="402"/>
                    <a:pt x="6283" y="1"/>
                    <a:pt x="6283" y="1"/>
                  </a:cubicBezTo>
                  <a:close/>
                </a:path>
              </a:pathLst>
            </a:custGeom>
            <a:solidFill>
              <a:srgbClr val="FFFFFF">
                <a:alpha val="3348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34" name="Google Shape;1734;p40"/>
            <p:cNvSpPr/>
            <p:nvPr/>
          </p:nvSpPr>
          <p:spPr>
            <a:xfrm>
              <a:off x="1077396" y="4667404"/>
              <a:ext cx="237941" cy="4874"/>
            </a:xfrm>
            <a:custGeom>
              <a:avLst/>
              <a:gdLst/>
              <a:ahLst/>
              <a:cxnLst/>
              <a:rect l="l" t="t" r="r" b="b"/>
              <a:pathLst>
                <a:path w="7420" h="152" extrusionOk="0">
                  <a:moveTo>
                    <a:pt x="84" y="1"/>
                  </a:moveTo>
                  <a:cubicBezTo>
                    <a:pt x="51" y="1"/>
                    <a:pt x="34" y="1"/>
                    <a:pt x="1" y="18"/>
                  </a:cubicBezTo>
                  <a:lnTo>
                    <a:pt x="84" y="18"/>
                  </a:lnTo>
                  <a:lnTo>
                    <a:pt x="302" y="34"/>
                  </a:lnTo>
                  <a:lnTo>
                    <a:pt x="1104" y="84"/>
                  </a:lnTo>
                  <a:cubicBezTo>
                    <a:pt x="1772" y="101"/>
                    <a:pt x="2708" y="135"/>
                    <a:pt x="3744" y="151"/>
                  </a:cubicBezTo>
                  <a:cubicBezTo>
                    <a:pt x="4779" y="151"/>
                    <a:pt x="5715" y="151"/>
                    <a:pt x="6400" y="135"/>
                  </a:cubicBezTo>
                  <a:lnTo>
                    <a:pt x="7202" y="101"/>
                  </a:lnTo>
                  <a:cubicBezTo>
                    <a:pt x="7286" y="101"/>
                    <a:pt x="7353" y="101"/>
                    <a:pt x="7419" y="84"/>
                  </a:cubicBezTo>
                  <a:lnTo>
                    <a:pt x="6400" y="84"/>
                  </a:lnTo>
                  <a:cubicBezTo>
                    <a:pt x="5715" y="101"/>
                    <a:pt x="4779" y="101"/>
                    <a:pt x="3744" y="101"/>
                  </a:cubicBezTo>
                  <a:cubicBezTo>
                    <a:pt x="2708" y="84"/>
                    <a:pt x="1772" y="68"/>
                    <a:pt x="1104" y="34"/>
                  </a:cubicBezTo>
                  <a:cubicBezTo>
                    <a:pt x="786" y="34"/>
                    <a:pt x="519" y="18"/>
                    <a:pt x="302" y="18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35" name="Google Shape;1735;p40"/>
            <p:cNvSpPr/>
            <p:nvPr/>
          </p:nvSpPr>
          <p:spPr>
            <a:xfrm>
              <a:off x="1267620" y="4651338"/>
              <a:ext cx="14495" cy="21998"/>
            </a:xfrm>
            <a:custGeom>
              <a:avLst/>
              <a:gdLst/>
              <a:ahLst/>
              <a:cxnLst/>
              <a:rect l="l" t="t" r="r" b="b"/>
              <a:pathLst>
                <a:path w="452" h="686" extrusionOk="0">
                  <a:moveTo>
                    <a:pt x="451" y="1"/>
                  </a:moveTo>
                  <a:lnTo>
                    <a:pt x="451" y="1"/>
                  </a:lnTo>
                  <a:cubicBezTo>
                    <a:pt x="184" y="118"/>
                    <a:pt x="0" y="385"/>
                    <a:pt x="17" y="686"/>
                  </a:cubicBezTo>
                  <a:cubicBezTo>
                    <a:pt x="67" y="418"/>
                    <a:pt x="234" y="168"/>
                    <a:pt x="4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36" name="Google Shape;1736;p40"/>
            <p:cNvSpPr/>
            <p:nvPr/>
          </p:nvSpPr>
          <p:spPr>
            <a:xfrm>
              <a:off x="1226349" y="4640082"/>
              <a:ext cx="8081" cy="11833"/>
            </a:xfrm>
            <a:custGeom>
              <a:avLst/>
              <a:gdLst/>
              <a:ahLst/>
              <a:cxnLst/>
              <a:rect l="l" t="t" r="r" b="b"/>
              <a:pathLst>
                <a:path w="252" h="369" extrusionOk="0">
                  <a:moveTo>
                    <a:pt x="251" y="1"/>
                  </a:moveTo>
                  <a:cubicBezTo>
                    <a:pt x="235" y="1"/>
                    <a:pt x="168" y="68"/>
                    <a:pt x="101" y="168"/>
                  </a:cubicBezTo>
                  <a:cubicBezTo>
                    <a:pt x="34" y="268"/>
                    <a:pt x="1" y="352"/>
                    <a:pt x="18" y="368"/>
                  </a:cubicBezTo>
                  <a:cubicBezTo>
                    <a:pt x="18" y="368"/>
                    <a:pt x="84" y="301"/>
                    <a:pt x="151" y="201"/>
                  </a:cubicBezTo>
                  <a:cubicBezTo>
                    <a:pt x="218" y="101"/>
                    <a:pt x="251" y="17"/>
                    <a:pt x="2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37" name="Google Shape;1737;p40"/>
            <p:cNvSpPr/>
            <p:nvPr/>
          </p:nvSpPr>
          <p:spPr>
            <a:xfrm>
              <a:off x="1215093" y="4637838"/>
              <a:ext cx="9139" cy="7760"/>
            </a:xfrm>
            <a:custGeom>
              <a:avLst/>
              <a:gdLst/>
              <a:ahLst/>
              <a:cxnLst/>
              <a:rect l="l" t="t" r="r" b="b"/>
              <a:pathLst>
                <a:path w="285" h="242" extrusionOk="0">
                  <a:moveTo>
                    <a:pt x="276" y="1"/>
                  </a:moveTo>
                  <a:cubicBezTo>
                    <a:pt x="250" y="1"/>
                    <a:pt x="190" y="46"/>
                    <a:pt x="118" y="104"/>
                  </a:cubicBezTo>
                  <a:cubicBezTo>
                    <a:pt x="51" y="171"/>
                    <a:pt x="1" y="238"/>
                    <a:pt x="1" y="238"/>
                  </a:cubicBezTo>
                  <a:cubicBezTo>
                    <a:pt x="3" y="240"/>
                    <a:pt x="6" y="241"/>
                    <a:pt x="10" y="241"/>
                  </a:cubicBezTo>
                  <a:cubicBezTo>
                    <a:pt x="35" y="241"/>
                    <a:pt x="95" y="196"/>
                    <a:pt x="168" y="138"/>
                  </a:cubicBezTo>
                  <a:cubicBezTo>
                    <a:pt x="235" y="71"/>
                    <a:pt x="285" y="4"/>
                    <a:pt x="285" y="4"/>
                  </a:cubicBezTo>
                  <a:cubicBezTo>
                    <a:pt x="283" y="2"/>
                    <a:pt x="280" y="1"/>
                    <a:pt x="2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38" name="Google Shape;1738;p40"/>
            <p:cNvSpPr/>
            <p:nvPr/>
          </p:nvSpPr>
          <p:spPr>
            <a:xfrm>
              <a:off x="1205986" y="4622958"/>
              <a:ext cx="16643" cy="2405"/>
            </a:xfrm>
            <a:custGeom>
              <a:avLst/>
              <a:gdLst/>
              <a:ahLst/>
              <a:cxnLst/>
              <a:rect l="l" t="t" r="r" b="b"/>
              <a:pathLst>
                <a:path w="519" h="75" extrusionOk="0">
                  <a:moveTo>
                    <a:pt x="1" y="0"/>
                  </a:moveTo>
                  <a:cubicBezTo>
                    <a:pt x="88" y="49"/>
                    <a:pt x="187" y="75"/>
                    <a:pt x="291" y="75"/>
                  </a:cubicBezTo>
                  <a:cubicBezTo>
                    <a:pt x="365" y="75"/>
                    <a:pt x="442" y="61"/>
                    <a:pt x="519" y="33"/>
                  </a:cubicBezTo>
                  <a:cubicBezTo>
                    <a:pt x="435" y="17"/>
                    <a:pt x="335" y="17"/>
                    <a:pt x="252" y="17"/>
                  </a:cubicBezTo>
                  <a:cubicBezTo>
                    <a:pt x="168" y="0"/>
                    <a:pt x="84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39" name="Google Shape;1739;p40"/>
            <p:cNvSpPr/>
            <p:nvPr/>
          </p:nvSpPr>
          <p:spPr>
            <a:xfrm>
              <a:off x="1231704" y="4626999"/>
              <a:ext cx="26840" cy="14719"/>
            </a:xfrm>
            <a:custGeom>
              <a:avLst/>
              <a:gdLst/>
              <a:ahLst/>
              <a:cxnLst/>
              <a:rect l="l" t="t" r="r" b="b"/>
              <a:pathLst>
                <a:path w="837" h="459" extrusionOk="0">
                  <a:moveTo>
                    <a:pt x="568" y="51"/>
                  </a:moveTo>
                  <a:cubicBezTo>
                    <a:pt x="632" y="51"/>
                    <a:pt x="698" y="64"/>
                    <a:pt x="753" y="91"/>
                  </a:cubicBezTo>
                  <a:cubicBezTo>
                    <a:pt x="803" y="125"/>
                    <a:pt x="769" y="191"/>
                    <a:pt x="719" y="208"/>
                  </a:cubicBezTo>
                  <a:cubicBezTo>
                    <a:pt x="669" y="242"/>
                    <a:pt x="619" y="258"/>
                    <a:pt x="569" y="275"/>
                  </a:cubicBezTo>
                  <a:cubicBezTo>
                    <a:pt x="469" y="308"/>
                    <a:pt x="368" y="342"/>
                    <a:pt x="268" y="359"/>
                  </a:cubicBezTo>
                  <a:cubicBezTo>
                    <a:pt x="185" y="367"/>
                    <a:pt x="119" y="371"/>
                    <a:pt x="73" y="375"/>
                  </a:cubicBezTo>
                  <a:lnTo>
                    <a:pt x="73" y="375"/>
                  </a:lnTo>
                  <a:cubicBezTo>
                    <a:pt x="101" y="321"/>
                    <a:pt x="135" y="269"/>
                    <a:pt x="168" y="225"/>
                  </a:cubicBezTo>
                  <a:cubicBezTo>
                    <a:pt x="235" y="158"/>
                    <a:pt x="318" y="91"/>
                    <a:pt x="419" y="75"/>
                  </a:cubicBezTo>
                  <a:cubicBezTo>
                    <a:pt x="464" y="60"/>
                    <a:pt x="515" y="51"/>
                    <a:pt x="568" y="51"/>
                  </a:cubicBezTo>
                  <a:close/>
                  <a:moveTo>
                    <a:pt x="554" y="0"/>
                  </a:moveTo>
                  <a:cubicBezTo>
                    <a:pt x="394" y="0"/>
                    <a:pt x="235" y="75"/>
                    <a:pt x="135" y="208"/>
                  </a:cubicBezTo>
                  <a:cubicBezTo>
                    <a:pt x="104" y="255"/>
                    <a:pt x="73" y="315"/>
                    <a:pt x="55" y="377"/>
                  </a:cubicBezTo>
                  <a:lnTo>
                    <a:pt x="55" y="377"/>
                  </a:lnTo>
                  <a:cubicBezTo>
                    <a:pt x="20" y="381"/>
                    <a:pt x="1" y="385"/>
                    <a:pt x="1" y="392"/>
                  </a:cubicBezTo>
                  <a:cubicBezTo>
                    <a:pt x="15" y="395"/>
                    <a:pt x="30" y="397"/>
                    <a:pt x="45" y="399"/>
                  </a:cubicBezTo>
                  <a:lnTo>
                    <a:pt x="45" y="399"/>
                  </a:lnTo>
                  <a:cubicBezTo>
                    <a:pt x="34" y="417"/>
                    <a:pt x="34" y="444"/>
                    <a:pt x="34" y="459"/>
                  </a:cubicBezTo>
                  <a:cubicBezTo>
                    <a:pt x="42" y="439"/>
                    <a:pt x="51" y="420"/>
                    <a:pt x="60" y="401"/>
                  </a:cubicBezTo>
                  <a:lnTo>
                    <a:pt x="60" y="401"/>
                  </a:lnTo>
                  <a:cubicBezTo>
                    <a:pt x="85" y="403"/>
                    <a:pt x="110" y="405"/>
                    <a:pt x="137" y="405"/>
                  </a:cubicBezTo>
                  <a:cubicBezTo>
                    <a:pt x="185" y="405"/>
                    <a:pt x="235" y="400"/>
                    <a:pt x="285" y="392"/>
                  </a:cubicBezTo>
                  <a:cubicBezTo>
                    <a:pt x="385" y="375"/>
                    <a:pt x="485" y="359"/>
                    <a:pt x="586" y="325"/>
                  </a:cubicBezTo>
                  <a:cubicBezTo>
                    <a:pt x="636" y="308"/>
                    <a:pt x="703" y="292"/>
                    <a:pt x="753" y="258"/>
                  </a:cubicBezTo>
                  <a:cubicBezTo>
                    <a:pt x="786" y="242"/>
                    <a:pt x="820" y="208"/>
                    <a:pt x="820" y="175"/>
                  </a:cubicBezTo>
                  <a:cubicBezTo>
                    <a:pt x="836" y="125"/>
                    <a:pt x="820" y="75"/>
                    <a:pt x="786" y="58"/>
                  </a:cubicBezTo>
                  <a:cubicBezTo>
                    <a:pt x="714" y="19"/>
                    <a:pt x="634" y="0"/>
                    <a:pt x="5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40" name="Google Shape;1740;p40"/>
            <p:cNvSpPr/>
            <p:nvPr/>
          </p:nvSpPr>
          <p:spPr>
            <a:xfrm>
              <a:off x="1222084" y="4622413"/>
              <a:ext cx="13404" cy="17701"/>
            </a:xfrm>
            <a:custGeom>
              <a:avLst/>
              <a:gdLst/>
              <a:ahLst/>
              <a:cxnLst/>
              <a:rect l="l" t="t" r="r" b="b"/>
              <a:pathLst>
                <a:path w="418" h="552" extrusionOk="0">
                  <a:moveTo>
                    <a:pt x="100" y="0"/>
                  </a:moveTo>
                  <a:cubicBezTo>
                    <a:pt x="34" y="17"/>
                    <a:pt x="0" y="67"/>
                    <a:pt x="0" y="134"/>
                  </a:cubicBezTo>
                  <a:cubicBezTo>
                    <a:pt x="17" y="167"/>
                    <a:pt x="34" y="218"/>
                    <a:pt x="50" y="251"/>
                  </a:cubicBezTo>
                  <a:cubicBezTo>
                    <a:pt x="84" y="318"/>
                    <a:pt x="134" y="368"/>
                    <a:pt x="184" y="435"/>
                  </a:cubicBezTo>
                  <a:cubicBezTo>
                    <a:pt x="234" y="485"/>
                    <a:pt x="284" y="518"/>
                    <a:pt x="351" y="535"/>
                  </a:cubicBezTo>
                  <a:cubicBezTo>
                    <a:pt x="351" y="535"/>
                    <a:pt x="284" y="485"/>
                    <a:pt x="217" y="401"/>
                  </a:cubicBezTo>
                  <a:cubicBezTo>
                    <a:pt x="167" y="351"/>
                    <a:pt x="134" y="284"/>
                    <a:pt x="100" y="234"/>
                  </a:cubicBezTo>
                  <a:cubicBezTo>
                    <a:pt x="50" y="167"/>
                    <a:pt x="34" y="67"/>
                    <a:pt x="100" y="50"/>
                  </a:cubicBezTo>
                  <a:cubicBezTo>
                    <a:pt x="167" y="50"/>
                    <a:pt x="251" y="117"/>
                    <a:pt x="284" y="167"/>
                  </a:cubicBezTo>
                  <a:cubicBezTo>
                    <a:pt x="334" y="234"/>
                    <a:pt x="351" y="284"/>
                    <a:pt x="368" y="351"/>
                  </a:cubicBezTo>
                  <a:cubicBezTo>
                    <a:pt x="368" y="418"/>
                    <a:pt x="368" y="485"/>
                    <a:pt x="368" y="552"/>
                  </a:cubicBezTo>
                  <a:cubicBezTo>
                    <a:pt x="401" y="485"/>
                    <a:pt x="418" y="418"/>
                    <a:pt x="401" y="351"/>
                  </a:cubicBezTo>
                  <a:cubicBezTo>
                    <a:pt x="401" y="284"/>
                    <a:pt x="368" y="201"/>
                    <a:pt x="334" y="151"/>
                  </a:cubicBezTo>
                  <a:cubicBezTo>
                    <a:pt x="284" y="50"/>
                    <a:pt x="184" y="0"/>
                    <a:pt x="1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41" name="Google Shape;1741;p40"/>
            <p:cNvSpPr/>
            <p:nvPr/>
          </p:nvSpPr>
          <p:spPr>
            <a:xfrm>
              <a:off x="1080634" y="4628314"/>
              <a:ext cx="50378" cy="41271"/>
            </a:xfrm>
            <a:custGeom>
              <a:avLst/>
              <a:gdLst/>
              <a:ahLst/>
              <a:cxnLst/>
              <a:rect l="l" t="t" r="r" b="b"/>
              <a:pathLst>
                <a:path w="1571" h="1287" extrusionOk="0">
                  <a:moveTo>
                    <a:pt x="100" y="0"/>
                  </a:moveTo>
                  <a:cubicBezTo>
                    <a:pt x="67" y="0"/>
                    <a:pt x="33" y="17"/>
                    <a:pt x="0" y="17"/>
                  </a:cubicBezTo>
                  <a:cubicBezTo>
                    <a:pt x="0" y="25"/>
                    <a:pt x="33" y="25"/>
                    <a:pt x="92" y="25"/>
                  </a:cubicBezTo>
                  <a:cubicBezTo>
                    <a:pt x="150" y="25"/>
                    <a:pt x="234" y="25"/>
                    <a:pt x="334" y="34"/>
                  </a:cubicBezTo>
                  <a:cubicBezTo>
                    <a:pt x="869" y="100"/>
                    <a:pt x="1303" y="468"/>
                    <a:pt x="1487" y="969"/>
                  </a:cubicBezTo>
                  <a:cubicBezTo>
                    <a:pt x="1537" y="1153"/>
                    <a:pt x="1554" y="1287"/>
                    <a:pt x="1554" y="1287"/>
                  </a:cubicBezTo>
                  <a:cubicBezTo>
                    <a:pt x="1571" y="1253"/>
                    <a:pt x="1571" y="1220"/>
                    <a:pt x="1554" y="1203"/>
                  </a:cubicBezTo>
                  <a:cubicBezTo>
                    <a:pt x="1554" y="1120"/>
                    <a:pt x="1537" y="1036"/>
                    <a:pt x="1521" y="952"/>
                  </a:cubicBezTo>
                  <a:cubicBezTo>
                    <a:pt x="1353" y="418"/>
                    <a:pt x="886" y="50"/>
                    <a:pt x="3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42" name="Google Shape;1742;p40"/>
            <p:cNvSpPr/>
            <p:nvPr/>
          </p:nvSpPr>
          <p:spPr>
            <a:xfrm>
              <a:off x="1148682" y="4656533"/>
              <a:ext cx="41271" cy="2501"/>
            </a:xfrm>
            <a:custGeom>
              <a:avLst/>
              <a:gdLst/>
              <a:ahLst/>
              <a:cxnLst/>
              <a:rect l="l" t="t" r="r" b="b"/>
              <a:pathLst>
                <a:path w="1287" h="78" extrusionOk="0">
                  <a:moveTo>
                    <a:pt x="34" y="1"/>
                  </a:moveTo>
                  <a:cubicBezTo>
                    <a:pt x="12" y="1"/>
                    <a:pt x="0" y="2"/>
                    <a:pt x="0" y="6"/>
                  </a:cubicBezTo>
                  <a:cubicBezTo>
                    <a:pt x="239" y="52"/>
                    <a:pt x="477" y="77"/>
                    <a:pt x="713" y="77"/>
                  </a:cubicBezTo>
                  <a:cubicBezTo>
                    <a:pt x="907" y="77"/>
                    <a:pt x="1098" y="60"/>
                    <a:pt x="1287" y="22"/>
                  </a:cubicBezTo>
                  <a:cubicBezTo>
                    <a:pt x="1287" y="17"/>
                    <a:pt x="1255" y="15"/>
                    <a:pt x="1200" y="15"/>
                  </a:cubicBezTo>
                  <a:cubicBezTo>
                    <a:pt x="1090" y="15"/>
                    <a:pt x="886" y="22"/>
                    <a:pt x="652" y="22"/>
                  </a:cubicBezTo>
                  <a:cubicBezTo>
                    <a:pt x="371" y="22"/>
                    <a:pt x="122" y="1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43" name="Google Shape;1743;p40"/>
            <p:cNvSpPr/>
            <p:nvPr/>
          </p:nvSpPr>
          <p:spPr>
            <a:xfrm>
              <a:off x="1120815" y="4656148"/>
              <a:ext cx="4842" cy="8626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0" y="1"/>
                  </a:moveTo>
                  <a:cubicBezTo>
                    <a:pt x="0" y="18"/>
                    <a:pt x="34" y="68"/>
                    <a:pt x="67" y="135"/>
                  </a:cubicBezTo>
                  <a:cubicBezTo>
                    <a:pt x="84" y="201"/>
                    <a:pt x="100" y="268"/>
                    <a:pt x="117" y="268"/>
                  </a:cubicBezTo>
                  <a:cubicBezTo>
                    <a:pt x="134" y="268"/>
                    <a:pt x="151" y="185"/>
                    <a:pt x="117" y="118"/>
                  </a:cubicBezTo>
                  <a:cubicBezTo>
                    <a:pt x="67" y="34"/>
                    <a:pt x="17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44" name="Google Shape;1744;p40"/>
            <p:cNvSpPr/>
            <p:nvPr/>
          </p:nvSpPr>
          <p:spPr>
            <a:xfrm>
              <a:off x="1110617" y="4643161"/>
              <a:ext cx="5932" cy="5676"/>
            </a:xfrm>
            <a:custGeom>
              <a:avLst/>
              <a:gdLst/>
              <a:ahLst/>
              <a:cxnLst/>
              <a:rect l="l" t="t" r="r" b="b"/>
              <a:pathLst>
                <a:path w="185" h="177" extrusionOk="0">
                  <a:moveTo>
                    <a:pt x="12" y="1"/>
                  </a:moveTo>
                  <a:cubicBezTo>
                    <a:pt x="8" y="1"/>
                    <a:pt x="4" y="2"/>
                    <a:pt x="1" y="5"/>
                  </a:cubicBezTo>
                  <a:cubicBezTo>
                    <a:pt x="1" y="22"/>
                    <a:pt x="17" y="55"/>
                    <a:pt x="68" y="105"/>
                  </a:cubicBezTo>
                  <a:cubicBezTo>
                    <a:pt x="109" y="146"/>
                    <a:pt x="139" y="176"/>
                    <a:pt x="157" y="176"/>
                  </a:cubicBezTo>
                  <a:cubicBezTo>
                    <a:pt x="161" y="176"/>
                    <a:pt x="165" y="175"/>
                    <a:pt x="168" y="172"/>
                  </a:cubicBezTo>
                  <a:cubicBezTo>
                    <a:pt x="185" y="172"/>
                    <a:pt x="151" y="122"/>
                    <a:pt x="101" y="72"/>
                  </a:cubicBezTo>
                  <a:cubicBezTo>
                    <a:pt x="73" y="31"/>
                    <a:pt x="35" y="1"/>
                    <a:pt x="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45" name="Google Shape;1745;p40"/>
            <p:cNvSpPr/>
            <p:nvPr/>
          </p:nvSpPr>
          <p:spPr>
            <a:xfrm>
              <a:off x="1095610" y="4636427"/>
              <a:ext cx="8626" cy="3688"/>
            </a:xfrm>
            <a:custGeom>
              <a:avLst/>
              <a:gdLst/>
              <a:ahLst/>
              <a:cxnLst/>
              <a:rect l="l" t="t" r="r" b="b"/>
              <a:pathLst>
                <a:path w="269" h="115" extrusionOk="0">
                  <a:moveTo>
                    <a:pt x="80" y="0"/>
                  </a:moveTo>
                  <a:cubicBezTo>
                    <a:pt x="33" y="0"/>
                    <a:pt x="1" y="20"/>
                    <a:pt x="1" y="31"/>
                  </a:cubicBezTo>
                  <a:cubicBezTo>
                    <a:pt x="18" y="48"/>
                    <a:pt x="68" y="48"/>
                    <a:pt x="135" y="65"/>
                  </a:cubicBezTo>
                  <a:cubicBezTo>
                    <a:pt x="201" y="81"/>
                    <a:pt x="252" y="115"/>
                    <a:pt x="252" y="115"/>
                  </a:cubicBezTo>
                  <a:cubicBezTo>
                    <a:pt x="268" y="98"/>
                    <a:pt x="235" y="48"/>
                    <a:pt x="151" y="14"/>
                  </a:cubicBezTo>
                  <a:cubicBezTo>
                    <a:pt x="125" y="4"/>
                    <a:pt x="101" y="0"/>
                    <a:pt x="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46" name="Google Shape;1746;p40"/>
            <p:cNvSpPr/>
            <p:nvPr/>
          </p:nvSpPr>
          <p:spPr>
            <a:xfrm>
              <a:off x="1084899" y="4633797"/>
              <a:ext cx="4874" cy="2437"/>
            </a:xfrm>
            <a:custGeom>
              <a:avLst/>
              <a:gdLst/>
              <a:ahLst/>
              <a:cxnLst/>
              <a:rect l="l" t="t" r="r" b="b"/>
              <a:pathLst>
                <a:path w="152" h="76" extrusionOk="0">
                  <a:moveTo>
                    <a:pt x="38" y="0"/>
                  </a:moveTo>
                  <a:cubicBezTo>
                    <a:pt x="26" y="0"/>
                    <a:pt x="17" y="5"/>
                    <a:pt x="17" y="13"/>
                  </a:cubicBezTo>
                  <a:cubicBezTo>
                    <a:pt x="1" y="30"/>
                    <a:pt x="34" y="46"/>
                    <a:pt x="68" y="63"/>
                  </a:cubicBezTo>
                  <a:cubicBezTo>
                    <a:pt x="84" y="71"/>
                    <a:pt x="101" y="76"/>
                    <a:pt x="114" y="76"/>
                  </a:cubicBezTo>
                  <a:cubicBezTo>
                    <a:pt x="126" y="76"/>
                    <a:pt x="134" y="71"/>
                    <a:pt x="134" y="63"/>
                  </a:cubicBezTo>
                  <a:cubicBezTo>
                    <a:pt x="151" y="63"/>
                    <a:pt x="118" y="30"/>
                    <a:pt x="84" y="13"/>
                  </a:cubicBezTo>
                  <a:cubicBezTo>
                    <a:pt x="68" y="5"/>
                    <a:pt x="51" y="0"/>
                    <a:pt x="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47" name="Google Shape;1747;p40"/>
            <p:cNvSpPr/>
            <p:nvPr/>
          </p:nvSpPr>
          <p:spPr>
            <a:xfrm>
              <a:off x="1248315" y="4620265"/>
              <a:ext cx="263114" cy="64424"/>
            </a:xfrm>
            <a:custGeom>
              <a:avLst/>
              <a:gdLst/>
              <a:ahLst/>
              <a:cxnLst/>
              <a:rect l="l" t="t" r="r" b="b"/>
              <a:pathLst>
                <a:path w="8205" h="2009" extrusionOk="0">
                  <a:moveTo>
                    <a:pt x="68" y="0"/>
                  </a:moveTo>
                  <a:lnTo>
                    <a:pt x="1" y="1671"/>
                  </a:lnTo>
                  <a:lnTo>
                    <a:pt x="285" y="1705"/>
                  </a:lnTo>
                  <a:cubicBezTo>
                    <a:pt x="1212" y="1782"/>
                    <a:pt x="4385" y="2008"/>
                    <a:pt x="6164" y="2008"/>
                  </a:cubicBezTo>
                  <a:cubicBezTo>
                    <a:pt x="6693" y="2008"/>
                    <a:pt x="7098" y="1988"/>
                    <a:pt x="7286" y="1939"/>
                  </a:cubicBezTo>
                  <a:cubicBezTo>
                    <a:pt x="8205" y="1688"/>
                    <a:pt x="4479" y="719"/>
                    <a:pt x="4479" y="719"/>
                  </a:cubicBezTo>
                  <a:lnTo>
                    <a:pt x="4495" y="31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48" name="Google Shape;1748;p40"/>
            <p:cNvSpPr/>
            <p:nvPr/>
          </p:nvSpPr>
          <p:spPr>
            <a:xfrm>
              <a:off x="1248860" y="4632547"/>
              <a:ext cx="50923" cy="41880"/>
            </a:xfrm>
            <a:custGeom>
              <a:avLst/>
              <a:gdLst/>
              <a:ahLst/>
              <a:cxnLst/>
              <a:rect l="l" t="t" r="r" b="b"/>
              <a:pathLst>
                <a:path w="1588" h="1306" extrusionOk="0">
                  <a:moveTo>
                    <a:pt x="103" y="0"/>
                  </a:moveTo>
                  <a:cubicBezTo>
                    <a:pt x="80" y="0"/>
                    <a:pt x="57" y="1"/>
                    <a:pt x="34" y="2"/>
                  </a:cubicBezTo>
                  <a:lnTo>
                    <a:pt x="1" y="1222"/>
                  </a:lnTo>
                  <a:lnTo>
                    <a:pt x="1588" y="1305"/>
                  </a:lnTo>
                  <a:cubicBezTo>
                    <a:pt x="1538" y="937"/>
                    <a:pt x="1337" y="587"/>
                    <a:pt x="1053" y="353"/>
                  </a:cubicBezTo>
                  <a:cubicBezTo>
                    <a:pt x="787" y="118"/>
                    <a:pt x="447" y="0"/>
                    <a:pt x="103" y="0"/>
                  </a:cubicBezTo>
                  <a:close/>
                </a:path>
              </a:pathLst>
            </a:custGeom>
            <a:solidFill>
              <a:srgbClr val="FFFFFF">
                <a:alpha val="3348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49" name="Google Shape;1749;p40"/>
            <p:cNvSpPr/>
            <p:nvPr/>
          </p:nvSpPr>
          <p:spPr>
            <a:xfrm>
              <a:off x="1248315" y="4660990"/>
              <a:ext cx="243841" cy="23057"/>
            </a:xfrm>
            <a:custGeom>
              <a:avLst/>
              <a:gdLst/>
              <a:ahLst/>
              <a:cxnLst/>
              <a:rect l="l" t="t" r="r" b="b"/>
              <a:pathLst>
                <a:path w="7604" h="719" extrusionOk="0">
                  <a:moveTo>
                    <a:pt x="6300" y="0"/>
                  </a:moveTo>
                  <a:cubicBezTo>
                    <a:pt x="6033" y="0"/>
                    <a:pt x="5882" y="552"/>
                    <a:pt x="5882" y="552"/>
                  </a:cubicBezTo>
                  <a:lnTo>
                    <a:pt x="18" y="301"/>
                  </a:lnTo>
                  <a:lnTo>
                    <a:pt x="1" y="401"/>
                  </a:lnTo>
                  <a:cubicBezTo>
                    <a:pt x="1511" y="583"/>
                    <a:pt x="4316" y="718"/>
                    <a:pt x="6012" y="718"/>
                  </a:cubicBezTo>
                  <a:cubicBezTo>
                    <a:pt x="6813" y="718"/>
                    <a:pt x="7366" y="688"/>
                    <a:pt x="7419" y="619"/>
                  </a:cubicBezTo>
                  <a:cubicBezTo>
                    <a:pt x="7603" y="418"/>
                    <a:pt x="6300" y="0"/>
                    <a:pt x="6300" y="0"/>
                  </a:cubicBezTo>
                  <a:close/>
                </a:path>
              </a:pathLst>
            </a:custGeom>
            <a:solidFill>
              <a:srgbClr val="FFFFFF">
                <a:alpha val="3348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50" name="Google Shape;1750;p40"/>
            <p:cNvSpPr/>
            <p:nvPr/>
          </p:nvSpPr>
          <p:spPr>
            <a:xfrm>
              <a:off x="1246712" y="4670643"/>
              <a:ext cx="237396" cy="8594"/>
            </a:xfrm>
            <a:custGeom>
              <a:avLst/>
              <a:gdLst/>
              <a:ahLst/>
              <a:cxnLst/>
              <a:rect l="l" t="t" r="r" b="b"/>
              <a:pathLst>
                <a:path w="7403" h="268" extrusionOk="0">
                  <a:moveTo>
                    <a:pt x="1" y="0"/>
                  </a:moveTo>
                  <a:cubicBezTo>
                    <a:pt x="17" y="0"/>
                    <a:pt x="51" y="17"/>
                    <a:pt x="68" y="17"/>
                  </a:cubicBezTo>
                  <a:lnTo>
                    <a:pt x="285" y="34"/>
                  </a:lnTo>
                  <a:cubicBezTo>
                    <a:pt x="502" y="50"/>
                    <a:pt x="769" y="67"/>
                    <a:pt x="1087" y="84"/>
                  </a:cubicBezTo>
                  <a:cubicBezTo>
                    <a:pt x="1772" y="134"/>
                    <a:pt x="2708" y="184"/>
                    <a:pt x="3727" y="217"/>
                  </a:cubicBezTo>
                  <a:cubicBezTo>
                    <a:pt x="4763" y="267"/>
                    <a:pt x="5698" y="267"/>
                    <a:pt x="6383" y="267"/>
                  </a:cubicBezTo>
                  <a:lnTo>
                    <a:pt x="7185" y="267"/>
                  </a:lnTo>
                  <a:lnTo>
                    <a:pt x="7403" y="251"/>
                  </a:lnTo>
                  <a:lnTo>
                    <a:pt x="7185" y="234"/>
                  </a:lnTo>
                  <a:lnTo>
                    <a:pt x="6383" y="234"/>
                  </a:lnTo>
                  <a:cubicBezTo>
                    <a:pt x="5698" y="217"/>
                    <a:pt x="4763" y="201"/>
                    <a:pt x="3743" y="167"/>
                  </a:cubicBezTo>
                  <a:cubicBezTo>
                    <a:pt x="2708" y="134"/>
                    <a:pt x="1772" y="84"/>
                    <a:pt x="1087" y="50"/>
                  </a:cubicBezTo>
                  <a:lnTo>
                    <a:pt x="285" y="1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51" name="Google Shape;1751;p40"/>
            <p:cNvSpPr/>
            <p:nvPr/>
          </p:nvSpPr>
          <p:spPr>
            <a:xfrm>
              <a:off x="1436936" y="4658842"/>
              <a:ext cx="14495" cy="21998"/>
            </a:xfrm>
            <a:custGeom>
              <a:avLst/>
              <a:gdLst/>
              <a:ahLst/>
              <a:cxnLst/>
              <a:rect l="l" t="t" r="r" b="b"/>
              <a:pathLst>
                <a:path w="452" h="686" extrusionOk="0">
                  <a:moveTo>
                    <a:pt x="451" y="0"/>
                  </a:moveTo>
                  <a:cubicBezTo>
                    <a:pt x="167" y="117"/>
                    <a:pt x="0" y="385"/>
                    <a:pt x="0" y="686"/>
                  </a:cubicBezTo>
                  <a:cubicBezTo>
                    <a:pt x="34" y="552"/>
                    <a:pt x="101" y="418"/>
                    <a:pt x="167" y="301"/>
                  </a:cubicBezTo>
                  <a:cubicBezTo>
                    <a:pt x="251" y="201"/>
                    <a:pt x="334" y="101"/>
                    <a:pt x="4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52" name="Google Shape;1752;p40"/>
            <p:cNvSpPr/>
            <p:nvPr/>
          </p:nvSpPr>
          <p:spPr>
            <a:xfrm>
              <a:off x="1395665" y="4646528"/>
              <a:ext cx="8626" cy="11801"/>
            </a:xfrm>
            <a:custGeom>
              <a:avLst/>
              <a:gdLst/>
              <a:ahLst/>
              <a:cxnLst/>
              <a:rect l="l" t="t" r="r" b="b"/>
              <a:pathLst>
                <a:path w="269" h="368" extrusionOk="0">
                  <a:moveTo>
                    <a:pt x="251" y="0"/>
                  </a:moveTo>
                  <a:cubicBezTo>
                    <a:pt x="235" y="0"/>
                    <a:pt x="185" y="67"/>
                    <a:pt x="118" y="167"/>
                  </a:cubicBezTo>
                  <a:cubicBezTo>
                    <a:pt x="34" y="268"/>
                    <a:pt x="1" y="351"/>
                    <a:pt x="17" y="368"/>
                  </a:cubicBezTo>
                  <a:cubicBezTo>
                    <a:pt x="17" y="368"/>
                    <a:pt x="84" y="301"/>
                    <a:pt x="151" y="201"/>
                  </a:cubicBezTo>
                  <a:cubicBezTo>
                    <a:pt x="218" y="100"/>
                    <a:pt x="268" y="17"/>
                    <a:pt x="2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53" name="Google Shape;1753;p40"/>
            <p:cNvSpPr/>
            <p:nvPr/>
          </p:nvSpPr>
          <p:spPr>
            <a:xfrm>
              <a:off x="1384410" y="4644283"/>
              <a:ext cx="9684" cy="7632"/>
            </a:xfrm>
            <a:custGeom>
              <a:avLst/>
              <a:gdLst/>
              <a:ahLst/>
              <a:cxnLst/>
              <a:rect l="l" t="t" r="r" b="b"/>
              <a:pathLst>
                <a:path w="302" h="238" extrusionOk="0">
                  <a:moveTo>
                    <a:pt x="281" y="0"/>
                  </a:moveTo>
                  <a:cubicBezTo>
                    <a:pt x="267" y="0"/>
                    <a:pt x="207" y="44"/>
                    <a:pt x="134" y="87"/>
                  </a:cubicBezTo>
                  <a:cubicBezTo>
                    <a:pt x="51" y="154"/>
                    <a:pt x="1" y="221"/>
                    <a:pt x="1" y="237"/>
                  </a:cubicBezTo>
                  <a:cubicBezTo>
                    <a:pt x="18" y="237"/>
                    <a:pt x="84" y="204"/>
                    <a:pt x="168" y="137"/>
                  </a:cubicBezTo>
                  <a:cubicBezTo>
                    <a:pt x="251" y="70"/>
                    <a:pt x="302" y="3"/>
                    <a:pt x="285" y="3"/>
                  </a:cubicBezTo>
                  <a:cubicBezTo>
                    <a:pt x="285" y="1"/>
                    <a:pt x="284" y="0"/>
                    <a:pt x="2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54" name="Google Shape;1754;p40"/>
            <p:cNvSpPr/>
            <p:nvPr/>
          </p:nvSpPr>
          <p:spPr>
            <a:xfrm>
              <a:off x="1375848" y="4628827"/>
              <a:ext cx="16643" cy="2565"/>
            </a:xfrm>
            <a:custGeom>
              <a:avLst/>
              <a:gdLst/>
              <a:ahLst/>
              <a:cxnLst/>
              <a:rect l="l" t="t" r="r" b="b"/>
              <a:pathLst>
                <a:path w="519" h="80" extrusionOk="0">
                  <a:moveTo>
                    <a:pt x="0" y="1"/>
                  </a:moveTo>
                  <a:lnTo>
                    <a:pt x="0" y="1"/>
                  </a:lnTo>
                  <a:cubicBezTo>
                    <a:pt x="94" y="53"/>
                    <a:pt x="202" y="79"/>
                    <a:pt x="313" y="79"/>
                  </a:cubicBezTo>
                  <a:cubicBezTo>
                    <a:pt x="381" y="79"/>
                    <a:pt x="450" y="70"/>
                    <a:pt x="518" y="51"/>
                  </a:cubicBezTo>
                  <a:cubicBezTo>
                    <a:pt x="335" y="34"/>
                    <a:pt x="168" y="18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55" name="Google Shape;1755;p40"/>
            <p:cNvSpPr/>
            <p:nvPr/>
          </p:nvSpPr>
          <p:spPr>
            <a:xfrm>
              <a:off x="1401021" y="4633797"/>
              <a:ext cx="27354" cy="14911"/>
            </a:xfrm>
            <a:custGeom>
              <a:avLst/>
              <a:gdLst/>
              <a:ahLst/>
              <a:cxnLst/>
              <a:rect l="l" t="t" r="r" b="b"/>
              <a:pathLst>
                <a:path w="853" h="465" extrusionOk="0">
                  <a:moveTo>
                    <a:pt x="572" y="58"/>
                  </a:moveTo>
                  <a:cubicBezTo>
                    <a:pt x="640" y="58"/>
                    <a:pt x="711" y="74"/>
                    <a:pt x="769" y="113"/>
                  </a:cubicBezTo>
                  <a:cubicBezTo>
                    <a:pt x="803" y="147"/>
                    <a:pt x="786" y="197"/>
                    <a:pt x="736" y="230"/>
                  </a:cubicBezTo>
                  <a:cubicBezTo>
                    <a:pt x="686" y="247"/>
                    <a:pt x="636" y="264"/>
                    <a:pt x="586" y="280"/>
                  </a:cubicBezTo>
                  <a:cubicBezTo>
                    <a:pt x="485" y="314"/>
                    <a:pt x="385" y="330"/>
                    <a:pt x="285" y="347"/>
                  </a:cubicBezTo>
                  <a:cubicBezTo>
                    <a:pt x="207" y="363"/>
                    <a:pt x="140" y="367"/>
                    <a:pt x="91" y="370"/>
                  </a:cubicBezTo>
                  <a:lnTo>
                    <a:pt x="91" y="370"/>
                  </a:lnTo>
                  <a:cubicBezTo>
                    <a:pt x="115" y="319"/>
                    <a:pt x="143" y="272"/>
                    <a:pt x="185" y="230"/>
                  </a:cubicBezTo>
                  <a:cubicBezTo>
                    <a:pt x="251" y="147"/>
                    <a:pt x="335" y="96"/>
                    <a:pt x="435" y="80"/>
                  </a:cubicBezTo>
                  <a:cubicBezTo>
                    <a:pt x="477" y="66"/>
                    <a:pt x="524" y="58"/>
                    <a:pt x="572" y="58"/>
                  </a:cubicBezTo>
                  <a:close/>
                  <a:moveTo>
                    <a:pt x="554" y="1"/>
                  </a:moveTo>
                  <a:cubicBezTo>
                    <a:pt x="400" y="1"/>
                    <a:pt x="248" y="68"/>
                    <a:pt x="151" y="197"/>
                  </a:cubicBezTo>
                  <a:cubicBezTo>
                    <a:pt x="103" y="244"/>
                    <a:pt x="71" y="307"/>
                    <a:pt x="53" y="371"/>
                  </a:cubicBezTo>
                  <a:lnTo>
                    <a:pt x="53" y="371"/>
                  </a:lnTo>
                  <a:cubicBezTo>
                    <a:pt x="20" y="372"/>
                    <a:pt x="1" y="374"/>
                    <a:pt x="1" y="380"/>
                  </a:cubicBezTo>
                  <a:cubicBezTo>
                    <a:pt x="17" y="383"/>
                    <a:pt x="34" y="386"/>
                    <a:pt x="51" y="388"/>
                  </a:cubicBezTo>
                  <a:lnTo>
                    <a:pt x="51" y="388"/>
                  </a:lnTo>
                  <a:cubicBezTo>
                    <a:pt x="49" y="416"/>
                    <a:pt x="35" y="433"/>
                    <a:pt x="51" y="464"/>
                  </a:cubicBezTo>
                  <a:cubicBezTo>
                    <a:pt x="61" y="439"/>
                    <a:pt x="71" y="415"/>
                    <a:pt x="81" y="391"/>
                  </a:cubicBezTo>
                  <a:lnTo>
                    <a:pt x="81" y="391"/>
                  </a:lnTo>
                  <a:cubicBezTo>
                    <a:pt x="154" y="397"/>
                    <a:pt x="224" y="397"/>
                    <a:pt x="285" y="397"/>
                  </a:cubicBezTo>
                  <a:cubicBezTo>
                    <a:pt x="385" y="380"/>
                    <a:pt x="485" y="364"/>
                    <a:pt x="586" y="330"/>
                  </a:cubicBezTo>
                  <a:cubicBezTo>
                    <a:pt x="652" y="314"/>
                    <a:pt x="719" y="297"/>
                    <a:pt x="769" y="264"/>
                  </a:cubicBezTo>
                  <a:cubicBezTo>
                    <a:pt x="803" y="247"/>
                    <a:pt x="820" y="213"/>
                    <a:pt x="836" y="180"/>
                  </a:cubicBezTo>
                  <a:cubicBezTo>
                    <a:pt x="853" y="147"/>
                    <a:pt x="836" y="96"/>
                    <a:pt x="803" y="63"/>
                  </a:cubicBezTo>
                  <a:cubicBezTo>
                    <a:pt x="725" y="21"/>
                    <a:pt x="640" y="1"/>
                    <a:pt x="5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56" name="Google Shape;1756;p40"/>
            <p:cNvSpPr/>
            <p:nvPr/>
          </p:nvSpPr>
          <p:spPr>
            <a:xfrm>
              <a:off x="1391914" y="4628827"/>
              <a:ext cx="13436" cy="17733"/>
            </a:xfrm>
            <a:custGeom>
              <a:avLst/>
              <a:gdLst/>
              <a:ahLst/>
              <a:cxnLst/>
              <a:rect l="l" t="t" r="r" b="b"/>
              <a:pathLst>
                <a:path w="419" h="553" extrusionOk="0">
                  <a:moveTo>
                    <a:pt x="101" y="1"/>
                  </a:moveTo>
                  <a:cubicBezTo>
                    <a:pt x="34" y="1"/>
                    <a:pt x="1" y="68"/>
                    <a:pt x="1" y="118"/>
                  </a:cubicBezTo>
                  <a:cubicBezTo>
                    <a:pt x="17" y="168"/>
                    <a:pt x="34" y="218"/>
                    <a:pt x="51" y="251"/>
                  </a:cubicBezTo>
                  <a:cubicBezTo>
                    <a:pt x="84" y="318"/>
                    <a:pt x="134" y="368"/>
                    <a:pt x="185" y="435"/>
                  </a:cubicBezTo>
                  <a:cubicBezTo>
                    <a:pt x="218" y="485"/>
                    <a:pt x="268" y="519"/>
                    <a:pt x="335" y="552"/>
                  </a:cubicBezTo>
                  <a:cubicBezTo>
                    <a:pt x="335" y="535"/>
                    <a:pt x="285" y="502"/>
                    <a:pt x="201" y="402"/>
                  </a:cubicBezTo>
                  <a:cubicBezTo>
                    <a:pt x="168" y="352"/>
                    <a:pt x="118" y="285"/>
                    <a:pt x="101" y="235"/>
                  </a:cubicBezTo>
                  <a:cubicBezTo>
                    <a:pt x="51" y="168"/>
                    <a:pt x="34" y="68"/>
                    <a:pt x="101" y="51"/>
                  </a:cubicBezTo>
                  <a:cubicBezTo>
                    <a:pt x="185" y="51"/>
                    <a:pt x="251" y="118"/>
                    <a:pt x="285" y="168"/>
                  </a:cubicBezTo>
                  <a:cubicBezTo>
                    <a:pt x="335" y="235"/>
                    <a:pt x="352" y="302"/>
                    <a:pt x="368" y="368"/>
                  </a:cubicBezTo>
                  <a:cubicBezTo>
                    <a:pt x="368" y="435"/>
                    <a:pt x="368" y="485"/>
                    <a:pt x="368" y="552"/>
                  </a:cubicBezTo>
                  <a:cubicBezTo>
                    <a:pt x="402" y="502"/>
                    <a:pt x="418" y="419"/>
                    <a:pt x="402" y="352"/>
                  </a:cubicBezTo>
                  <a:cubicBezTo>
                    <a:pt x="402" y="285"/>
                    <a:pt x="368" y="218"/>
                    <a:pt x="335" y="151"/>
                  </a:cubicBezTo>
                  <a:cubicBezTo>
                    <a:pt x="285" y="68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57" name="Google Shape;1757;p40"/>
            <p:cNvSpPr/>
            <p:nvPr/>
          </p:nvSpPr>
          <p:spPr>
            <a:xfrm>
              <a:off x="1250464" y="4631104"/>
              <a:ext cx="49320" cy="42778"/>
            </a:xfrm>
            <a:custGeom>
              <a:avLst/>
              <a:gdLst/>
              <a:ahLst/>
              <a:cxnLst/>
              <a:rect l="l" t="t" r="r" b="b"/>
              <a:pathLst>
                <a:path w="1538" h="1334" extrusionOk="0">
                  <a:moveTo>
                    <a:pt x="212" y="1"/>
                  </a:moveTo>
                  <a:cubicBezTo>
                    <a:pt x="172" y="1"/>
                    <a:pt x="134" y="5"/>
                    <a:pt x="101" y="13"/>
                  </a:cubicBezTo>
                  <a:cubicBezTo>
                    <a:pt x="68" y="13"/>
                    <a:pt x="34" y="13"/>
                    <a:pt x="1" y="30"/>
                  </a:cubicBezTo>
                  <a:cubicBezTo>
                    <a:pt x="1" y="34"/>
                    <a:pt x="8" y="35"/>
                    <a:pt x="20" y="35"/>
                  </a:cubicBezTo>
                  <a:cubicBezTo>
                    <a:pt x="44" y="35"/>
                    <a:pt x="86" y="31"/>
                    <a:pt x="143" y="31"/>
                  </a:cubicBezTo>
                  <a:cubicBezTo>
                    <a:pt x="196" y="31"/>
                    <a:pt x="261" y="34"/>
                    <a:pt x="335" y="47"/>
                  </a:cubicBezTo>
                  <a:cubicBezTo>
                    <a:pt x="870" y="130"/>
                    <a:pt x="1304" y="498"/>
                    <a:pt x="1454" y="1016"/>
                  </a:cubicBezTo>
                  <a:cubicBezTo>
                    <a:pt x="1521" y="1200"/>
                    <a:pt x="1521" y="1333"/>
                    <a:pt x="1538" y="1333"/>
                  </a:cubicBezTo>
                  <a:cubicBezTo>
                    <a:pt x="1538" y="1300"/>
                    <a:pt x="1538" y="1267"/>
                    <a:pt x="1538" y="1233"/>
                  </a:cubicBezTo>
                  <a:cubicBezTo>
                    <a:pt x="1521" y="1150"/>
                    <a:pt x="1521" y="1083"/>
                    <a:pt x="1488" y="999"/>
                  </a:cubicBezTo>
                  <a:cubicBezTo>
                    <a:pt x="1354" y="464"/>
                    <a:pt x="886" y="63"/>
                    <a:pt x="335" y="13"/>
                  </a:cubicBezTo>
                  <a:cubicBezTo>
                    <a:pt x="293" y="5"/>
                    <a:pt x="251" y="1"/>
                    <a:pt x="2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58" name="Google Shape;1758;p40"/>
            <p:cNvSpPr/>
            <p:nvPr/>
          </p:nvSpPr>
          <p:spPr>
            <a:xfrm>
              <a:off x="1317966" y="4661375"/>
              <a:ext cx="41303" cy="2565"/>
            </a:xfrm>
            <a:custGeom>
              <a:avLst/>
              <a:gdLst/>
              <a:ahLst/>
              <a:cxnLst/>
              <a:rect l="l" t="t" r="r" b="b"/>
              <a:pathLst>
                <a:path w="1288" h="80" extrusionOk="0">
                  <a:moveTo>
                    <a:pt x="33" y="0"/>
                  </a:moveTo>
                  <a:cubicBezTo>
                    <a:pt x="12" y="0"/>
                    <a:pt x="1" y="2"/>
                    <a:pt x="1" y="5"/>
                  </a:cubicBezTo>
                  <a:cubicBezTo>
                    <a:pt x="244" y="54"/>
                    <a:pt x="499" y="80"/>
                    <a:pt x="752" y="80"/>
                  </a:cubicBezTo>
                  <a:cubicBezTo>
                    <a:pt x="933" y="80"/>
                    <a:pt x="1113" y="66"/>
                    <a:pt x="1288" y="38"/>
                  </a:cubicBezTo>
                  <a:cubicBezTo>
                    <a:pt x="1288" y="38"/>
                    <a:pt x="1003" y="38"/>
                    <a:pt x="653" y="22"/>
                  </a:cubicBezTo>
                  <a:cubicBezTo>
                    <a:pt x="359" y="22"/>
                    <a:pt x="118" y="0"/>
                    <a:pt x="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59" name="Google Shape;1759;p40"/>
            <p:cNvSpPr/>
            <p:nvPr/>
          </p:nvSpPr>
          <p:spPr>
            <a:xfrm>
              <a:off x="1290131" y="4660349"/>
              <a:ext cx="4297" cy="8177"/>
            </a:xfrm>
            <a:custGeom>
              <a:avLst/>
              <a:gdLst/>
              <a:ahLst/>
              <a:cxnLst/>
              <a:rect l="l" t="t" r="r" b="b"/>
              <a:pathLst>
                <a:path w="134" h="255" extrusionOk="0">
                  <a:moveTo>
                    <a:pt x="8" y="0"/>
                  </a:moveTo>
                  <a:cubicBezTo>
                    <a:pt x="5" y="0"/>
                    <a:pt x="2" y="1"/>
                    <a:pt x="0" y="4"/>
                  </a:cubicBezTo>
                  <a:cubicBezTo>
                    <a:pt x="0" y="4"/>
                    <a:pt x="34" y="54"/>
                    <a:pt x="50" y="121"/>
                  </a:cubicBezTo>
                  <a:cubicBezTo>
                    <a:pt x="84" y="187"/>
                    <a:pt x="100" y="254"/>
                    <a:pt x="117" y="254"/>
                  </a:cubicBezTo>
                  <a:cubicBezTo>
                    <a:pt x="134" y="254"/>
                    <a:pt x="134" y="187"/>
                    <a:pt x="100" y="104"/>
                  </a:cubicBezTo>
                  <a:cubicBezTo>
                    <a:pt x="71" y="46"/>
                    <a:pt x="30" y="0"/>
                    <a:pt x="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60" name="Google Shape;1760;p40"/>
            <p:cNvSpPr/>
            <p:nvPr/>
          </p:nvSpPr>
          <p:spPr>
            <a:xfrm>
              <a:off x="1279934" y="4646913"/>
              <a:ext cx="5932" cy="5676"/>
            </a:xfrm>
            <a:custGeom>
              <a:avLst/>
              <a:gdLst/>
              <a:ahLst/>
              <a:cxnLst/>
              <a:rect l="l" t="t" r="r" b="b"/>
              <a:pathLst>
                <a:path w="185" h="177" extrusionOk="0">
                  <a:moveTo>
                    <a:pt x="22" y="1"/>
                  </a:moveTo>
                  <a:cubicBezTo>
                    <a:pt x="19" y="1"/>
                    <a:pt x="17" y="2"/>
                    <a:pt x="17" y="5"/>
                  </a:cubicBezTo>
                  <a:cubicBezTo>
                    <a:pt x="1" y="5"/>
                    <a:pt x="34" y="55"/>
                    <a:pt x="67" y="105"/>
                  </a:cubicBezTo>
                  <a:cubicBezTo>
                    <a:pt x="109" y="146"/>
                    <a:pt x="150" y="176"/>
                    <a:pt x="163" y="176"/>
                  </a:cubicBezTo>
                  <a:cubicBezTo>
                    <a:pt x="166" y="176"/>
                    <a:pt x="168" y="175"/>
                    <a:pt x="168" y="172"/>
                  </a:cubicBezTo>
                  <a:cubicBezTo>
                    <a:pt x="184" y="172"/>
                    <a:pt x="151" y="122"/>
                    <a:pt x="118" y="72"/>
                  </a:cubicBezTo>
                  <a:cubicBezTo>
                    <a:pt x="76" y="30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61" name="Google Shape;1761;p40"/>
            <p:cNvSpPr/>
            <p:nvPr/>
          </p:nvSpPr>
          <p:spPr>
            <a:xfrm>
              <a:off x="1265471" y="4639858"/>
              <a:ext cx="8594" cy="3624"/>
            </a:xfrm>
            <a:custGeom>
              <a:avLst/>
              <a:gdLst/>
              <a:ahLst/>
              <a:cxnLst/>
              <a:rect l="l" t="t" r="r" b="b"/>
              <a:pathLst>
                <a:path w="268" h="113" extrusionOk="0">
                  <a:moveTo>
                    <a:pt x="83" y="1"/>
                  </a:moveTo>
                  <a:cubicBezTo>
                    <a:pt x="34" y="1"/>
                    <a:pt x="1" y="13"/>
                    <a:pt x="1" y="24"/>
                  </a:cubicBezTo>
                  <a:cubicBezTo>
                    <a:pt x="1" y="41"/>
                    <a:pt x="67" y="41"/>
                    <a:pt x="134" y="58"/>
                  </a:cubicBezTo>
                  <a:cubicBezTo>
                    <a:pt x="175" y="85"/>
                    <a:pt x="216" y="112"/>
                    <a:pt x="239" y="112"/>
                  </a:cubicBezTo>
                  <a:cubicBezTo>
                    <a:pt x="244" y="112"/>
                    <a:pt x="248" y="111"/>
                    <a:pt x="251" y="108"/>
                  </a:cubicBezTo>
                  <a:cubicBezTo>
                    <a:pt x="268" y="108"/>
                    <a:pt x="218" y="41"/>
                    <a:pt x="151" y="8"/>
                  </a:cubicBezTo>
                  <a:cubicBezTo>
                    <a:pt x="126" y="3"/>
                    <a:pt x="103" y="1"/>
                    <a:pt x="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62" name="Google Shape;1762;p40"/>
            <p:cNvSpPr/>
            <p:nvPr/>
          </p:nvSpPr>
          <p:spPr>
            <a:xfrm>
              <a:off x="1254761" y="4637004"/>
              <a:ext cx="4842" cy="2437"/>
            </a:xfrm>
            <a:custGeom>
              <a:avLst/>
              <a:gdLst/>
              <a:ahLst/>
              <a:cxnLst/>
              <a:rect l="l" t="t" r="r" b="b"/>
              <a:pathLst>
                <a:path w="151" h="76" extrusionOk="0">
                  <a:moveTo>
                    <a:pt x="36" y="1"/>
                  </a:moveTo>
                  <a:cubicBezTo>
                    <a:pt x="21" y="1"/>
                    <a:pt x="9" y="5"/>
                    <a:pt x="0" y="13"/>
                  </a:cubicBezTo>
                  <a:cubicBezTo>
                    <a:pt x="0" y="30"/>
                    <a:pt x="17" y="47"/>
                    <a:pt x="67" y="63"/>
                  </a:cubicBezTo>
                  <a:cubicBezTo>
                    <a:pt x="84" y="72"/>
                    <a:pt x="101" y="76"/>
                    <a:pt x="113" y="76"/>
                  </a:cubicBezTo>
                  <a:cubicBezTo>
                    <a:pt x="126" y="76"/>
                    <a:pt x="134" y="72"/>
                    <a:pt x="134" y="63"/>
                  </a:cubicBezTo>
                  <a:cubicBezTo>
                    <a:pt x="151" y="47"/>
                    <a:pt x="117" y="30"/>
                    <a:pt x="84" y="13"/>
                  </a:cubicBezTo>
                  <a:cubicBezTo>
                    <a:pt x="67" y="5"/>
                    <a:pt x="50" y="1"/>
                    <a:pt x="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63" name="Google Shape;1763;p40"/>
            <p:cNvSpPr/>
            <p:nvPr/>
          </p:nvSpPr>
          <p:spPr>
            <a:xfrm>
              <a:off x="995431" y="2916422"/>
              <a:ext cx="495122" cy="1711923"/>
            </a:xfrm>
            <a:custGeom>
              <a:avLst/>
              <a:gdLst/>
              <a:ahLst/>
              <a:cxnLst/>
              <a:rect l="l" t="t" r="r" b="b"/>
              <a:pathLst>
                <a:path w="15440" h="53385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6851" y="24244"/>
                    <a:pt x="6968" y="24696"/>
                  </a:cubicBezTo>
                  <a:cubicBezTo>
                    <a:pt x="7068" y="25147"/>
                    <a:pt x="1989" y="53267"/>
                    <a:pt x="1989" y="53267"/>
                  </a:cubicBezTo>
                  <a:lnTo>
                    <a:pt x="11162" y="53384"/>
                  </a:lnTo>
                  <a:cubicBezTo>
                    <a:pt x="11162" y="53384"/>
                    <a:pt x="14370" y="28889"/>
                    <a:pt x="14904" y="27703"/>
                  </a:cubicBezTo>
                  <a:cubicBezTo>
                    <a:pt x="15439" y="26517"/>
                    <a:pt x="11747" y="1972"/>
                    <a:pt x="11747" y="19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64" name="Google Shape;1764;p40"/>
            <p:cNvSpPr/>
            <p:nvPr/>
          </p:nvSpPr>
          <p:spPr>
            <a:xfrm>
              <a:off x="891468" y="2896605"/>
              <a:ext cx="555153" cy="1746204"/>
            </a:xfrm>
            <a:custGeom>
              <a:avLst/>
              <a:gdLst/>
              <a:ahLst/>
              <a:cxnLst/>
              <a:rect l="l" t="t" r="r" b="b"/>
              <a:pathLst>
                <a:path w="17312" h="54454" extrusionOk="0">
                  <a:moveTo>
                    <a:pt x="1488" y="0"/>
                  </a:moveTo>
                  <a:lnTo>
                    <a:pt x="1120" y="869"/>
                  </a:lnTo>
                  <a:cubicBezTo>
                    <a:pt x="51" y="3425"/>
                    <a:pt x="1" y="6283"/>
                    <a:pt x="987" y="8856"/>
                  </a:cubicBezTo>
                  <a:lnTo>
                    <a:pt x="8155" y="27586"/>
                  </a:lnTo>
                  <a:cubicBezTo>
                    <a:pt x="8656" y="28923"/>
                    <a:pt x="8957" y="30309"/>
                    <a:pt x="9040" y="31730"/>
                  </a:cubicBezTo>
                  <a:lnTo>
                    <a:pt x="10160" y="53952"/>
                  </a:lnTo>
                  <a:lnTo>
                    <a:pt x="17311" y="54453"/>
                  </a:lnTo>
                  <a:cubicBezTo>
                    <a:pt x="17311" y="54453"/>
                    <a:pt x="16810" y="36291"/>
                    <a:pt x="16793" y="30593"/>
                  </a:cubicBezTo>
                  <a:cubicBezTo>
                    <a:pt x="16793" y="26299"/>
                    <a:pt x="13702" y="12665"/>
                    <a:pt x="11964" y="6099"/>
                  </a:cubicBezTo>
                  <a:lnTo>
                    <a:pt x="11948" y="3509"/>
                  </a:lnTo>
                  <a:lnTo>
                    <a:pt x="148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65" name="Google Shape;1765;p40"/>
            <p:cNvSpPr/>
            <p:nvPr/>
          </p:nvSpPr>
          <p:spPr>
            <a:xfrm>
              <a:off x="1052223" y="3526154"/>
              <a:ext cx="165051" cy="1100557"/>
            </a:xfrm>
            <a:custGeom>
              <a:avLst/>
              <a:gdLst/>
              <a:ahLst/>
              <a:cxnLst/>
              <a:rect l="l" t="t" r="r" b="b"/>
              <a:pathLst>
                <a:path w="5147" h="34320" extrusionOk="0">
                  <a:moveTo>
                    <a:pt x="1" y="1"/>
                  </a:moveTo>
                  <a:cubicBezTo>
                    <a:pt x="1" y="34"/>
                    <a:pt x="17" y="68"/>
                    <a:pt x="34" y="101"/>
                  </a:cubicBezTo>
                  <a:cubicBezTo>
                    <a:pt x="51" y="151"/>
                    <a:pt x="84" y="235"/>
                    <a:pt x="117" y="352"/>
                  </a:cubicBezTo>
                  <a:cubicBezTo>
                    <a:pt x="201" y="569"/>
                    <a:pt x="318" y="886"/>
                    <a:pt x="468" y="1304"/>
                  </a:cubicBezTo>
                  <a:lnTo>
                    <a:pt x="1805" y="4829"/>
                  </a:lnTo>
                  <a:cubicBezTo>
                    <a:pt x="2373" y="6300"/>
                    <a:pt x="3041" y="8071"/>
                    <a:pt x="3777" y="10026"/>
                  </a:cubicBezTo>
                  <a:cubicBezTo>
                    <a:pt x="3910" y="10544"/>
                    <a:pt x="4011" y="11078"/>
                    <a:pt x="4061" y="11596"/>
                  </a:cubicBezTo>
                  <a:cubicBezTo>
                    <a:pt x="4111" y="12148"/>
                    <a:pt x="4161" y="12699"/>
                    <a:pt x="4211" y="13267"/>
                  </a:cubicBezTo>
                  <a:cubicBezTo>
                    <a:pt x="4311" y="14403"/>
                    <a:pt x="4378" y="15590"/>
                    <a:pt x="4445" y="16793"/>
                  </a:cubicBezTo>
                  <a:cubicBezTo>
                    <a:pt x="4712" y="21638"/>
                    <a:pt x="4846" y="26016"/>
                    <a:pt x="4963" y="29190"/>
                  </a:cubicBezTo>
                  <a:cubicBezTo>
                    <a:pt x="5013" y="30778"/>
                    <a:pt x="5063" y="32048"/>
                    <a:pt x="5080" y="32950"/>
                  </a:cubicBezTo>
                  <a:cubicBezTo>
                    <a:pt x="5097" y="33384"/>
                    <a:pt x="5113" y="33735"/>
                    <a:pt x="5113" y="33969"/>
                  </a:cubicBezTo>
                  <a:cubicBezTo>
                    <a:pt x="5130" y="34086"/>
                    <a:pt x="5130" y="34170"/>
                    <a:pt x="5130" y="34236"/>
                  </a:cubicBezTo>
                  <a:cubicBezTo>
                    <a:pt x="5130" y="34270"/>
                    <a:pt x="5130" y="34303"/>
                    <a:pt x="5147" y="34320"/>
                  </a:cubicBezTo>
                  <a:cubicBezTo>
                    <a:pt x="5147" y="34303"/>
                    <a:pt x="5147" y="34270"/>
                    <a:pt x="5147" y="34236"/>
                  </a:cubicBezTo>
                  <a:cubicBezTo>
                    <a:pt x="5147" y="34170"/>
                    <a:pt x="5147" y="34086"/>
                    <a:pt x="5147" y="33969"/>
                  </a:cubicBezTo>
                  <a:cubicBezTo>
                    <a:pt x="5147" y="33735"/>
                    <a:pt x="5147" y="33384"/>
                    <a:pt x="5147" y="32950"/>
                  </a:cubicBezTo>
                  <a:cubicBezTo>
                    <a:pt x="5113" y="32048"/>
                    <a:pt x="5097" y="30778"/>
                    <a:pt x="5063" y="29190"/>
                  </a:cubicBezTo>
                  <a:cubicBezTo>
                    <a:pt x="4980" y="26016"/>
                    <a:pt x="4863" y="21638"/>
                    <a:pt x="4595" y="16793"/>
                  </a:cubicBezTo>
                  <a:cubicBezTo>
                    <a:pt x="4529" y="15573"/>
                    <a:pt x="4445" y="14403"/>
                    <a:pt x="4345" y="13267"/>
                  </a:cubicBezTo>
                  <a:cubicBezTo>
                    <a:pt x="4311" y="12699"/>
                    <a:pt x="4244" y="12131"/>
                    <a:pt x="4194" y="11580"/>
                  </a:cubicBezTo>
                  <a:cubicBezTo>
                    <a:pt x="4144" y="11045"/>
                    <a:pt x="4044" y="10510"/>
                    <a:pt x="3910" y="9992"/>
                  </a:cubicBezTo>
                  <a:cubicBezTo>
                    <a:pt x="3158" y="8037"/>
                    <a:pt x="2473" y="6266"/>
                    <a:pt x="1889" y="4779"/>
                  </a:cubicBezTo>
                  <a:cubicBezTo>
                    <a:pt x="1320" y="3309"/>
                    <a:pt x="853" y="2123"/>
                    <a:pt x="518" y="1287"/>
                  </a:cubicBezTo>
                  <a:cubicBezTo>
                    <a:pt x="368" y="870"/>
                    <a:pt x="234" y="552"/>
                    <a:pt x="151" y="335"/>
                  </a:cubicBezTo>
                  <a:cubicBezTo>
                    <a:pt x="101" y="235"/>
                    <a:pt x="67" y="151"/>
                    <a:pt x="51" y="84"/>
                  </a:cubicBezTo>
                  <a:cubicBezTo>
                    <a:pt x="34" y="51"/>
                    <a:pt x="17" y="34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66" name="Google Shape;1766;p40"/>
            <p:cNvSpPr/>
            <p:nvPr/>
          </p:nvSpPr>
          <p:spPr>
            <a:xfrm>
              <a:off x="1293338" y="3038567"/>
              <a:ext cx="141482" cy="1008972"/>
            </a:xfrm>
            <a:custGeom>
              <a:avLst/>
              <a:gdLst/>
              <a:ahLst/>
              <a:cxnLst/>
              <a:rect l="l" t="t" r="r" b="b"/>
              <a:pathLst>
                <a:path w="4412" h="31464" extrusionOk="0">
                  <a:moveTo>
                    <a:pt x="0" y="1"/>
                  </a:moveTo>
                  <a:cubicBezTo>
                    <a:pt x="0" y="18"/>
                    <a:pt x="0" y="51"/>
                    <a:pt x="17" y="84"/>
                  </a:cubicBezTo>
                  <a:cubicBezTo>
                    <a:pt x="17" y="51"/>
                    <a:pt x="17" y="18"/>
                    <a:pt x="0" y="1"/>
                  </a:cubicBezTo>
                  <a:close/>
                  <a:moveTo>
                    <a:pt x="17" y="84"/>
                  </a:moveTo>
                  <a:cubicBezTo>
                    <a:pt x="17" y="135"/>
                    <a:pt x="34" y="218"/>
                    <a:pt x="50" y="318"/>
                  </a:cubicBezTo>
                  <a:cubicBezTo>
                    <a:pt x="84" y="536"/>
                    <a:pt x="134" y="836"/>
                    <a:pt x="201" y="1237"/>
                  </a:cubicBezTo>
                  <a:cubicBezTo>
                    <a:pt x="351" y="2039"/>
                    <a:pt x="552" y="3192"/>
                    <a:pt x="802" y="4596"/>
                  </a:cubicBezTo>
                  <a:cubicBezTo>
                    <a:pt x="1320" y="7436"/>
                    <a:pt x="2039" y="11363"/>
                    <a:pt x="2824" y="15674"/>
                  </a:cubicBezTo>
                  <a:cubicBezTo>
                    <a:pt x="3225" y="17846"/>
                    <a:pt x="3609" y="19901"/>
                    <a:pt x="3960" y="21772"/>
                  </a:cubicBezTo>
                  <a:cubicBezTo>
                    <a:pt x="4044" y="22240"/>
                    <a:pt x="4127" y="22708"/>
                    <a:pt x="4211" y="23142"/>
                  </a:cubicBezTo>
                  <a:cubicBezTo>
                    <a:pt x="4261" y="23577"/>
                    <a:pt x="4294" y="24011"/>
                    <a:pt x="4278" y="24445"/>
                  </a:cubicBezTo>
                  <a:cubicBezTo>
                    <a:pt x="4278" y="25298"/>
                    <a:pt x="4278" y="26083"/>
                    <a:pt x="4278" y="26801"/>
                  </a:cubicBezTo>
                  <a:cubicBezTo>
                    <a:pt x="4294" y="28238"/>
                    <a:pt x="4294" y="29408"/>
                    <a:pt x="4311" y="30227"/>
                  </a:cubicBezTo>
                  <a:cubicBezTo>
                    <a:pt x="4311" y="30611"/>
                    <a:pt x="4311" y="30928"/>
                    <a:pt x="4328" y="31146"/>
                  </a:cubicBezTo>
                  <a:cubicBezTo>
                    <a:pt x="4328" y="31246"/>
                    <a:pt x="4328" y="31329"/>
                    <a:pt x="4328" y="31396"/>
                  </a:cubicBezTo>
                  <a:cubicBezTo>
                    <a:pt x="4328" y="31413"/>
                    <a:pt x="4328" y="31446"/>
                    <a:pt x="4328" y="31463"/>
                  </a:cubicBezTo>
                  <a:cubicBezTo>
                    <a:pt x="4345" y="31446"/>
                    <a:pt x="4345" y="31413"/>
                    <a:pt x="4345" y="31396"/>
                  </a:cubicBezTo>
                  <a:cubicBezTo>
                    <a:pt x="4345" y="31329"/>
                    <a:pt x="4345" y="31246"/>
                    <a:pt x="4345" y="31146"/>
                  </a:cubicBezTo>
                  <a:cubicBezTo>
                    <a:pt x="4345" y="30928"/>
                    <a:pt x="4361" y="30611"/>
                    <a:pt x="4361" y="30210"/>
                  </a:cubicBezTo>
                  <a:cubicBezTo>
                    <a:pt x="4361" y="29408"/>
                    <a:pt x="4378" y="28238"/>
                    <a:pt x="4378" y="26801"/>
                  </a:cubicBezTo>
                  <a:cubicBezTo>
                    <a:pt x="4395" y="26083"/>
                    <a:pt x="4395" y="25298"/>
                    <a:pt x="4395" y="24445"/>
                  </a:cubicBezTo>
                  <a:cubicBezTo>
                    <a:pt x="4411" y="24011"/>
                    <a:pt x="4395" y="23560"/>
                    <a:pt x="4345" y="23126"/>
                  </a:cubicBezTo>
                  <a:cubicBezTo>
                    <a:pt x="4261" y="22674"/>
                    <a:pt x="4178" y="22223"/>
                    <a:pt x="4094" y="21755"/>
                  </a:cubicBezTo>
                  <a:cubicBezTo>
                    <a:pt x="3743" y="19884"/>
                    <a:pt x="3359" y="17812"/>
                    <a:pt x="2974" y="15657"/>
                  </a:cubicBezTo>
                  <a:cubicBezTo>
                    <a:pt x="2156" y="11329"/>
                    <a:pt x="1437" y="7420"/>
                    <a:pt x="903" y="4579"/>
                  </a:cubicBezTo>
                  <a:cubicBezTo>
                    <a:pt x="635" y="3176"/>
                    <a:pt x="418" y="2023"/>
                    <a:pt x="251" y="1221"/>
                  </a:cubicBezTo>
                  <a:cubicBezTo>
                    <a:pt x="184" y="836"/>
                    <a:pt x="117" y="536"/>
                    <a:pt x="67" y="318"/>
                  </a:cubicBezTo>
                  <a:cubicBezTo>
                    <a:pt x="50" y="218"/>
                    <a:pt x="34" y="135"/>
                    <a:pt x="17" y="84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67" name="Google Shape;1767;p40"/>
            <p:cNvSpPr/>
            <p:nvPr/>
          </p:nvSpPr>
          <p:spPr>
            <a:xfrm>
              <a:off x="1307801" y="2985015"/>
              <a:ext cx="20940" cy="98062"/>
            </a:xfrm>
            <a:custGeom>
              <a:avLst/>
              <a:gdLst/>
              <a:ahLst/>
              <a:cxnLst/>
              <a:rect l="l" t="t" r="r" b="b"/>
              <a:pathLst>
                <a:path w="653" h="3058" extrusionOk="0">
                  <a:moveTo>
                    <a:pt x="201" y="0"/>
                  </a:moveTo>
                  <a:lnTo>
                    <a:pt x="201" y="0"/>
                  </a:lnTo>
                  <a:cubicBezTo>
                    <a:pt x="151" y="17"/>
                    <a:pt x="468" y="668"/>
                    <a:pt x="418" y="1537"/>
                  </a:cubicBezTo>
                  <a:cubicBezTo>
                    <a:pt x="385" y="2423"/>
                    <a:pt x="1" y="3041"/>
                    <a:pt x="34" y="3058"/>
                  </a:cubicBezTo>
                  <a:cubicBezTo>
                    <a:pt x="151" y="2941"/>
                    <a:pt x="234" y="2807"/>
                    <a:pt x="285" y="2657"/>
                  </a:cubicBezTo>
                  <a:cubicBezTo>
                    <a:pt x="602" y="1955"/>
                    <a:pt x="652" y="1153"/>
                    <a:pt x="418" y="418"/>
                  </a:cubicBezTo>
                  <a:cubicBezTo>
                    <a:pt x="368" y="267"/>
                    <a:pt x="301" y="117"/>
                    <a:pt x="2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68" name="Google Shape;1768;p40"/>
            <p:cNvSpPr/>
            <p:nvPr/>
          </p:nvSpPr>
          <p:spPr>
            <a:xfrm>
              <a:off x="988985" y="2966255"/>
              <a:ext cx="139365" cy="74589"/>
            </a:xfrm>
            <a:custGeom>
              <a:avLst/>
              <a:gdLst/>
              <a:ahLst/>
              <a:cxnLst/>
              <a:rect l="l" t="t" r="r" b="b"/>
              <a:pathLst>
                <a:path w="4346" h="2326" extrusionOk="0">
                  <a:moveTo>
                    <a:pt x="4328" y="0"/>
                  </a:moveTo>
                  <a:cubicBezTo>
                    <a:pt x="4278" y="284"/>
                    <a:pt x="4195" y="568"/>
                    <a:pt x="4095" y="836"/>
                  </a:cubicBezTo>
                  <a:cubicBezTo>
                    <a:pt x="3710" y="1701"/>
                    <a:pt x="2867" y="2191"/>
                    <a:pt x="2008" y="2191"/>
                  </a:cubicBezTo>
                  <a:cubicBezTo>
                    <a:pt x="1524" y="2191"/>
                    <a:pt x="1035" y="2036"/>
                    <a:pt x="619" y="1705"/>
                  </a:cubicBezTo>
                  <a:cubicBezTo>
                    <a:pt x="385" y="1521"/>
                    <a:pt x="185" y="1304"/>
                    <a:pt x="1" y="1086"/>
                  </a:cubicBezTo>
                  <a:lnTo>
                    <a:pt x="1" y="1086"/>
                  </a:lnTo>
                  <a:cubicBezTo>
                    <a:pt x="34" y="1153"/>
                    <a:pt x="68" y="1237"/>
                    <a:pt x="118" y="1304"/>
                  </a:cubicBezTo>
                  <a:cubicBezTo>
                    <a:pt x="235" y="1471"/>
                    <a:pt x="385" y="1638"/>
                    <a:pt x="552" y="1771"/>
                  </a:cubicBezTo>
                  <a:cubicBezTo>
                    <a:pt x="803" y="1989"/>
                    <a:pt x="1104" y="2139"/>
                    <a:pt x="1404" y="2223"/>
                  </a:cubicBezTo>
                  <a:cubicBezTo>
                    <a:pt x="1621" y="2292"/>
                    <a:pt x="1844" y="2325"/>
                    <a:pt x="2066" y="2325"/>
                  </a:cubicBezTo>
                  <a:cubicBezTo>
                    <a:pt x="2648" y="2325"/>
                    <a:pt x="3220" y="2095"/>
                    <a:pt x="3643" y="1671"/>
                  </a:cubicBezTo>
                  <a:cubicBezTo>
                    <a:pt x="3877" y="1437"/>
                    <a:pt x="4061" y="1170"/>
                    <a:pt x="4178" y="869"/>
                  </a:cubicBezTo>
                  <a:cubicBezTo>
                    <a:pt x="4262" y="669"/>
                    <a:pt x="4328" y="451"/>
                    <a:pt x="4345" y="234"/>
                  </a:cubicBezTo>
                  <a:cubicBezTo>
                    <a:pt x="4345" y="151"/>
                    <a:pt x="4345" y="84"/>
                    <a:pt x="432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69" name="Google Shape;1769;p40"/>
            <p:cNvSpPr/>
            <p:nvPr/>
          </p:nvSpPr>
          <p:spPr>
            <a:xfrm>
              <a:off x="1889697" y="2467477"/>
              <a:ext cx="199877" cy="231784"/>
            </a:xfrm>
            <a:custGeom>
              <a:avLst/>
              <a:gdLst/>
              <a:ahLst/>
              <a:cxnLst/>
              <a:rect l="l" t="t" r="r" b="b"/>
              <a:pathLst>
                <a:path w="6233" h="7228" extrusionOk="0">
                  <a:moveTo>
                    <a:pt x="4049" y="1"/>
                  </a:moveTo>
                  <a:cubicBezTo>
                    <a:pt x="3897" y="1"/>
                    <a:pt x="3735" y="88"/>
                    <a:pt x="3659" y="266"/>
                  </a:cubicBezTo>
                  <a:cubicBezTo>
                    <a:pt x="3475" y="634"/>
                    <a:pt x="3241" y="968"/>
                    <a:pt x="2957" y="1268"/>
                  </a:cubicBezTo>
                  <a:cubicBezTo>
                    <a:pt x="2757" y="1519"/>
                    <a:pt x="2490" y="1720"/>
                    <a:pt x="2206" y="1887"/>
                  </a:cubicBezTo>
                  <a:cubicBezTo>
                    <a:pt x="1871" y="2071"/>
                    <a:pt x="1587" y="2221"/>
                    <a:pt x="1337" y="2338"/>
                  </a:cubicBezTo>
                  <a:lnTo>
                    <a:pt x="0" y="3157"/>
                  </a:lnTo>
                  <a:lnTo>
                    <a:pt x="251" y="6816"/>
                  </a:lnTo>
                  <a:lnTo>
                    <a:pt x="1504" y="7066"/>
                  </a:lnTo>
                  <a:cubicBezTo>
                    <a:pt x="2209" y="7147"/>
                    <a:pt x="2720" y="7228"/>
                    <a:pt x="3099" y="7228"/>
                  </a:cubicBezTo>
                  <a:cubicBezTo>
                    <a:pt x="3348" y="7228"/>
                    <a:pt x="3540" y="7193"/>
                    <a:pt x="3693" y="7100"/>
                  </a:cubicBezTo>
                  <a:cubicBezTo>
                    <a:pt x="4194" y="6782"/>
                    <a:pt x="3709" y="6264"/>
                    <a:pt x="3709" y="6264"/>
                  </a:cubicBezTo>
                  <a:cubicBezTo>
                    <a:pt x="3709" y="6264"/>
                    <a:pt x="4578" y="6147"/>
                    <a:pt x="4612" y="5646"/>
                  </a:cubicBezTo>
                  <a:cubicBezTo>
                    <a:pt x="4612" y="5412"/>
                    <a:pt x="4461" y="5228"/>
                    <a:pt x="4261" y="5162"/>
                  </a:cubicBezTo>
                  <a:cubicBezTo>
                    <a:pt x="4261" y="5162"/>
                    <a:pt x="5046" y="5045"/>
                    <a:pt x="5247" y="4761"/>
                  </a:cubicBezTo>
                  <a:cubicBezTo>
                    <a:pt x="5531" y="4393"/>
                    <a:pt x="5079" y="4076"/>
                    <a:pt x="5079" y="4076"/>
                  </a:cubicBezTo>
                  <a:cubicBezTo>
                    <a:pt x="6199" y="3675"/>
                    <a:pt x="6232" y="3056"/>
                    <a:pt x="6015" y="2939"/>
                  </a:cubicBezTo>
                  <a:cubicBezTo>
                    <a:pt x="5969" y="2918"/>
                    <a:pt x="5894" y="2909"/>
                    <a:pt x="5805" y="2909"/>
                  </a:cubicBezTo>
                  <a:cubicBezTo>
                    <a:pt x="5478" y="2909"/>
                    <a:pt x="4962" y="3023"/>
                    <a:pt x="4962" y="3023"/>
                  </a:cubicBezTo>
                  <a:cubicBezTo>
                    <a:pt x="4734" y="3034"/>
                    <a:pt x="4380" y="3059"/>
                    <a:pt x="4036" y="3059"/>
                  </a:cubicBezTo>
                  <a:cubicBezTo>
                    <a:pt x="3323" y="3059"/>
                    <a:pt x="2656" y="2951"/>
                    <a:pt x="3241" y="2388"/>
                  </a:cubicBezTo>
                  <a:cubicBezTo>
                    <a:pt x="4110" y="1553"/>
                    <a:pt x="4461" y="583"/>
                    <a:pt x="4378" y="249"/>
                  </a:cubicBezTo>
                  <a:cubicBezTo>
                    <a:pt x="4336" y="84"/>
                    <a:pt x="4197" y="1"/>
                    <a:pt x="4049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70" name="Google Shape;1770;p40"/>
            <p:cNvSpPr/>
            <p:nvPr/>
          </p:nvSpPr>
          <p:spPr>
            <a:xfrm>
              <a:off x="1977562" y="2569227"/>
              <a:ext cx="75038" cy="45247"/>
            </a:xfrm>
            <a:custGeom>
              <a:avLst/>
              <a:gdLst/>
              <a:ahLst/>
              <a:cxnLst/>
              <a:rect l="l" t="t" r="r" b="b"/>
              <a:pathLst>
                <a:path w="2340" h="1411" extrusionOk="0">
                  <a:moveTo>
                    <a:pt x="2005" y="0"/>
                  </a:moveTo>
                  <a:cubicBezTo>
                    <a:pt x="1788" y="50"/>
                    <a:pt x="1571" y="117"/>
                    <a:pt x="1354" y="217"/>
                  </a:cubicBezTo>
                  <a:lnTo>
                    <a:pt x="669" y="485"/>
                  </a:lnTo>
                  <a:cubicBezTo>
                    <a:pt x="518" y="535"/>
                    <a:pt x="385" y="602"/>
                    <a:pt x="251" y="685"/>
                  </a:cubicBezTo>
                  <a:cubicBezTo>
                    <a:pt x="84" y="786"/>
                    <a:pt x="0" y="986"/>
                    <a:pt x="50" y="1170"/>
                  </a:cubicBezTo>
                  <a:cubicBezTo>
                    <a:pt x="100" y="1270"/>
                    <a:pt x="184" y="1354"/>
                    <a:pt x="284" y="1370"/>
                  </a:cubicBezTo>
                  <a:cubicBezTo>
                    <a:pt x="345" y="1395"/>
                    <a:pt x="407" y="1410"/>
                    <a:pt x="468" y="1410"/>
                  </a:cubicBezTo>
                  <a:cubicBezTo>
                    <a:pt x="490" y="1410"/>
                    <a:pt x="513" y="1408"/>
                    <a:pt x="535" y="1404"/>
                  </a:cubicBezTo>
                  <a:cubicBezTo>
                    <a:pt x="685" y="1404"/>
                    <a:pt x="836" y="1387"/>
                    <a:pt x="986" y="1354"/>
                  </a:cubicBezTo>
                  <a:cubicBezTo>
                    <a:pt x="1220" y="1304"/>
                    <a:pt x="1471" y="1237"/>
                    <a:pt x="1704" y="1170"/>
                  </a:cubicBezTo>
                  <a:cubicBezTo>
                    <a:pt x="1922" y="1103"/>
                    <a:pt x="2139" y="1019"/>
                    <a:pt x="2339" y="903"/>
                  </a:cubicBezTo>
                  <a:lnTo>
                    <a:pt x="2339" y="903"/>
                  </a:lnTo>
                  <a:cubicBezTo>
                    <a:pt x="2122" y="936"/>
                    <a:pt x="1888" y="986"/>
                    <a:pt x="1671" y="1053"/>
                  </a:cubicBezTo>
                  <a:cubicBezTo>
                    <a:pt x="1471" y="1103"/>
                    <a:pt x="1220" y="1170"/>
                    <a:pt x="953" y="1203"/>
                  </a:cubicBezTo>
                  <a:cubicBezTo>
                    <a:pt x="819" y="1237"/>
                    <a:pt x="669" y="1253"/>
                    <a:pt x="535" y="1253"/>
                  </a:cubicBezTo>
                  <a:cubicBezTo>
                    <a:pt x="385" y="1253"/>
                    <a:pt x="234" y="1220"/>
                    <a:pt x="201" y="1120"/>
                  </a:cubicBezTo>
                  <a:cubicBezTo>
                    <a:pt x="184" y="1003"/>
                    <a:pt x="234" y="869"/>
                    <a:pt x="351" y="802"/>
                  </a:cubicBezTo>
                  <a:cubicBezTo>
                    <a:pt x="468" y="735"/>
                    <a:pt x="585" y="669"/>
                    <a:pt x="719" y="618"/>
                  </a:cubicBezTo>
                  <a:lnTo>
                    <a:pt x="1404" y="318"/>
                  </a:lnTo>
                  <a:cubicBezTo>
                    <a:pt x="1621" y="234"/>
                    <a:pt x="1821" y="134"/>
                    <a:pt x="2005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71" name="Google Shape;1771;p40"/>
            <p:cNvSpPr/>
            <p:nvPr/>
          </p:nvSpPr>
          <p:spPr>
            <a:xfrm>
              <a:off x="1970604" y="2610466"/>
              <a:ext cx="61089" cy="34344"/>
            </a:xfrm>
            <a:custGeom>
              <a:avLst/>
              <a:gdLst/>
              <a:ahLst/>
              <a:cxnLst/>
              <a:rect l="l" t="t" r="r" b="b"/>
              <a:pathLst>
                <a:path w="1905" h="1071" extrusionOk="0">
                  <a:moveTo>
                    <a:pt x="1303" y="1"/>
                  </a:moveTo>
                  <a:cubicBezTo>
                    <a:pt x="1119" y="1"/>
                    <a:pt x="952" y="51"/>
                    <a:pt x="802" y="118"/>
                  </a:cubicBezTo>
                  <a:cubicBezTo>
                    <a:pt x="618" y="185"/>
                    <a:pt x="451" y="268"/>
                    <a:pt x="301" y="385"/>
                  </a:cubicBezTo>
                  <a:cubicBezTo>
                    <a:pt x="201" y="435"/>
                    <a:pt x="100" y="519"/>
                    <a:pt x="50" y="636"/>
                  </a:cubicBezTo>
                  <a:cubicBezTo>
                    <a:pt x="17" y="703"/>
                    <a:pt x="0" y="769"/>
                    <a:pt x="17" y="853"/>
                  </a:cubicBezTo>
                  <a:cubicBezTo>
                    <a:pt x="50" y="937"/>
                    <a:pt x="100" y="987"/>
                    <a:pt x="184" y="1020"/>
                  </a:cubicBezTo>
                  <a:cubicBezTo>
                    <a:pt x="259" y="1052"/>
                    <a:pt x="342" y="1071"/>
                    <a:pt x="427" y="1071"/>
                  </a:cubicBezTo>
                  <a:cubicBezTo>
                    <a:pt x="473" y="1071"/>
                    <a:pt x="521" y="1065"/>
                    <a:pt x="568" y="1053"/>
                  </a:cubicBezTo>
                  <a:lnTo>
                    <a:pt x="886" y="987"/>
                  </a:lnTo>
                  <a:lnTo>
                    <a:pt x="1420" y="853"/>
                  </a:lnTo>
                  <a:cubicBezTo>
                    <a:pt x="1587" y="820"/>
                    <a:pt x="1754" y="769"/>
                    <a:pt x="1905" y="686"/>
                  </a:cubicBezTo>
                  <a:cubicBezTo>
                    <a:pt x="1738" y="686"/>
                    <a:pt x="1571" y="703"/>
                    <a:pt x="1404" y="736"/>
                  </a:cubicBezTo>
                  <a:lnTo>
                    <a:pt x="852" y="836"/>
                  </a:lnTo>
                  <a:cubicBezTo>
                    <a:pt x="720" y="860"/>
                    <a:pt x="545" y="919"/>
                    <a:pt x="401" y="919"/>
                  </a:cubicBezTo>
                  <a:cubicBezTo>
                    <a:pt x="344" y="919"/>
                    <a:pt x="293" y="910"/>
                    <a:pt x="251" y="886"/>
                  </a:cubicBezTo>
                  <a:cubicBezTo>
                    <a:pt x="167" y="853"/>
                    <a:pt x="150" y="769"/>
                    <a:pt x="184" y="703"/>
                  </a:cubicBezTo>
                  <a:cubicBezTo>
                    <a:pt x="234" y="619"/>
                    <a:pt x="301" y="552"/>
                    <a:pt x="384" y="502"/>
                  </a:cubicBezTo>
                  <a:cubicBezTo>
                    <a:pt x="535" y="402"/>
                    <a:pt x="685" y="302"/>
                    <a:pt x="852" y="218"/>
                  </a:cubicBezTo>
                  <a:cubicBezTo>
                    <a:pt x="1003" y="168"/>
                    <a:pt x="1153" y="84"/>
                    <a:pt x="1303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72" name="Google Shape;1772;p40"/>
            <p:cNvSpPr/>
            <p:nvPr/>
          </p:nvSpPr>
          <p:spPr>
            <a:xfrm>
              <a:off x="1960951" y="2632978"/>
              <a:ext cx="63237" cy="38834"/>
            </a:xfrm>
            <a:custGeom>
              <a:avLst/>
              <a:gdLst/>
              <a:ahLst/>
              <a:cxnLst/>
              <a:rect l="l" t="t" r="r" b="b"/>
              <a:pathLst>
                <a:path w="1972" h="1211" extrusionOk="0">
                  <a:moveTo>
                    <a:pt x="1972" y="1"/>
                  </a:moveTo>
                  <a:cubicBezTo>
                    <a:pt x="1788" y="1"/>
                    <a:pt x="1604" y="34"/>
                    <a:pt x="1420" y="84"/>
                  </a:cubicBezTo>
                  <a:cubicBezTo>
                    <a:pt x="1253" y="134"/>
                    <a:pt x="1053" y="184"/>
                    <a:pt x="819" y="251"/>
                  </a:cubicBezTo>
                  <a:cubicBezTo>
                    <a:pt x="719" y="301"/>
                    <a:pt x="602" y="335"/>
                    <a:pt x="485" y="385"/>
                  </a:cubicBezTo>
                  <a:cubicBezTo>
                    <a:pt x="351" y="418"/>
                    <a:pt x="217" y="485"/>
                    <a:pt x="117" y="569"/>
                  </a:cubicBezTo>
                  <a:cubicBezTo>
                    <a:pt x="50" y="636"/>
                    <a:pt x="17" y="719"/>
                    <a:pt x="0" y="803"/>
                  </a:cubicBezTo>
                  <a:cubicBezTo>
                    <a:pt x="0" y="886"/>
                    <a:pt x="34" y="970"/>
                    <a:pt x="84" y="1020"/>
                  </a:cubicBezTo>
                  <a:cubicBezTo>
                    <a:pt x="184" y="1137"/>
                    <a:pt x="318" y="1187"/>
                    <a:pt x="451" y="1204"/>
                  </a:cubicBezTo>
                  <a:cubicBezTo>
                    <a:pt x="510" y="1208"/>
                    <a:pt x="568" y="1210"/>
                    <a:pt x="626" y="1210"/>
                  </a:cubicBezTo>
                  <a:cubicBezTo>
                    <a:pt x="784" y="1210"/>
                    <a:pt x="940" y="1195"/>
                    <a:pt x="1086" y="1170"/>
                  </a:cubicBezTo>
                  <a:cubicBezTo>
                    <a:pt x="1270" y="1153"/>
                    <a:pt x="1454" y="1070"/>
                    <a:pt x="1621" y="970"/>
                  </a:cubicBezTo>
                  <a:cubicBezTo>
                    <a:pt x="1621" y="964"/>
                    <a:pt x="1615" y="962"/>
                    <a:pt x="1604" y="962"/>
                  </a:cubicBezTo>
                  <a:cubicBezTo>
                    <a:pt x="1548" y="962"/>
                    <a:pt x="1350" y="1025"/>
                    <a:pt x="1070" y="1053"/>
                  </a:cubicBezTo>
                  <a:cubicBezTo>
                    <a:pt x="969" y="1070"/>
                    <a:pt x="869" y="1078"/>
                    <a:pt x="771" y="1078"/>
                  </a:cubicBezTo>
                  <a:cubicBezTo>
                    <a:pt x="673" y="1078"/>
                    <a:pt x="577" y="1070"/>
                    <a:pt x="485" y="1053"/>
                  </a:cubicBezTo>
                  <a:cubicBezTo>
                    <a:pt x="368" y="1053"/>
                    <a:pt x="284" y="1003"/>
                    <a:pt x="217" y="936"/>
                  </a:cubicBezTo>
                  <a:cubicBezTo>
                    <a:pt x="151" y="853"/>
                    <a:pt x="151" y="752"/>
                    <a:pt x="217" y="686"/>
                  </a:cubicBezTo>
                  <a:cubicBezTo>
                    <a:pt x="318" y="619"/>
                    <a:pt x="418" y="552"/>
                    <a:pt x="535" y="519"/>
                  </a:cubicBezTo>
                  <a:lnTo>
                    <a:pt x="869" y="402"/>
                  </a:lnTo>
                  <a:cubicBezTo>
                    <a:pt x="1086" y="318"/>
                    <a:pt x="1287" y="251"/>
                    <a:pt x="1454" y="201"/>
                  </a:cubicBezTo>
                  <a:cubicBezTo>
                    <a:pt x="1638" y="151"/>
                    <a:pt x="1805" y="84"/>
                    <a:pt x="1972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73" name="Google Shape;1773;p40"/>
            <p:cNvSpPr/>
            <p:nvPr/>
          </p:nvSpPr>
          <p:spPr>
            <a:xfrm>
              <a:off x="1956109" y="2665398"/>
              <a:ext cx="51468" cy="32260"/>
            </a:xfrm>
            <a:custGeom>
              <a:avLst/>
              <a:gdLst/>
              <a:ahLst/>
              <a:cxnLst/>
              <a:rect l="l" t="t" r="r" b="b"/>
              <a:pathLst>
                <a:path w="1605" h="1006" extrusionOk="0">
                  <a:moveTo>
                    <a:pt x="1546" y="1"/>
                  </a:moveTo>
                  <a:cubicBezTo>
                    <a:pt x="1420" y="1"/>
                    <a:pt x="1027" y="72"/>
                    <a:pt x="552" y="226"/>
                  </a:cubicBezTo>
                  <a:cubicBezTo>
                    <a:pt x="402" y="259"/>
                    <a:pt x="268" y="326"/>
                    <a:pt x="168" y="427"/>
                  </a:cubicBezTo>
                  <a:cubicBezTo>
                    <a:pt x="68" y="510"/>
                    <a:pt x="1" y="644"/>
                    <a:pt x="18" y="761"/>
                  </a:cubicBezTo>
                  <a:cubicBezTo>
                    <a:pt x="18" y="861"/>
                    <a:pt x="68" y="944"/>
                    <a:pt x="151" y="978"/>
                  </a:cubicBezTo>
                  <a:cubicBezTo>
                    <a:pt x="190" y="997"/>
                    <a:pt x="218" y="1006"/>
                    <a:pt x="234" y="1006"/>
                  </a:cubicBezTo>
                  <a:cubicBezTo>
                    <a:pt x="246" y="1006"/>
                    <a:pt x="252" y="1002"/>
                    <a:pt x="252" y="995"/>
                  </a:cubicBezTo>
                  <a:cubicBezTo>
                    <a:pt x="252" y="978"/>
                    <a:pt x="118" y="928"/>
                    <a:pt x="118" y="761"/>
                  </a:cubicBezTo>
                  <a:cubicBezTo>
                    <a:pt x="135" y="677"/>
                    <a:pt x="185" y="577"/>
                    <a:pt x="252" y="527"/>
                  </a:cubicBezTo>
                  <a:cubicBezTo>
                    <a:pt x="368" y="443"/>
                    <a:pt x="485" y="393"/>
                    <a:pt x="602" y="360"/>
                  </a:cubicBezTo>
                  <a:cubicBezTo>
                    <a:pt x="1154" y="193"/>
                    <a:pt x="1605" y="59"/>
                    <a:pt x="1588" y="9"/>
                  </a:cubicBezTo>
                  <a:cubicBezTo>
                    <a:pt x="1585" y="3"/>
                    <a:pt x="1571" y="1"/>
                    <a:pt x="1546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74" name="Google Shape;1774;p40"/>
            <p:cNvSpPr/>
            <p:nvPr/>
          </p:nvSpPr>
          <p:spPr>
            <a:xfrm>
              <a:off x="1191524" y="2320063"/>
              <a:ext cx="748552" cy="477998"/>
            </a:xfrm>
            <a:custGeom>
              <a:avLst/>
              <a:gdLst/>
              <a:ahLst/>
              <a:cxnLst/>
              <a:rect l="l" t="t" r="r" b="b"/>
              <a:pathLst>
                <a:path w="23343" h="14906" extrusionOk="0">
                  <a:moveTo>
                    <a:pt x="6985" y="1"/>
                  </a:moveTo>
                  <a:lnTo>
                    <a:pt x="1" y="1337"/>
                  </a:lnTo>
                  <a:cubicBezTo>
                    <a:pt x="352" y="3610"/>
                    <a:pt x="2056" y="7536"/>
                    <a:pt x="3543" y="10962"/>
                  </a:cubicBezTo>
                  <a:cubicBezTo>
                    <a:pt x="5030" y="14370"/>
                    <a:pt x="6250" y="14855"/>
                    <a:pt x="10477" y="14905"/>
                  </a:cubicBezTo>
                  <a:cubicBezTo>
                    <a:pt x="10514" y="14905"/>
                    <a:pt x="10552" y="14905"/>
                    <a:pt x="10589" y="14905"/>
                  </a:cubicBezTo>
                  <a:cubicBezTo>
                    <a:pt x="15142" y="14905"/>
                    <a:pt x="23343" y="11931"/>
                    <a:pt x="23343" y="11931"/>
                  </a:cubicBezTo>
                  <a:lnTo>
                    <a:pt x="21755" y="6484"/>
                  </a:lnTo>
                  <a:cubicBezTo>
                    <a:pt x="21755" y="6484"/>
                    <a:pt x="12730" y="8321"/>
                    <a:pt x="10787" y="8321"/>
                  </a:cubicBezTo>
                  <a:cubicBezTo>
                    <a:pt x="10642" y="8321"/>
                    <a:pt x="10536" y="8310"/>
                    <a:pt x="10477" y="8288"/>
                  </a:cubicBezTo>
                  <a:cubicBezTo>
                    <a:pt x="9625" y="7971"/>
                    <a:pt x="8856" y="5331"/>
                    <a:pt x="8171" y="3526"/>
                  </a:cubicBezTo>
                  <a:cubicBezTo>
                    <a:pt x="8104" y="3343"/>
                    <a:pt x="6985" y="1"/>
                    <a:pt x="698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75" name="Google Shape;1775;p40"/>
            <p:cNvSpPr/>
            <p:nvPr/>
          </p:nvSpPr>
          <p:spPr>
            <a:xfrm>
              <a:off x="1246712" y="2533857"/>
              <a:ext cx="693909" cy="272766"/>
            </a:xfrm>
            <a:custGeom>
              <a:avLst/>
              <a:gdLst/>
              <a:ahLst/>
              <a:cxnLst/>
              <a:rect l="l" t="t" r="r" b="b"/>
              <a:pathLst>
                <a:path w="21639" h="8506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84"/>
                    <a:pt x="68" y="168"/>
                    <a:pt x="101" y="251"/>
                  </a:cubicBezTo>
                  <a:cubicBezTo>
                    <a:pt x="168" y="402"/>
                    <a:pt x="251" y="652"/>
                    <a:pt x="385" y="953"/>
                  </a:cubicBezTo>
                  <a:cubicBezTo>
                    <a:pt x="652" y="1571"/>
                    <a:pt x="1037" y="2457"/>
                    <a:pt x="1605" y="3509"/>
                  </a:cubicBezTo>
                  <a:cubicBezTo>
                    <a:pt x="2173" y="4562"/>
                    <a:pt x="2925" y="5798"/>
                    <a:pt x="4094" y="6884"/>
                  </a:cubicBezTo>
                  <a:cubicBezTo>
                    <a:pt x="4713" y="7453"/>
                    <a:pt x="5431" y="7904"/>
                    <a:pt x="6216" y="8188"/>
                  </a:cubicBezTo>
                  <a:cubicBezTo>
                    <a:pt x="6634" y="8321"/>
                    <a:pt x="7068" y="8422"/>
                    <a:pt x="7503" y="8455"/>
                  </a:cubicBezTo>
                  <a:cubicBezTo>
                    <a:pt x="7794" y="8487"/>
                    <a:pt x="8092" y="8506"/>
                    <a:pt x="8389" y="8506"/>
                  </a:cubicBezTo>
                  <a:cubicBezTo>
                    <a:pt x="8551" y="8506"/>
                    <a:pt x="8713" y="8500"/>
                    <a:pt x="8873" y="8488"/>
                  </a:cubicBezTo>
                  <a:cubicBezTo>
                    <a:pt x="10694" y="8405"/>
                    <a:pt x="12398" y="7987"/>
                    <a:pt x="13936" y="7603"/>
                  </a:cubicBezTo>
                  <a:cubicBezTo>
                    <a:pt x="15456" y="7219"/>
                    <a:pt x="16843" y="6851"/>
                    <a:pt x="17979" y="6517"/>
                  </a:cubicBezTo>
                  <a:cubicBezTo>
                    <a:pt x="19132" y="6183"/>
                    <a:pt x="20051" y="5882"/>
                    <a:pt x="20669" y="5648"/>
                  </a:cubicBezTo>
                  <a:cubicBezTo>
                    <a:pt x="20987" y="5531"/>
                    <a:pt x="21221" y="5431"/>
                    <a:pt x="21388" y="5364"/>
                  </a:cubicBezTo>
                  <a:cubicBezTo>
                    <a:pt x="21471" y="5347"/>
                    <a:pt x="21555" y="5297"/>
                    <a:pt x="21638" y="5264"/>
                  </a:cubicBezTo>
                  <a:lnTo>
                    <a:pt x="21638" y="5264"/>
                  </a:lnTo>
                  <a:cubicBezTo>
                    <a:pt x="21555" y="5280"/>
                    <a:pt x="21455" y="5297"/>
                    <a:pt x="21388" y="5331"/>
                  </a:cubicBezTo>
                  <a:cubicBezTo>
                    <a:pt x="21204" y="5397"/>
                    <a:pt x="20953" y="5481"/>
                    <a:pt x="20653" y="5581"/>
                  </a:cubicBezTo>
                  <a:cubicBezTo>
                    <a:pt x="20018" y="5798"/>
                    <a:pt x="19099" y="6082"/>
                    <a:pt x="17946" y="6417"/>
                  </a:cubicBezTo>
                  <a:cubicBezTo>
                    <a:pt x="16810" y="6734"/>
                    <a:pt x="15423" y="7085"/>
                    <a:pt x="13902" y="7469"/>
                  </a:cubicBezTo>
                  <a:cubicBezTo>
                    <a:pt x="12365" y="7837"/>
                    <a:pt x="10678" y="8255"/>
                    <a:pt x="8856" y="8338"/>
                  </a:cubicBezTo>
                  <a:cubicBezTo>
                    <a:pt x="8740" y="8343"/>
                    <a:pt x="8622" y="8345"/>
                    <a:pt x="8504" y="8345"/>
                  </a:cubicBezTo>
                  <a:cubicBezTo>
                    <a:pt x="8180" y="8345"/>
                    <a:pt x="7850" y="8329"/>
                    <a:pt x="7520" y="8305"/>
                  </a:cubicBezTo>
                  <a:cubicBezTo>
                    <a:pt x="7102" y="8271"/>
                    <a:pt x="6667" y="8171"/>
                    <a:pt x="6266" y="8037"/>
                  </a:cubicBezTo>
                  <a:cubicBezTo>
                    <a:pt x="5498" y="7770"/>
                    <a:pt x="4796" y="7336"/>
                    <a:pt x="4195" y="6784"/>
                  </a:cubicBezTo>
                  <a:cubicBezTo>
                    <a:pt x="3025" y="5715"/>
                    <a:pt x="2273" y="4495"/>
                    <a:pt x="1688" y="3459"/>
                  </a:cubicBezTo>
                  <a:cubicBezTo>
                    <a:pt x="1120" y="2423"/>
                    <a:pt x="719" y="1538"/>
                    <a:pt x="452" y="936"/>
                  </a:cubicBezTo>
                  <a:cubicBezTo>
                    <a:pt x="318" y="635"/>
                    <a:pt x="201" y="402"/>
                    <a:pt x="134" y="234"/>
                  </a:cubicBezTo>
                  <a:cubicBezTo>
                    <a:pt x="101" y="151"/>
                    <a:pt x="51" y="67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76" name="Google Shape;1776;p40"/>
            <p:cNvSpPr/>
            <p:nvPr/>
          </p:nvSpPr>
          <p:spPr>
            <a:xfrm>
              <a:off x="842180" y="2179704"/>
              <a:ext cx="611399" cy="807460"/>
            </a:xfrm>
            <a:custGeom>
              <a:avLst/>
              <a:gdLst/>
              <a:ahLst/>
              <a:cxnLst/>
              <a:rect l="l" t="t" r="r" b="b"/>
              <a:pathLst>
                <a:path w="19066" h="25180" extrusionOk="0">
                  <a:moveTo>
                    <a:pt x="5548" y="0"/>
                  </a:moveTo>
                  <a:cubicBezTo>
                    <a:pt x="5548" y="0"/>
                    <a:pt x="17" y="552"/>
                    <a:pt x="1" y="6968"/>
                  </a:cubicBezTo>
                  <a:cubicBezTo>
                    <a:pt x="1" y="9975"/>
                    <a:pt x="3326" y="15806"/>
                    <a:pt x="3894" y="17243"/>
                  </a:cubicBezTo>
                  <a:cubicBezTo>
                    <a:pt x="3326" y="19048"/>
                    <a:pt x="1655" y="21872"/>
                    <a:pt x="1287" y="24027"/>
                  </a:cubicBezTo>
                  <a:lnTo>
                    <a:pt x="17043" y="25180"/>
                  </a:lnTo>
                  <a:lnTo>
                    <a:pt x="17394" y="15723"/>
                  </a:lnTo>
                  <a:lnTo>
                    <a:pt x="18096" y="11128"/>
                  </a:lnTo>
                  <a:lnTo>
                    <a:pt x="19065" y="8137"/>
                  </a:lnTo>
                  <a:cubicBezTo>
                    <a:pt x="17489" y="1127"/>
                    <a:pt x="14797" y="711"/>
                    <a:pt x="14181" y="711"/>
                  </a:cubicBezTo>
                  <a:cubicBezTo>
                    <a:pt x="14098" y="711"/>
                    <a:pt x="14053" y="719"/>
                    <a:pt x="14053" y="719"/>
                  </a:cubicBezTo>
                  <a:lnTo>
                    <a:pt x="5548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77" name="Google Shape;1777;p40"/>
            <p:cNvSpPr/>
            <p:nvPr/>
          </p:nvSpPr>
          <p:spPr>
            <a:xfrm>
              <a:off x="1357088" y="2401514"/>
              <a:ext cx="71286" cy="282386"/>
            </a:xfrm>
            <a:custGeom>
              <a:avLst/>
              <a:gdLst/>
              <a:ahLst/>
              <a:cxnLst/>
              <a:rect l="l" t="t" r="r" b="b"/>
              <a:pathLst>
                <a:path w="2223" h="8806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34"/>
                    <a:pt x="418" y="385"/>
                    <a:pt x="986" y="1036"/>
                  </a:cubicBezTo>
                  <a:cubicBezTo>
                    <a:pt x="1321" y="1404"/>
                    <a:pt x="1588" y="1838"/>
                    <a:pt x="1789" y="2290"/>
                  </a:cubicBezTo>
                  <a:cubicBezTo>
                    <a:pt x="2006" y="2874"/>
                    <a:pt x="2073" y="3493"/>
                    <a:pt x="1972" y="4094"/>
                  </a:cubicBezTo>
                  <a:cubicBezTo>
                    <a:pt x="1889" y="4696"/>
                    <a:pt x="1738" y="5314"/>
                    <a:pt x="1571" y="5899"/>
                  </a:cubicBezTo>
                  <a:cubicBezTo>
                    <a:pt x="1421" y="6383"/>
                    <a:pt x="1321" y="6884"/>
                    <a:pt x="1237" y="7402"/>
                  </a:cubicBezTo>
                  <a:cubicBezTo>
                    <a:pt x="1204" y="7737"/>
                    <a:pt x="1204" y="8087"/>
                    <a:pt x="1237" y="8438"/>
                  </a:cubicBezTo>
                  <a:cubicBezTo>
                    <a:pt x="1254" y="8555"/>
                    <a:pt x="1287" y="8689"/>
                    <a:pt x="1337" y="8806"/>
                  </a:cubicBezTo>
                  <a:cubicBezTo>
                    <a:pt x="1337" y="8672"/>
                    <a:pt x="1321" y="8555"/>
                    <a:pt x="1304" y="8422"/>
                  </a:cubicBezTo>
                  <a:cubicBezTo>
                    <a:pt x="1287" y="8087"/>
                    <a:pt x="1304" y="7753"/>
                    <a:pt x="1354" y="7419"/>
                  </a:cubicBezTo>
                  <a:cubicBezTo>
                    <a:pt x="1438" y="6918"/>
                    <a:pt x="1555" y="6417"/>
                    <a:pt x="1705" y="5932"/>
                  </a:cubicBezTo>
                  <a:cubicBezTo>
                    <a:pt x="1889" y="5347"/>
                    <a:pt x="2039" y="4729"/>
                    <a:pt x="2139" y="4111"/>
                  </a:cubicBezTo>
                  <a:cubicBezTo>
                    <a:pt x="2223" y="3476"/>
                    <a:pt x="2156" y="2841"/>
                    <a:pt x="1922" y="2239"/>
                  </a:cubicBezTo>
                  <a:cubicBezTo>
                    <a:pt x="1705" y="1772"/>
                    <a:pt x="1421" y="1337"/>
                    <a:pt x="1070" y="953"/>
                  </a:cubicBezTo>
                  <a:cubicBezTo>
                    <a:pt x="836" y="702"/>
                    <a:pt x="585" y="468"/>
                    <a:pt x="318" y="234"/>
                  </a:cubicBezTo>
                  <a:cubicBezTo>
                    <a:pt x="235" y="151"/>
                    <a:pt x="134" y="67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78" name="Google Shape;1778;p40"/>
            <p:cNvSpPr/>
            <p:nvPr/>
          </p:nvSpPr>
          <p:spPr>
            <a:xfrm>
              <a:off x="1270827" y="2275072"/>
              <a:ext cx="65931" cy="67566"/>
            </a:xfrm>
            <a:custGeom>
              <a:avLst/>
              <a:gdLst/>
              <a:ahLst/>
              <a:cxnLst/>
              <a:rect l="l" t="t" r="r" b="b"/>
              <a:pathLst>
                <a:path w="2056" h="2107" extrusionOk="0">
                  <a:moveTo>
                    <a:pt x="1120" y="0"/>
                  </a:moveTo>
                  <a:cubicBezTo>
                    <a:pt x="903" y="0"/>
                    <a:pt x="686" y="67"/>
                    <a:pt x="502" y="184"/>
                  </a:cubicBezTo>
                  <a:cubicBezTo>
                    <a:pt x="218" y="368"/>
                    <a:pt x="34" y="669"/>
                    <a:pt x="17" y="1020"/>
                  </a:cubicBezTo>
                  <a:cubicBezTo>
                    <a:pt x="1" y="1437"/>
                    <a:pt x="235" y="1838"/>
                    <a:pt x="619" y="2022"/>
                  </a:cubicBezTo>
                  <a:cubicBezTo>
                    <a:pt x="756" y="2079"/>
                    <a:pt x="898" y="2107"/>
                    <a:pt x="1039" y="2107"/>
                  </a:cubicBezTo>
                  <a:cubicBezTo>
                    <a:pt x="1310" y="2107"/>
                    <a:pt x="1574" y="2003"/>
                    <a:pt x="1772" y="1805"/>
                  </a:cubicBezTo>
                  <a:cubicBezTo>
                    <a:pt x="1905" y="1671"/>
                    <a:pt x="1989" y="1504"/>
                    <a:pt x="2022" y="1337"/>
                  </a:cubicBezTo>
                  <a:cubicBezTo>
                    <a:pt x="2056" y="1170"/>
                    <a:pt x="2039" y="1020"/>
                    <a:pt x="1989" y="869"/>
                  </a:cubicBezTo>
                  <a:cubicBezTo>
                    <a:pt x="1922" y="652"/>
                    <a:pt x="1772" y="468"/>
                    <a:pt x="1588" y="351"/>
                  </a:cubicBezTo>
                  <a:cubicBezTo>
                    <a:pt x="1521" y="301"/>
                    <a:pt x="1438" y="284"/>
                    <a:pt x="1354" y="284"/>
                  </a:cubicBezTo>
                  <a:cubicBezTo>
                    <a:pt x="1354" y="301"/>
                    <a:pt x="1438" y="318"/>
                    <a:pt x="1555" y="401"/>
                  </a:cubicBezTo>
                  <a:cubicBezTo>
                    <a:pt x="1722" y="535"/>
                    <a:pt x="1822" y="702"/>
                    <a:pt x="1889" y="903"/>
                  </a:cubicBezTo>
                  <a:cubicBezTo>
                    <a:pt x="1972" y="1187"/>
                    <a:pt x="1889" y="1504"/>
                    <a:pt x="1671" y="1705"/>
                  </a:cubicBezTo>
                  <a:cubicBezTo>
                    <a:pt x="1495" y="1870"/>
                    <a:pt x="1266" y="1956"/>
                    <a:pt x="1035" y="1956"/>
                  </a:cubicBezTo>
                  <a:cubicBezTo>
                    <a:pt x="917" y="1956"/>
                    <a:pt x="799" y="1934"/>
                    <a:pt x="686" y="1888"/>
                  </a:cubicBezTo>
                  <a:cubicBezTo>
                    <a:pt x="368" y="1721"/>
                    <a:pt x="151" y="1387"/>
                    <a:pt x="168" y="1020"/>
                  </a:cubicBezTo>
                  <a:cubicBezTo>
                    <a:pt x="168" y="719"/>
                    <a:pt x="318" y="435"/>
                    <a:pt x="569" y="268"/>
                  </a:cubicBezTo>
                  <a:cubicBezTo>
                    <a:pt x="736" y="151"/>
                    <a:pt x="920" y="84"/>
                    <a:pt x="1120" y="67"/>
                  </a:cubicBezTo>
                  <a:cubicBezTo>
                    <a:pt x="1204" y="67"/>
                    <a:pt x="1287" y="50"/>
                    <a:pt x="1354" y="50"/>
                  </a:cubicBezTo>
                  <a:cubicBezTo>
                    <a:pt x="1287" y="17"/>
                    <a:pt x="1204" y="0"/>
                    <a:pt x="112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79" name="Google Shape;1779;p40"/>
            <p:cNvSpPr/>
            <p:nvPr/>
          </p:nvSpPr>
          <p:spPr>
            <a:xfrm>
              <a:off x="1114914" y="2384358"/>
              <a:ext cx="65386" cy="67598"/>
            </a:xfrm>
            <a:custGeom>
              <a:avLst/>
              <a:gdLst/>
              <a:ahLst/>
              <a:cxnLst/>
              <a:rect l="l" t="t" r="r" b="b"/>
              <a:pathLst>
                <a:path w="2039" h="2108" extrusionOk="0">
                  <a:moveTo>
                    <a:pt x="1120" y="1"/>
                  </a:moveTo>
                  <a:cubicBezTo>
                    <a:pt x="886" y="1"/>
                    <a:pt x="669" y="51"/>
                    <a:pt x="485" y="185"/>
                  </a:cubicBezTo>
                  <a:cubicBezTo>
                    <a:pt x="201" y="368"/>
                    <a:pt x="17" y="669"/>
                    <a:pt x="17" y="1020"/>
                  </a:cubicBezTo>
                  <a:cubicBezTo>
                    <a:pt x="0" y="1438"/>
                    <a:pt x="234" y="1839"/>
                    <a:pt x="602" y="2023"/>
                  </a:cubicBezTo>
                  <a:cubicBezTo>
                    <a:pt x="739" y="2080"/>
                    <a:pt x="881" y="2107"/>
                    <a:pt x="1022" y="2107"/>
                  </a:cubicBezTo>
                  <a:cubicBezTo>
                    <a:pt x="1293" y="2107"/>
                    <a:pt x="1557" y="2004"/>
                    <a:pt x="1755" y="1805"/>
                  </a:cubicBezTo>
                  <a:cubicBezTo>
                    <a:pt x="1888" y="1672"/>
                    <a:pt x="1972" y="1505"/>
                    <a:pt x="2005" y="1338"/>
                  </a:cubicBezTo>
                  <a:cubicBezTo>
                    <a:pt x="2039" y="1170"/>
                    <a:pt x="2022" y="1020"/>
                    <a:pt x="1972" y="870"/>
                  </a:cubicBezTo>
                  <a:cubicBezTo>
                    <a:pt x="1905" y="652"/>
                    <a:pt x="1772" y="469"/>
                    <a:pt x="1571" y="352"/>
                  </a:cubicBezTo>
                  <a:cubicBezTo>
                    <a:pt x="1504" y="302"/>
                    <a:pt x="1437" y="285"/>
                    <a:pt x="1354" y="285"/>
                  </a:cubicBezTo>
                  <a:cubicBezTo>
                    <a:pt x="1337" y="285"/>
                    <a:pt x="1421" y="318"/>
                    <a:pt x="1538" y="402"/>
                  </a:cubicBezTo>
                  <a:cubicBezTo>
                    <a:pt x="1705" y="536"/>
                    <a:pt x="1822" y="703"/>
                    <a:pt x="1872" y="903"/>
                  </a:cubicBezTo>
                  <a:cubicBezTo>
                    <a:pt x="1955" y="1187"/>
                    <a:pt x="1872" y="1488"/>
                    <a:pt x="1655" y="1705"/>
                  </a:cubicBezTo>
                  <a:cubicBezTo>
                    <a:pt x="1489" y="1871"/>
                    <a:pt x="1257" y="1956"/>
                    <a:pt x="1022" y="1956"/>
                  </a:cubicBezTo>
                  <a:cubicBezTo>
                    <a:pt x="902" y="1956"/>
                    <a:pt x="782" y="1934"/>
                    <a:pt x="669" y="1889"/>
                  </a:cubicBezTo>
                  <a:cubicBezTo>
                    <a:pt x="351" y="1722"/>
                    <a:pt x="151" y="1388"/>
                    <a:pt x="151" y="1020"/>
                  </a:cubicBezTo>
                  <a:cubicBezTo>
                    <a:pt x="151" y="719"/>
                    <a:pt x="301" y="435"/>
                    <a:pt x="552" y="268"/>
                  </a:cubicBezTo>
                  <a:cubicBezTo>
                    <a:pt x="719" y="151"/>
                    <a:pt x="919" y="84"/>
                    <a:pt x="1120" y="51"/>
                  </a:cubicBezTo>
                  <a:cubicBezTo>
                    <a:pt x="1142" y="57"/>
                    <a:pt x="1166" y="58"/>
                    <a:pt x="1192" y="58"/>
                  </a:cubicBezTo>
                  <a:cubicBezTo>
                    <a:pt x="1242" y="58"/>
                    <a:pt x="1298" y="51"/>
                    <a:pt x="1354" y="51"/>
                  </a:cubicBezTo>
                  <a:cubicBezTo>
                    <a:pt x="1270" y="18"/>
                    <a:pt x="1203" y="1"/>
                    <a:pt x="112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80" name="Google Shape;1780;p40"/>
            <p:cNvSpPr/>
            <p:nvPr/>
          </p:nvSpPr>
          <p:spPr>
            <a:xfrm>
              <a:off x="1277272" y="2490470"/>
              <a:ext cx="65386" cy="67983"/>
            </a:xfrm>
            <a:custGeom>
              <a:avLst/>
              <a:gdLst/>
              <a:ahLst/>
              <a:cxnLst/>
              <a:rect l="l" t="t" r="r" b="b"/>
              <a:pathLst>
                <a:path w="2039" h="2120" extrusionOk="0">
                  <a:moveTo>
                    <a:pt x="1120" y="0"/>
                  </a:moveTo>
                  <a:cubicBezTo>
                    <a:pt x="902" y="0"/>
                    <a:pt x="685" y="67"/>
                    <a:pt x="501" y="184"/>
                  </a:cubicBezTo>
                  <a:cubicBezTo>
                    <a:pt x="201" y="368"/>
                    <a:pt x="34" y="685"/>
                    <a:pt x="17" y="1019"/>
                  </a:cubicBezTo>
                  <a:cubicBezTo>
                    <a:pt x="0" y="1454"/>
                    <a:pt x="234" y="1838"/>
                    <a:pt x="618" y="2039"/>
                  </a:cubicBezTo>
                  <a:cubicBezTo>
                    <a:pt x="749" y="2093"/>
                    <a:pt x="885" y="2119"/>
                    <a:pt x="1019" y="2119"/>
                  </a:cubicBezTo>
                  <a:cubicBezTo>
                    <a:pt x="1297" y="2119"/>
                    <a:pt x="1568" y="2007"/>
                    <a:pt x="1771" y="1805"/>
                  </a:cubicBezTo>
                  <a:cubicBezTo>
                    <a:pt x="1905" y="1688"/>
                    <a:pt x="1988" y="1521"/>
                    <a:pt x="2022" y="1337"/>
                  </a:cubicBezTo>
                  <a:cubicBezTo>
                    <a:pt x="2039" y="1186"/>
                    <a:pt x="2039" y="1019"/>
                    <a:pt x="1988" y="869"/>
                  </a:cubicBezTo>
                  <a:cubicBezTo>
                    <a:pt x="1922" y="668"/>
                    <a:pt x="1771" y="485"/>
                    <a:pt x="1587" y="368"/>
                  </a:cubicBezTo>
                  <a:cubicBezTo>
                    <a:pt x="1521" y="318"/>
                    <a:pt x="1437" y="284"/>
                    <a:pt x="1354" y="284"/>
                  </a:cubicBezTo>
                  <a:cubicBezTo>
                    <a:pt x="1354" y="301"/>
                    <a:pt x="1437" y="318"/>
                    <a:pt x="1554" y="418"/>
                  </a:cubicBezTo>
                  <a:cubicBezTo>
                    <a:pt x="1704" y="535"/>
                    <a:pt x="1821" y="719"/>
                    <a:pt x="1888" y="902"/>
                  </a:cubicBezTo>
                  <a:cubicBezTo>
                    <a:pt x="1972" y="1186"/>
                    <a:pt x="1888" y="1504"/>
                    <a:pt x="1671" y="1704"/>
                  </a:cubicBezTo>
                  <a:cubicBezTo>
                    <a:pt x="1494" y="1870"/>
                    <a:pt x="1266" y="1963"/>
                    <a:pt x="1034" y="1963"/>
                  </a:cubicBezTo>
                  <a:cubicBezTo>
                    <a:pt x="917" y="1963"/>
                    <a:pt x="798" y="1939"/>
                    <a:pt x="685" y="1888"/>
                  </a:cubicBezTo>
                  <a:cubicBezTo>
                    <a:pt x="351" y="1721"/>
                    <a:pt x="150" y="1387"/>
                    <a:pt x="167" y="1019"/>
                  </a:cubicBezTo>
                  <a:cubicBezTo>
                    <a:pt x="167" y="719"/>
                    <a:pt x="318" y="451"/>
                    <a:pt x="568" y="284"/>
                  </a:cubicBezTo>
                  <a:cubicBezTo>
                    <a:pt x="719" y="150"/>
                    <a:pt x="919" y="84"/>
                    <a:pt x="1120" y="67"/>
                  </a:cubicBezTo>
                  <a:cubicBezTo>
                    <a:pt x="1203" y="67"/>
                    <a:pt x="1287" y="67"/>
                    <a:pt x="1354" y="50"/>
                  </a:cubicBezTo>
                  <a:cubicBezTo>
                    <a:pt x="1287" y="17"/>
                    <a:pt x="1203" y="0"/>
                    <a:pt x="112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81" name="Google Shape;1781;p40"/>
            <p:cNvSpPr/>
            <p:nvPr/>
          </p:nvSpPr>
          <p:spPr>
            <a:xfrm>
              <a:off x="1431036" y="2585293"/>
              <a:ext cx="65386" cy="67598"/>
            </a:xfrm>
            <a:custGeom>
              <a:avLst/>
              <a:gdLst/>
              <a:ahLst/>
              <a:cxnLst/>
              <a:rect l="l" t="t" r="r" b="b"/>
              <a:pathLst>
                <a:path w="2039" h="2108" extrusionOk="0">
                  <a:moveTo>
                    <a:pt x="1120" y="1"/>
                  </a:moveTo>
                  <a:cubicBezTo>
                    <a:pt x="903" y="1"/>
                    <a:pt x="686" y="67"/>
                    <a:pt x="502" y="184"/>
                  </a:cubicBezTo>
                  <a:cubicBezTo>
                    <a:pt x="201" y="368"/>
                    <a:pt x="34" y="669"/>
                    <a:pt x="17" y="1020"/>
                  </a:cubicBezTo>
                  <a:cubicBezTo>
                    <a:pt x="0" y="1437"/>
                    <a:pt x="234" y="1838"/>
                    <a:pt x="619" y="2022"/>
                  </a:cubicBezTo>
                  <a:cubicBezTo>
                    <a:pt x="750" y="2079"/>
                    <a:pt x="891" y="2107"/>
                    <a:pt x="1031" y="2107"/>
                  </a:cubicBezTo>
                  <a:cubicBezTo>
                    <a:pt x="1303" y="2107"/>
                    <a:pt x="1573" y="2003"/>
                    <a:pt x="1772" y="1805"/>
                  </a:cubicBezTo>
                  <a:cubicBezTo>
                    <a:pt x="1905" y="1671"/>
                    <a:pt x="1989" y="1504"/>
                    <a:pt x="2022" y="1337"/>
                  </a:cubicBezTo>
                  <a:cubicBezTo>
                    <a:pt x="2039" y="1170"/>
                    <a:pt x="2039" y="1020"/>
                    <a:pt x="1989" y="869"/>
                  </a:cubicBezTo>
                  <a:cubicBezTo>
                    <a:pt x="1922" y="652"/>
                    <a:pt x="1772" y="468"/>
                    <a:pt x="1588" y="351"/>
                  </a:cubicBezTo>
                  <a:cubicBezTo>
                    <a:pt x="1521" y="301"/>
                    <a:pt x="1437" y="285"/>
                    <a:pt x="1354" y="285"/>
                  </a:cubicBezTo>
                  <a:cubicBezTo>
                    <a:pt x="1354" y="285"/>
                    <a:pt x="1437" y="318"/>
                    <a:pt x="1554" y="402"/>
                  </a:cubicBezTo>
                  <a:cubicBezTo>
                    <a:pt x="1705" y="535"/>
                    <a:pt x="1822" y="702"/>
                    <a:pt x="1872" y="903"/>
                  </a:cubicBezTo>
                  <a:cubicBezTo>
                    <a:pt x="1972" y="1187"/>
                    <a:pt x="1889" y="1504"/>
                    <a:pt x="1671" y="1705"/>
                  </a:cubicBezTo>
                  <a:cubicBezTo>
                    <a:pt x="1494" y="1871"/>
                    <a:pt x="1266" y="1956"/>
                    <a:pt x="1035" y="1956"/>
                  </a:cubicBezTo>
                  <a:cubicBezTo>
                    <a:pt x="917" y="1956"/>
                    <a:pt x="799" y="1934"/>
                    <a:pt x="686" y="1889"/>
                  </a:cubicBezTo>
                  <a:cubicBezTo>
                    <a:pt x="351" y="1722"/>
                    <a:pt x="151" y="1387"/>
                    <a:pt x="151" y="1020"/>
                  </a:cubicBezTo>
                  <a:cubicBezTo>
                    <a:pt x="168" y="719"/>
                    <a:pt x="318" y="435"/>
                    <a:pt x="552" y="268"/>
                  </a:cubicBezTo>
                  <a:cubicBezTo>
                    <a:pt x="719" y="151"/>
                    <a:pt x="919" y="84"/>
                    <a:pt x="1120" y="67"/>
                  </a:cubicBezTo>
                  <a:cubicBezTo>
                    <a:pt x="1203" y="67"/>
                    <a:pt x="1270" y="51"/>
                    <a:pt x="1354" y="51"/>
                  </a:cubicBezTo>
                  <a:cubicBezTo>
                    <a:pt x="1287" y="17"/>
                    <a:pt x="1203" y="1"/>
                    <a:pt x="112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82" name="Google Shape;1782;p40"/>
            <p:cNvSpPr/>
            <p:nvPr/>
          </p:nvSpPr>
          <p:spPr>
            <a:xfrm>
              <a:off x="955250" y="2851582"/>
              <a:ext cx="65386" cy="67983"/>
            </a:xfrm>
            <a:custGeom>
              <a:avLst/>
              <a:gdLst/>
              <a:ahLst/>
              <a:cxnLst/>
              <a:rect l="l" t="t" r="r" b="b"/>
              <a:pathLst>
                <a:path w="2039" h="2120" extrusionOk="0">
                  <a:moveTo>
                    <a:pt x="1120" y="1"/>
                  </a:moveTo>
                  <a:cubicBezTo>
                    <a:pt x="903" y="1"/>
                    <a:pt x="685" y="67"/>
                    <a:pt x="502" y="184"/>
                  </a:cubicBezTo>
                  <a:cubicBezTo>
                    <a:pt x="201" y="368"/>
                    <a:pt x="17" y="686"/>
                    <a:pt x="17" y="1020"/>
                  </a:cubicBezTo>
                  <a:cubicBezTo>
                    <a:pt x="0" y="1454"/>
                    <a:pt x="234" y="1839"/>
                    <a:pt x="618" y="2039"/>
                  </a:cubicBezTo>
                  <a:cubicBezTo>
                    <a:pt x="744" y="2094"/>
                    <a:pt x="876" y="2120"/>
                    <a:pt x="1008" y="2120"/>
                  </a:cubicBezTo>
                  <a:cubicBezTo>
                    <a:pt x="1283" y="2120"/>
                    <a:pt x="1557" y="2008"/>
                    <a:pt x="1771" y="1805"/>
                  </a:cubicBezTo>
                  <a:cubicBezTo>
                    <a:pt x="1888" y="1688"/>
                    <a:pt x="1989" y="1521"/>
                    <a:pt x="2022" y="1337"/>
                  </a:cubicBezTo>
                  <a:cubicBezTo>
                    <a:pt x="2039" y="1187"/>
                    <a:pt x="2022" y="1020"/>
                    <a:pt x="1972" y="870"/>
                  </a:cubicBezTo>
                  <a:cubicBezTo>
                    <a:pt x="1905" y="669"/>
                    <a:pt x="1771" y="485"/>
                    <a:pt x="1571" y="368"/>
                  </a:cubicBezTo>
                  <a:cubicBezTo>
                    <a:pt x="1521" y="318"/>
                    <a:pt x="1437" y="285"/>
                    <a:pt x="1354" y="285"/>
                  </a:cubicBezTo>
                  <a:cubicBezTo>
                    <a:pt x="1354" y="301"/>
                    <a:pt x="1437" y="318"/>
                    <a:pt x="1554" y="418"/>
                  </a:cubicBezTo>
                  <a:cubicBezTo>
                    <a:pt x="1705" y="535"/>
                    <a:pt x="1821" y="719"/>
                    <a:pt x="1872" y="903"/>
                  </a:cubicBezTo>
                  <a:cubicBezTo>
                    <a:pt x="1972" y="1187"/>
                    <a:pt x="1888" y="1504"/>
                    <a:pt x="1671" y="1705"/>
                  </a:cubicBezTo>
                  <a:cubicBezTo>
                    <a:pt x="1494" y="1871"/>
                    <a:pt x="1266" y="1964"/>
                    <a:pt x="1035" y="1964"/>
                  </a:cubicBezTo>
                  <a:cubicBezTo>
                    <a:pt x="917" y="1964"/>
                    <a:pt x="798" y="1940"/>
                    <a:pt x="685" y="1889"/>
                  </a:cubicBezTo>
                  <a:cubicBezTo>
                    <a:pt x="351" y="1722"/>
                    <a:pt x="151" y="1387"/>
                    <a:pt x="151" y="1020"/>
                  </a:cubicBezTo>
                  <a:cubicBezTo>
                    <a:pt x="151" y="719"/>
                    <a:pt x="301" y="452"/>
                    <a:pt x="552" y="285"/>
                  </a:cubicBezTo>
                  <a:cubicBezTo>
                    <a:pt x="719" y="151"/>
                    <a:pt x="919" y="84"/>
                    <a:pt x="1120" y="67"/>
                  </a:cubicBezTo>
                  <a:cubicBezTo>
                    <a:pt x="1203" y="67"/>
                    <a:pt x="1270" y="67"/>
                    <a:pt x="1354" y="51"/>
                  </a:cubicBezTo>
                  <a:cubicBezTo>
                    <a:pt x="1287" y="17"/>
                    <a:pt x="1203" y="1"/>
                    <a:pt x="112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83" name="Google Shape;1783;p40"/>
            <p:cNvSpPr/>
            <p:nvPr/>
          </p:nvSpPr>
          <p:spPr>
            <a:xfrm>
              <a:off x="1631426" y="2641027"/>
              <a:ext cx="65386" cy="67566"/>
            </a:xfrm>
            <a:custGeom>
              <a:avLst/>
              <a:gdLst/>
              <a:ahLst/>
              <a:cxnLst/>
              <a:rect l="l" t="t" r="r" b="b"/>
              <a:pathLst>
                <a:path w="2039" h="2107" extrusionOk="0">
                  <a:moveTo>
                    <a:pt x="1120" y="0"/>
                  </a:moveTo>
                  <a:cubicBezTo>
                    <a:pt x="903" y="0"/>
                    <a:pt x="686" y="67"/>
                    <a:pt x="502" y="184"/>
                  </a:cubicBezTo>
                  <a:cubicBezTo>
                    <a:pt x="201" y="368"/>
                    <a:pt x="34" y="685"/>
                    <a:pt x="17" y="1019"/>
                  </a:cubicBezTo>
                  <a:cubicBezTo>
                    <a:pt x="0" y="1437"/>
                    <a:pt x="234" y="1838"/>
                    <a:pt x="619" y="2022"/>
                  </a:cubicBezTo>
                  <a:cubicBezTo>
                    <a:pt x="750" y="2079"/>
                    <a:pt x="891" y="2107"/>
                    <a:pt x="1031" y="2107"/>
                  </a:cubicBezTo>
                  <a:cubicBezTo>
                    <a:pt x="1303" y="2107"/>
                    <a:pt x="1573" y="2003"/>
                    <a:pt x="1772" y="1805"/>
                  </a:cubicBezTo>
                  <a:cubicBezTo>
                    <a:pt x="1905" y="1671"/>
                    <a:pt x="1989" y="1521"/>
                    <a:pt x="2022" y="1337"/>
                  </a:cubicBezTo>
                  <a:cubicBezTo>
                    <a:pt x="2039" y="1170"/>
                    <a:pt x="2022" y="1019"/>
                    <a:pt x="1972" y="869"/>
                  </a:cubicBezTo>
                  <a:cubicBezTo>
                    <a:pt x="1905" y="652"/>
                    <a:pt x="1772" y="468"/>
                    <a:pt x="1588" y="351"/>
                  </a:cubicBezTo>
                  <a:cubicBezTo>
                    <a:pt x="1521" y="301"/>
                    <a:pt x="1437" y="284"/>
                    <a:pt x="1354" y="284"/>
                  </a:cubicBezTo>
                  <a:cubicBezTo>
                    <a:pt x="1354" y="301"/>
                    <a:pt x="1437" y="318"/>
                    <a:pt x="1554" y="401"/>
                  </a:cubicBezTo>
                  <a:cubicBezTo>
                    <a:pt x="1705" y="535"/>
                    <a:pt x="1822" y="702"/>
                    <a:pt x="1872" y="902"/>
                  </a:cubicBezTo>
                  <a:cubicBezTo>
                    <a:pt x="1972" y="1187"/>
                    <a:pt x="1889" y="1504"/>
                    <a:pt x="1671" y="1704"/>
                  </a:cubicBezTo>
                  <a:cubicBezTo>
                    <a:pt x="1494" y="1870"/>
                    <a:pt x="1266" y="1956"/>
                    <a:pt x="1035" y="1956"/>
                  </a:cubicBezTo>
                  <a:cubicBezTo>
                    <a:pt x="917" y="1956"/>
                    <a:pt x="799" y="1933"/>
                    <a:pt x="686" y="1888"/>
                  </a:cubicBezTo>
                  <a:cubicBezTo>
                    <a:pt x="351" y="1721"/>
                    <a:pt x="151" y="1387"/>
                    <a:pt x="151" y="1019"/>
                  </a:cubicBezTo>
                  <a:cubicBezTo>
                    <a:pt x="168" y="719"/>
                    <a:pt x="318" y="435"/>
                    <a:pt x="552" y="268"/>
                  </a:cubicBezTo>
                  <a:cubicBezTo>
                    <a:pt x="719" y="151"/>
                    <a:pt x="919" y="84"/>
                    <a:pt x="1120" y="67"/>
                  </a:cubicBezTo>
                  <a:cubicBezTo>
                    <a:pt x="1203" y="67"/>
                    <a:pt x="1270" y="67"/>
                    <a:pt x="1354" y="50"/>
                  </a:cubicBezTo>
                  <a:cubicBezTo>
                    <a:pt x="1287" y="17"/>
                    <a:pt x="1203" y="0"/>
                    <a:pt x="112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84" name="Google Shape;1784;p40"/>
            <p:cNvSpPr/>
            <p:nvPr/>
          </p:nvSpPr>
          <p:spPr>
            <a:xfrm>
              <a:off x="1199573" y="2602449"/>
              <a:ext cx="65386" cy="67566"/>
            </a:xfrm>
            <a:custGeom>
              <a:avLst/>
              <a:gdLst/>
              <a:ahLst/>
              <a:cxnLst/>
              <a:rect l="l" t="t" r="r" b="b"/>
              <a:pathLst>
                <a:path w="2039" h="2107" extrusionOk="0">
                  <a:moveTo>
                    <a:pt x="1120" y="0"/>
                  </a:moveTo>
                  <a:cubicBezTo>
                    <a:pt x="903" y="0"/>
                    <a:pt x="685" y="67"/>
                    <a:pt x="502" y="184"/>
                  </a:cubicBezTo>
                  <a:cubicBezTo>
                    <a:pt x="201" y="368"/>
                    <a:pt x="34" y="669"/>
                    <a:pt x="17" y="1019"/>
                  </a:cubicBezTo>
                  <a:cubicBezTo>
                    <a:pt x="0" y="1437"/>
                    <a:pt x="234" y="1838"/>
                    <a:pt x="619" y="2022"/>
                  </a:cubicBezTo>
                  <a:cubicBezTo>
                    <a:pt x="755" y="2079"/>
                    <a:pt x="898" y="2107"/>
                    <a:pt x="1038" y="2107"/>
                  </a:cubicBezTo>
                  <a:cubicBezTo>
                    <a:pt x="1310" y="2107"/>
                    <a:pt x="1573" y="2003"/>
                    <a:pt x="1771" y="1805"/>
                  </a:cubicBezTo>
                  <a:cubicBezTo>
                    <a:pt x="1905" y="1671"/>
                    <a:pt x="1989" y="1504"/>
                    <a:pt x="2022" y="1337"/>
                  </a:cubicBezTo>
                  <a:cubicBezTo>
                    <a:pt x="2039" y="1170"/>
                    <a:pt x="2039" y="1019"/>
                    <a:pt x="1989" y="869"/>
                  </a:cubicBezTo>
                  <a:cubicBezTo>
                    <a:pt x="1922" y="652"/>
                    <a:pt x="1771" y="468"/>
                    <a:pt x="1588" y="351"/>
                  </a:cubicBezTo>
                  <a:cubicBezTo>
                    <a:pt x="1521" y="301"/>
                    <a:pt x="1437" y="284"/>
                    <a:pt x="1354" y="284"/>
                  </a:cubicBezTo>
                  <a:cubicBezTo>
                    <a:pt x="1354" y="301"/>
                    <a:pt x="1437" y="318"/>
                    <a:pt x="1554" y="401"/>
                  </a:cubicBezTo>
                  <a:cubicBezTo>
                    <a:pt x="1705" y="535"/>
                    <a:pt x="1822" y="702"/>
                    <a:pt x="1888" y="902"/>
                  </a:cubicBezTo>
                  <a:cubicBezTo>
                    <a:pt x="1972" y="1187"/>
                    <a:pt x="1888" y="1504"/>
                    <a:pt x="1671" y="1704"/>
                  </a:cubicBezTo>
                  <a:cubicBezTo>
                    <a:pt x="1494" y="1870"/>
                    <a:pt x="1266" y="1956"/>
                    <a:pt x="1035" y="1956"/>
                  </a:cubicBezTo>
                  <a:cubicBezTo>
                    <a:pt x="917" y="1956"/>
                    <a:pt x="798" y="1933"/>
                    <a:pt x="685" y="1888"/>
                  </a:cubicBezTo>
                  <a:cubicBezTo>
                    <a:pt x="351" y="1721"/>
                    <a:pt x="151" y="1387"/>
                    <a:pt x="167" y="1019"/>
                  </a:cubicBezTo>
                  <a:cubicBezTo>
                    <a:pt x="167" y="719"/>
                    <a:pt x="318" y="435"/>
                    <a:pt x="552" y="268"/>
                  </a:cubicBezTo>
                  <a:cubicBezTo>
                    <a:pt x="719" y="151"/>
                    <a:pt x="919" y="84"/>
                    <a:pt x="1120" y="67"/>
                  </a:cubicBezTo>
                  <a:cubicBezTo>
                    <a:pt x="1203" y="67"/>
                    <a:pt x="1287" y="50"/>
                    <a:pt x="1354" y="50"/>
                  </a:cubicBezTo>
                  <a:cubicBezTo>
                    <a:pt x="1287" y="17"/>
                    <a:pt x="1203" y="0"/>
                    <a:pt x="112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85" name="Google Shape;1785;p40"/>
            <p:cNvSpPr/>
            <p:nvPr/>
          </p:nvSpPr>
          <p:spPr>
            <a:xfrm>
              <a:off x="1279389" y="2890704"/>
              <a:ext cx="65418" cy="67983"/>
            </a:xfrm>
            <a:custGeom>
              <a:avLst/>
              <a:gdLst/>
              <a:ahLst/>
              <a:cxnLst/>
              <a:rect l="l" t="t" r="r" b="b"/>
              <a:pathLst>
                <a:path w="2040" h="2120" extrusionOk="0">
                  <a:moveTo>
                    <a:pt x="1120" y="0"/>
                  </a:moveTo>
                  <a:cubicBezTo>
                    <a:pt x="903" y="0"/>
                    <a:pt x="686" y="67"/>
                    <a:pt x="502" y="184"/>
                  </a:cubicBezTo>
                  <a:cubicBezTo>
                    <a:pt x="201" y="368"/>
                    <a:pt x="34" y="685"/>
                    <a:pt x="18" y="1020"/>
                  </a:cubicBezTo>
                  <a:cubicBezTo>
                    <a:pt x="1" y="1454"/>
                    <a:pt x="235" y="1838"/>
                    <a:pt x="619" y="2039"/>
                  </a:cubicBezTo>
                  <a:cubicBezTo>
                    <a:pt x="744" y="2093"/>
                    <a:pt x="878" y="2119"/>
                    <a:pt x="1013" y="2119"/>
                  </a:cubicBezTo>
                  <a:cubicBezTo>
                    <a:pt x="1291" y="2119"/>
                    <a:pt x="1569" y="2008"/>
                    <a:pt x="1772" y="1805"/>
                  </a:cubicBezTo>
                  <a:cubicBezTo>
                    <a:pt x="1906" y="1688"/>
                    <a:pt x="1989" y="1521"/>
                    <a:pt x="2023" y="1337"/>
                  </a:cubicBezTo>
                  <a:cubicBezTo>
                    <a:pt x="2039" y="1187"/>
                    <a:pt x="2039" y="1020"/>
                    <a:pt x="1973" y="869"/>
                  </a:cubicBezTo>
                  <a:cubicBezTo>
                    <a:pt x="1906" y="669"/>
                    <a:pt x="1772" y="485"/>
                    <a:pt x="1588" y="368"/>
                  </a:cubicBezTo>
                  <a:cubicBezTo>
                    <a:pt x="1521" y="318"/>
                    <a:pt x="1438" y="284"/>
                    <a:pt x="1354" y="284"/>
                  </a:cubicBezTo>
                  <a:cubicBezTo>
                    <a:pt x="1354" y="301"/>
                    <a:pt x="1438" y="318"/>
                    <a:pt x="1555" y="418"/>
                  </a:cubicBezTo>
                  <a:cubicBezTo>
                    <a:pt x="1705" y="535"/>
                    <a:pt x="1822" y="702"/>
                    <a:pt x="1872" y="903"/>
                  </a:cubicBezTo>
                  <a:cubicBezTo>
                    <a:pt x="1973" y="1187"/>
                    <a:pt x="1889" y="1504"/>
                    <a:pt x="1672" y="1705"/>
                  </a:cubicBezTo>
                  <a:cubicBezTo>
                    <a:pt x="1495" y="1871"/>
                    <a:pt x="1266" y="1963"/>
                    <a:pt x="1035" y="1963"/>
                  </a:cubicBezTo>
                  <a:cubicBezTo>
                    <a:pt x="917" y="1963"/>
                    <a:pt x="799" y="1939"/>
                    <a:pt x="686" y="1888"/>
                  </a:cubicBezTo>
                  <a:cubicBezTo>
                    <a:pt x="352" y="1721"/>
                    <a:pt x="151" y="1387"/>
                    <a:pt x="151" y="1020"/>
                  </a:cubicBezTo>
                  <a:cubicBezTo>
                    <a:pt x="168" y="719"/>
                    <a:pt x="318" y="452"/>
                    <a:pt x="552" y="284"/>
                  </a:cubicBezTo>
                  <a:cubicBezTo>
                    <a:pt x="719" y="151"/>
                    <a:pt x="920" y="84"/>
                    <a:pt x="1120" y="67"/>
                  </a:cubicBezTo>
                  <a:cubicBezTo>
                    <a:pt x="1204" y="67"/>
                    <a:pt x="1271" y="67"/>
                    <a:pt x="1354" y="51"/>
                  </a:cubicBezTo>
                  <a:cubicBezTo>
                    <a:pt x="1288" y="17"/>
                    <a:pt x="1204" y="0"/>
                    <a:pt x="112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86" name="Google Shape;1786;p40"/>
            <p:cNvSpPr/>
            <p:nvPr/>
          </p:nvSpPr>
          <p:spPr>
            <a:xfrm>
              <a:off x="1797535" y="2579938"/>
              <a:ext cx="65386" cy="67566"/>
            </a:xfrm>
            <a:custGeom>
              <a:avLst/>
              <a:gdLst/>
              <a:ahLst/>
              <a:cxnLst/>
              <a:rect l="l" t="t" r="r" b="b"/>
              <a:pathLst>
                <a:path w="2039" h="2107" extrusionOk="0">
                  <a:moveTo>
                    <a:pt x="1120" y="0"/>
                  </a:moveTo>
                  <a:cubicBezTo>
                    <a:pt x="902" y="0"/>
                    <a:pt x="685" y="67"/>
                    <a:pt x="501" y="184"/>
                  </a:cubicBezTo>
                  <a:cubicBezTo>
                    <a:pt x="201" y="368"/>
                    <a:pt x="17" y="685"/>
                    <a:pt x="17" y="1020"/>
                  </a:cubicBezTo>
                  <a:cubicBezTo>
                    <a:pt x="0" y="1437"/>
                    <a:pt x="234" y="1838"/>
                    <a:pt x="618" y="2022"/>
                  </a:cubicBezTo>
                  <a:cubicBezTo>
                    <a:pt x="749" y="2079"/>
                    <a:pt x="888" y="2107"/>
                    <a:pt x="1027" y="2107"/>
                  </a:cubicBezTo>
                  <a:cubicBezTo>
                    <a:pt x="1295" y="2107"/>
                    <a:pt x="1562" y="2003"/>
                    <a:pt x="1771" y="1805"/>
                  </a:cubicBezTo>
                  <a:cubicBezTo>
                    <a:pt x="1905" y="1688"/>
                    <a:pt x="1988" y="1521"/>
                    <a:pt x="2022" y="1337"/>
                  </a:cubicBezTo>
                  <a:cubicBezTo>
                    <a:pt x="2039" y="1187"/>
                    <a:pt x="2022" y="1020"/>
                    <a:pt x="1972" y="869"/>
                  </a:cubicBezTo>
                  <a:cubicBezTo>
                    <a:pt x="1905" y="652"/>
                    <a:pt x="1771" y="485"/>
                    <a:pt x="1571" y="351"/>
                  </a:cubicBezTo>
                  <a:cubicBezTo>
                    <a:pt x="1521" y="318"/>
                    <a:pt x="1437" y="284"/>
                    <a:pt x="1354" y="284"/>
                  </a:cubicBezTo>
                  <a:cubicBezTo>
                    <a:pt x="1354" y="301"/>
                    <a:pt x="1437" y="318"/>
                    <a:pt x="1554" y="401"/>
                  </a:cubicBezTo>
                  <a:cubicBezTo>
                    <a:pt x="1704" y="535"/>
                    <a:pt x="1821" y="702"/>
                    <a:pt x="1871" y="903"/>
                  </a:cubicBezTo>
                  <a:cubicBezTo>
                    <a:pt x="1972" y="1187"/>
                    <a:pt x="1888" y="1504"/>
                    <a:pt x="1671" y="1705"/>
                  </a:cubicBezTo>
                  <a:cubicBezTo>
                    <a:pt x="1494" y="1871"/>
                    <a:pt x="1266" y="1963"/>
                    <a:pt x="1034" y="1963"/>
                  </a:cubicBezTo>
                  <a:cubicBezTo>
                    <a:pt x="917" y="1963"/>
                    <a:pt x="798" y="1939"/>
                    <a:pt x="685" y="1889"/>
                  </a:cubicBezTo>
                  <a:cubicBezTo>
                    <a:pt x="351" y="1721"/>
                    <a:pt x="151" y="1387"/>
                    <a:pt x="151" y="1020"/>
                  </a:cubicBezTo>
                  <a:cubicBezTo>
                    <a:pt x="151" y="719"/>
                    <a:pt x="301" y="452"/>
                    <a:pt x="552" y="268"/>
                  </a:cubicBezTo>
                  <a:cubicBezTo>
                    <a:pt x="719" y="151"/>
                    <a:pt x="919" y="84"/>
                    <a:pt x="1120" y="67"/>
                  </a:cubicBezTo>
                  <a:cubicBezTo>
                    <a:pt x="1203" y="67"/>
                    <a:pt x="1270" y="67"/>
                    <a:pt x="1354" y="51"/>
                  </a:cubicBezTo>
                  <a:cubicBezTo>
                    <a:pt x="1287" y="17"/>
                    <a:pt x="1203" y="0"/>
                    <a:pt x="112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87" name="Google Shape;1787;p40"/>
            <p:cNvSpPr/>
            <p:nvPr/>
          </p:nvSpPr>
          <p:spPr>
            <a:xfrm>
              <a:off x="1175458" y="1831964"/>
              <a:ext cx="242751" cy="305956"/>
            </a:xfrm>
            <a:custGeom>
              <a:avLst/>
              <a:gdLst/>
              <a:ahLst/>
              <a:cxnLst/>
              <a:rect l="l" t="t" r="r" b="b"/>
              <a:pathLst>
                <a:path w="7570" h="9541" extrusionOk="0">
                  <a:moveTo>
                    <a:pt x="4295" y="0"/>
                  </a:moveTo>
                  <a:lnTo>
                    <a:pt x="0" y="9541"/>
                  </a:lnTo>
                  <a:lnTo>
                    <a:pt x="0" y="9541"/>
                  </a:lnTo>
                  <a:lnTo>
                    <a:pt x="6634" y="9274"/>
                  </a:lnTo>
                  <a:cubicBezTo>
                    <a:pt x="6658" y="9275"/>
                    <a:pt x="6682" y="9276"/>
                    <a:pt x="6705" y="9276"/>
                  </a:cubicBezTo>
                  <a:cubicBezTo>
                    <a:pt x="6915" y="9276"/>
                    <a:pt x="7122" y="9212"/>
                    <a:pt x="7302" y="9106"/>
                  </a:cubicBezTo>
                  <a:cubicBezTo>
                    <a:pt x="7536" y="8906"/>
                    <a:pt x="7553" y="8555"/>
                    <a:pt x="7553" y="8254"/>
                  </a:cubicBezTo>
                  <a:cubicBezTo>
                    <a:pt x="7569" y="7235"/>
                    <a:pt x="7519" y="6082"/>
                    <a:pt x="6751" y="5431"/>
                  </a:cubicBezTo>
                  <a:cubicBezTo>
                    <a:pt x="6383" y="5130"/>
                    <a:pt x="5915" y="4979"/>
                    <a:pt x="5598" y="4645"/>
                  </a:cubicBezTo>
                  <a:cubicBezTo>
                    <a:pt x="5214" y="4228"/>
                    <a:pt x="5130" y="3609"/>
                    <a:pt x="5147" y="3041"/>
                  </a:cubicBezTo>
                  <a:cubicBezTo>
                    <a:pt x="5180" y="2473"/>
                    <a:pt x="5297" y="1905"/>
                    <a:pt x="5230" y="1337"/>
                  </a:cubicBezTo>
                  <a:cubicBezTo>
                    <a:pt x="5147" y="769"/>
                    <a:pt x="4846" y="184"/>
                    <a:pt x="42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88" name="Google Shape;1788;p40"/>
            <p:cNvSpPr/>
            <p:nvPr/>
          </p:nvSpPr>
          <p:spPr>
            <a:xfrm>
              <a:off x="1045264" y="1753719"/>
              <a:ext cx="272221" cy="547713"/>
            </a:xfrm>
            <a:custGeom>
              <a:avLst/>
              <a:gdLst/>
              <a:ahLst/>
              <a:cxnLst/>
              <a:rect l="l" t="t" r="r" b="b"/>
              <a:pathLst>
                <a:path w="8489" h="17080" extrusionOk="0">
                  <a:moveTo>
                    <a:pt x="4378" y="1"/>
                  </a:moveTo>
                  <a:lnTo>
                    <a:pt x="0" y="3326"/>
                  </a:lnTo>
                  <a:lnTo>
                    <a:pt x="468" y="14354"/>
                  </a:lnTo>
                  <a:cubicBezTo>
                    <a:pt x="533" y="15883"/>
                    <a:pt x="1787" y="17080"/>
                    <a:pt x="3303" y="17080"/>
                  </a:cubicBezTo>
                  <a:cubicBezTo>
                    <a:pt x="3343" y="17080"/>
                    <a:pt x="3384" y="17079"/>
                    <a:pt x="3426" y="17077"/>
                  </a:cubicBezTo>
                  <a:cubicBezTo>
                    <a:pt x="4996" y="17010"/>
                    <a:pt x="6199" y="15690"/>
                    <a:pt x="6149" y="14136"/>
                  </a:cubicBezTo>
                  <a:cubicBezTo>
                    <a:pt x="6099" y="12800"/>
                    <a:pt x="6049" y="11530"/>
                    <a:pt x="6049" y="11530"/>
                  </a:cubicBezTo>
                  <a:cubicBezTo>
                    <a:pt x="6049" y="11530"/>
                    <a:pt x="8221" y="11296"/>
                    <a:pt x="8355" y="9124"/>
                  </a:cubicBezTo>
                  <a:cubicBezTo>
                    <a:pt x="8488" y="6952"/>
                    <a:pt x="8355" y="1956"/>
                    <a:pt x="8355" y="1956"/>
                  </a:cubicBezTo>
                  <a:lnTo>
                    <a:pt x="4378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89" name="Google Shape;1789;p40"/>
            <p:cNvSpPr/>
            <p:nvPr/>
          </p:nvSpPr>
          <p:spPr>
            <a:xfrm>
              <a:off x="1278876" y="1924126"/>
              <a:ext cx="20908" cy="18054"/>
            </a:xfrm>
            <a:custGeom>
              <a:avLst/>
              <a:gdLst/>
              <a:ahLst/>
              <a:cxnLst/>
              <a:rect l="l" t="t" r="r" b="b"/>
              <a:pathLst>
                <a:path w="652" h="563" extrusionOk="0">
                  <a:moveTo>
                    <a:pt x="368" y="0"/>
                  </a:moveTo>
                  <a:cubicBezTo>
                    <a:pt x="117" y="0"/>
                    <a:pt x="0" y="301"/>
                    <a:pt x="167" y="485"/>
                  </a:cubicBezTo>
                  <a:cubicBezTo>
                    <a:pt x="226" y="538"/>
                    <a:pt x="296" y="563"/>
                    <a:pt x="363" y="563"/>
                  </a:cubicBezTo>
                  <a:cubicBezTo>
                    <a:pt x="506" y="563"/>
                    <a:pt x="641" y="454"/>
                    <a:pt x="652" y="284"/>
                  </a:cubicBezTo>
                  <a:cubicBezTo>
                    <a:pt x="652" y="134"/>
                    <a:pt x="518" y="0"/>
                    <a:pt x="3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90" name="Google Shape;1790;p40"/>
            <p:cNvSpPr/>
            <p:nvPr/>
          </p:nvSpPr>
          <p:spPr>
            <a:xfrm>
              <a:off x="1272430" y="1912549"/>
              <a:ext cx="36461" cy="11192"/>
            </a:xfrm>
            <a:custGeom>
              <a:avLst/>
              <a:gdLst/>
              <a:ahLst/>
              <a:cxnLst/>
              <a:rect l="l" t="t" r="r" b="b"/>
              <a:pathLst>
                <a:path w="1137" h="349" extrusionOk="0">
                  <a:moveTo>
                    <a:pt x="544" y="1"/>
                  </a:moveTo>
                  <a:cubicBezTo>
                    <a:pt x="401" y="1"/>
                    <a:pt x="257" y="43"/>
                    <a:pt x="134" y="127"/>
                  </a:cubicBezTo>
                  <a:cubicBezTo>
                    <a:pt x="34" y="194"/>
                    <a:pt x="1" y="261"/>
                    <a:pt x="17" y="278"/>
                  </a:cubicBezTo>
                  <a:cubicBezTo>
                    <a:pt x="21" y="281"/>
                    <a:pt x="26" y="283"/>
                    <a:pt x="33" y="283"/>
                  </a:cubicBezTo>
                  <a:cubicBezTo>
                    <a:pt x="92" y="283"/>
                    <a:pt x="275" y="176"/>
                    <a:pt x="522" y="176"/>
                  </a:cubicBezTo>
                  <a:cubicBezTo>
                    <a:pt x="537" y="176"/>
                    <a:pt x="553" y="177"/>
                    <a:pt x="569" y="177"/>
                  </a:cubicBezTo>
                  <a:cubicBezTo>
                    <a:pt x="845" y="193"/>
                    <a:pt x="1036" y="349"/>
                    <a:pt x="1105" y="349"/>
                  </a:cubicBezTo>
                  <a:cubicBezTo>
                    <a:pt x="1111" y="349"/>
                    <a:pt x="1116" y="347"/>
                    <a:pt x="1120" y="345"/>
                  </a:cubicBezTo>
                  <a:cubicBezTo>
                    <a:pt x="1137" y="328"/>
                    <a:pt x="1104" y="261"/>
                    <a:pt x="1020" y="177"/>
                  </a:cubicBezTo>
                  <a:cubicBezTo>
                    <a:pt x="884" y="60"/>
                    <a:pt x="714" y="1"/>
                    <a:pt x="5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91" name="Google Shape;1791;p40"/>
            <p:cNvSpPr/>
            <p:nvPr/>
          </p:nvSpPr>
          <p:spPr>
            <a:xfrm>
              <a:off x="1175458" y="1924126"/>
              <a:ext cx="20940" cy="18054"/>
            </a:xfrm>
            <a:custGeom>
              <a:avLst/>
              <a:gdLst/>
              <a:ahLst/>
              <a:cxnLst/>
              <a:rect l="l" t="t" r="r" b="b"/>
              <a:pathLst>
                <a:path w="653" h="563" extrusionOk="0">
                  <a:moveTo>
                    <a:pt x="368" y="0"/>
                  </a:moveTo>
                  <a:cubicBezTo>
                    <a:pt x="117" y="0"/>
                    <a:pt x="0" y="301"/>
                    <a:pt x="184" y="485"/>
                  </a:cubicBezTo>
                  <a:cubicBezTo>
                    <a:pt x="238" y="538"/>
                    <a:pt x="306" y="563"/>
                    <a:pt x="372" y="563"/>
                  </a:cubicBezTo>
                  <a:cubicBezTo>
                    <a:pt x="514" y="563"/>
                    <a:pt x="652" y="454"/>
                    <a:pt x="652" y="284"/>
                  </a:cubicBezTo>
                  <a:cubicBezTo>
                    <a:pt x="652" y="134"/>
                    <a:pt x="518" y="0"/>
                    <a:pt x="3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92" name="Google Shape;1792;p40"/>
            <p:cNvSpPr/>
            <p:nvPr/>
          </p:nvSpPr>
          <p:spPr>
            <a:xfrm>
              <a:off x="1166351" y="1912549"/>
              <a:ext cx="35916" cy="11192"/>
            </a:xfrm>
            <a:custGeom>
              <a:avLst/>
              <a:gdLst/>
              <a:ahLst/>
              <a:cxnLst/>
              <a:rect l="l" t="t" r="r" b="b"/>
              <a:pathLst>
                <a:path w="1120" h="349" extrusionOk="0">
                  <a:moveTo>
                    <a:pt x="537" y="1"/>
                  </a:moveTo>
                  <a:cubicBezTo>
                    <a:pt x="397" y="1"/>
                    <a:pt x="257" y="43"/>
                    <a:pt x="134" y="127"/>
                  </a:cubicBezTo>
                  <a:cubicBezTo>
                    <a:pt x="34" y="194"/>
                    <a:pt x="0" y="261"/>
                    <a:pt x="17" y="278"/>
                  </a:cubicBezTo>
                  <a:cubicBezTo>
                    <a:pt x="21" y="281"/>
                    <a:pt x="26" y="283"/>
                    <a:pt x="33" y="283"/>
                  </a:cubicBezTo>
                  <a:cubicBezTo>
                    <a:pt x="91" y="283"/>
                    <a:pt x="275" y="176"/>
                    <a:pt x="521" y="176"/>
                  </a:cubicBezTo>
                  <a:cubicBezTo>
                    <a:pt x="537" y="176"/>
                    <a:pt x="553" y="177"/>
                    <a:pt x="569" y="177"/>
                  </a:cubicBezTo>
                  <a:cubicBezTo>
                    <a:pt x="844" y="193"/>
                    <a:pt x="1036" y="349"/>
                    <a:pt x="1091" y="349"/>
                  </a:cubicBezTo>
                  <a:cubicBezTo>
                    <a:pt x="1097" y="349"/>
                    <a:pt x="1100" y="347"/>
                    <a:pt x="1103" y="345"/>
                  </a:cubicBezTo>
                  <a:cubicBezTo>
                    <a:pt x="1120" y="328"/>
                    <a:pt x="1086" y="261"/>
                    <a:pt x="1003" y="177"/>
                  </a:cubicBezTo>
                  <a:cubicBezTo>
                    <a:pt x="867" y="60"/>
                    <a:pt x="702" y="1"/>
                    <a:pt x="5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93" name="Google Shape;1793;p40"/>
            <p:cNvSpPr/>
            <p:nvPr/>
          </p:nvSpPr>
          <p:spPr>
            <a:xfrm>
              <a:off x="1147046" y="2091807"/>
              <a:ext cx="92739" cy="49480"/>
            </a:xfrm>
            <a:custGeom>
              <a:avLst/>
              <a:gdLst/>
              <a:ahLst/>
              <a:cxnLst/>
              <a:rect l="l" t="t" r="r" b="b"/>
              <a:pathLst>
                <a:path w="2892" h="1543" extrusionOk="0">
                  <a:moveTo>
                    <a:pt x="1" y="1"/>
                  </a:moveTo>
                  <a:cubicBezTo>
                    <a:pt x="1" y="1"/>
                    <a:pt x="677" y="1543"/>
                    <a:pt x="2702" y="1543"/>
                  </a:cubicBezTo>
                  <a:cubicBezTo>
                    <a:pt x="2764" y="1543"/>
                    <a:pt x="2827" y="1541"/>
                    <a:pt x="2892" y="1538"/>
                  </a:cubicBezTo>
                  <a:lnTo>
                    <a:pt x="2875" y="987"/>
                  </a:lnTo>
                  <a:cubicBezTo>
                    <a:pt x="1839" y="937"/>
                    <a:pt x="836" y="602"/>
                    <a:pt x="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94" name="Google Shape;1794;p40"/>
            <p:cNvSpPr/>
            <p:nvPr/>
          </p:nvSpPr>
          <p:spPr>
            <a:xfrm>
              <a:off x="1234943" y="1920887"/>
              <a:ext cx="26263" cy="84530"/>
            </a:xfrm>
            <a:custGeom>
              <a:avLst/>
              <a:gdLst/>
              <a:ahLst/>
              <a:cxnLst/>
              <a:rect l="l" t="t" r="r" b="b"/>
              <a:pathLst>
                <a:path w="819" h="2636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168"/>
                    <a:pt x="50" y="318"/>
                    <a:pt x="100" y="469"/>
                  </a:cubicBezTo>
                  <a:cubicBezTo>
                    <a:pt x="184" y="770"/>
                    <a:pt x="318" y="1171"/>
                    <a:pt x="451" y="1605"/>
                  </a:cubicBezTo>
                  <a:cubicBezTo>
                    <a:pt x="535" y="1822"/>
                    <a:pt x="602" y="2039"/>
                    <a:pt x="668" y="2223"/>
                  </a:cubicBezTo>
                  <a:cubicBezTo>
                    <a:pt x="702" y="2307"/>
                    <a:pt x="719" y="2390"/>
                    <a:pt x="702" y="2474"/>
                  </a:cubicBezTo>
                  <a:cubicBezTo>
                    <a:pt x="685" y="2524"/>
                    <a:pt x="618" y="2541"/>
                    <a:pt x="535" y="2541"/>
                  </a:cubicBezTo>
                  <a:cubicBezTo>
                    <a:pt x="368" y="2541"/>
                    <a:pt x="201" y="2557"/>
                    <a:pt x="50" y="2607"/>
                  </a:cubicBezTo>
                  <a:cubicBezTo>
                    <a:pt x="148" y="2627"/>
                    <a:pt x="240" y="2635"/>
                    <a:pt x="333" y="2635"/>
                  </a:cubicBezTo>
                  <a:cubicBezTo>
                    <a:pt x="399" y="2635"/>
                    <a:pt x="466" y="2631"/>
                    <a:pt x="535" y="2624"/>
                  </a:cubicBezTo>
                  <a:lnTo>
                    <a:pt x="668" y="2624"/>
                  </a:lnTo>
                  <a:cubicBezTo>
                    <a:pt x="719" y="2607"/>
                    <a:pt x="769" y="2557"/>
                    <a:pt x="802" y="2507"/>
                  </a:cubicBezTo>
                  <a:cubicBezTo>
                    <a:pt x="819" y="2407"/>
                    <a:pt x="819" y="2290"/>
                    <a:pt x="769" y="2190"/>
                  </a:cubicBezTo>
                  <a:cubicBezTo>
                    <a:pt x="702" y="2006"/>
                    <a:pt x="635" y="1789"/>
                    <a:pt x="568" y="1572"/>
                  </a:cubicBezTo>
                  <a:cubicBezTo>
                    <a:pt x="435" y="1137"/>
                    <a:pt x="301" y="736"/>
                    <a:pt x="184" y="452"/>
                  </a:cubicBezTo>
                  <a:cubicBezTo>
                    <a:pt x="151" y="285"/>
                    <a:pt x="84" y="135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95" name="Google Shape;1795;p40"/>
            <p:cNvSpPr/>
            <p:nvPr/>
          </p:nvSpPr>
          <p:spPr>
            <a:xfrm>
              <a:off x="1216184" y="2012536"/>
              <a:ext cx="23602" cy="21710"/>
            </a:xfrm>
            <a:custGeom>
              <a:avLst/>
              <a:gdLst/>
              <a:ahLst/>
              <a:cxnLst/>
              <a:rect l="l" t="t" r="r" b="b"/>
              <a:pathLst>
                <a:path w="736" h="677" extrusionOk="0">
                  <a:moveTo>
                    <a:pt x="418" y="0"/>
                  </a:moveTo>
                  <a:lnTo>
                    <a:pt x="418" y="0"/>
                  </a:lnTo>
                  <a:cubicBezTo>
                    <a:pt x="301" y="34"/>
                    <a:pt x="201" y="100"/>
                    <a:pt x="117" y="184"/>
                  </a:cubicBezTo>
                  <a:cubicBezTo>
                    <a:pt x="34" y="267"/>
                    <a:pt x="0" y="384"/>
                    <a:pt x="34" y="501"/>
                  </a:cubicBezTo>
                  <a:cubicBezTo>
                    <a:pt x="103" y="612"/>
                    <a:pt x="218" y="677"/>
                    <a:pt x="341" y="677"/>
                  </a:cubicBezTo>
                  <a:cubicBezTo>
                    <a:pt x="366" y="677"/>
                    <a:pt x="392" y="674"/>
                    <a:pt x="418" y="668"/>
                  </a:cubicBezTo>
                  <a:cubicBezTo>
                    <a:pt x="535" y="635"/>
                    <a:pt x="635" y="568"/>
                    <a:pt x="685" y="451"/>
                  </a:cubicBezTo>
                  <a:cubicBezTo>
                    <a:pt x="736" y="351"/>
                    <a:pt x="736" y="217"/>
                    <a:pt x="652" y="117"/>
                  </a:cubicBezTo>
                  <a:cubicBezTo>
                    <a:pt x="600" y="65"/>
                    <a:pt x="528" y="39"/>
                    <a:pt x="457" y="39"/>
                  </a:cubicBezTo>
                  <a:cubicBezTo>
                    <a:pt x="414" y="39"/>
                    <a:pt x="372" y="48"/>
                    <a:pt x="335" y="67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96" name="Google Shape;1796;p40"/>
            <p:cNvSpPr/>
            <p:nvPr/>
          </p:nvSpPr>
          <p:spPr>
            <a:xfrm>
              <a:off x="1214580" y="2011958"/>
              <a:ext cx="27354" cy="16419"/>
            </a:xfrm>
            <a:custGeom>
              <a:avLst/>
              <a:gdLst/>
              <a:ahLst/>
              <a:cxnLst/>
              <a:rect l="l" t="t" r="r" b="b"/>
              <a:pathLst>
                <a:path w="853" h="512" extrusionOk="0">
                  <a:moveTo>
                    <a:pt x="41" y="0"/>
                  </a:moveTo>
                  <a:cubicBezTo>
                    <a:pt x="38" y="0"/>
                    <a:pt x="36" y="1"/>
                    <a:pt x="34" y="1"/>
                  </a:cubicBezTo>
                  <a:cubicBezTo>
                    <a:pt x="0" y="1"/>
                    <a:pt x="67" y="269"/>
                    <a:pt x="334" y="419"/>
                  </a:cubicBezTo>
                  <a:cubicBezTo>
                    <a:pt x="457" y="488"/>
                    <a:pt x="577" y="512"/>
                    <a:pt x="670" y="512"/>
                  </a:cubicBezTo>
                  <a:cubicBezTo>
                    <a:pt x="779" y="512"/>
                    <a:pt x="852" y="480"/>
                    <a:pt x="852" y="453"/>
                  </a:cubicBezTo>
                  <a:cubicBezTo>
                    <a:pt x="836" y="419"/>
                    <a:pt x="635" y="402"/>
                    <a:pt x="418" y="285"/>
                  </a:cubicBezTo>
                  <a:cubicBezTo>
                    <a:pt x="211" y="158"/>
                    <a:pt x="95" y="0"/>
                    <a:pt x="4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97" name="Google Shape;1797;p40"/>
            <p:cNvSpPr/>
            <p:nvPr/>
          </p:nvSpPr>
          <p:spPr>
            <a:xfrm>
              <a:off x="1084386" y="1734895"/>
              <a:ext cx="249710" cy="174030"/>
            </a:xfrm>
            <a:custGeom>
              <a:avLst/>
              <a:gdLst/>
              <a:ahLst/>
              <a:cxnLst/>
              <a:rect l="l" t="t" r="r" b="b"/>
              <a:pathLst>
                <a:path w="7787" h="5427" extrusionOk="0">
                  <a:moveTo>
                    <a:pt x="3835" y="0"/>
                  </a:moveTo>
                  <a:cubicBezTo>
                    <a:pt x="3527" y="0"/>
                    <a:pt x="3219" y="40"/>
                    <a:pt x="2924" y="120"/>
                  </a:cubicBezTo>
                  <a:cubicBezTo>
                    <a:pt x="1688" y="471"/>
                    <a:pt x="735" y="1457"/>
                    <a:pt x="418" y="2710"/>
                  </a:cubicBezTo>
                  <a:lnTo>
                    <a:pt x="568" y="2576"/>
                  </a:lnTo>
                  <a:lnTo>
                    <a:pt x="568" y="2576"/>
                  </a:lnTo>
                  <a:cubicBezTo>
                    <a:pt x="551" y="3044"/>
                    <a:pt x="284" y="3462"/>
                    <a:pt x="150" y="3913"/>
                  </a:cubicBezTo>
                  <a:cubicBezTo>
                    <a:pt x="0" y="4364"/>
                    <a:pt x="17" y="4932"/>
                    <a:pt x="434" y="5199"/>
                  </a:cubicBezTo>
                  <a:cubicBezTo>
                    <a:pt x="551" y="5283"/>
                    <a:pt x="668" y="5333"/>
                    <a:pt x="802" y="5350"/>
                  </a:cubicBezTo>
                  <a:cubicBezTo>
                    <a:pt x="992" y="5405"/>
                    <a:pt x="1190" y="5427"/>
                    <a:pt x="1390" y="5427"/>
                  </a:cubicBezTo>
                  <a:cubicBezTo>
                    <a:pt x="1735" y="5427"/>
                    <a:pt x="2091" y="5363"/>
                    <a:pt x="2439" y="5300"/>
                  </a:cubicBezTo>
                  <a:lnTo>
                    <a:pt x="2506" y="4063"/>
                  </a:lnTo>
                  <a:cubicBezTo>
                    <a:pt x="2590" y="4448"/>
                    <a:pt x="2790" y="4798"/>
                    <a:pt x="3108" y="5032"/>
                  </a:cubicBezTo>
                  <a:cubicBezTo>
                    <a:pt x="3325" y="5206"/>
                    <a:pt x="3584" y="5295"/>
                    <a:pt x="3849" y="5295"/>
                  </a:cubicBezTo>
                  <a:cubicBezTo>
                    <a:pt x="3992" y="5295"/>
                    <a:pt x="4137" y="5269"/>
                    <a:pt x="4277" y="5216"/>
                  </a:cubicBezTo>
                  <a:cubicBezTo>
                    <a:pt x="4600" y="5069"/>
                    <a:pt x="4820" y="4716"/>
                    <a:pt x="4744" y="4395"/>
                  </a:cubicBezTo>
                  <a:lnTo>
                    <a:pt x="4744" y="4395"/>
                  </a:lnTo>
                  <a:cubicBezTo>
                    <a:pt x="4929" y="4791"/>
                    <a:pt x="5397" y="5060"/>
                    <a:pt x="5865" y="5166"/>
                  </a:cubicBezTo>
                  <a:cubicBezTo>
                    <a:pt x="6098" y="5196"/>
                    <a:pt x="6334" y="5213"/>
                    <a:pt x="6572" y="5213"/>
                  </a:cubicBezTo>
                  <a:cubicBezTo>
                    <a:pt x="6863" y="5213"/>
                    <a:pt x="7158" y="5188"/>
                    <a:pt x="7452" y="5133"/>
                  </a:cubicBezTo>
                  <a:cubicBezTo>
                    <a:pt x="7185" y="4715"/>
                    <a:pt x="7369" y="4214"/>
                    <a:pt x="7519" y="3763"/>
                  </a:cubicBezTo>
                  <a:cubicBezTo>
                    <a:pt x="7669" y="3311"/>
                    <a:pt x="7786" y="2760"/>
                    <a:pt x="7452" y="2409"/>
                  </a:cubicBezTo>
                  <a:cubicBezTo>
                    <a:pt x="7318" y="2292"/>
                    <a:pt x="7201" y="2192"/>
                    <a:pt x="7068" y="2108"/>
                  </a:cubicBezTo>
                  <a:cubicBezTo>
                    <a:pt x="6784" y="1858"/>
                    <a:pt x="6650" y="1524"/>
                    <a:pt x="6450" y="1240"/>
                  </a:cubicBezTo>
                  <a:cubicBezTo>
                    <a:pt x="5896" y="441"/>
                    <a:pt x="4866" y="0"/>
                    <a:pt x="38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98" name="Google Shape;1798;p40"/>
            <p:cNvSpPr/>
            <p:nvPr/>
          </p:nvSpPr>
          <p:spPr>
            <a:xfrm>
              <a:off x="904872" y="1753751"/>
              <a:ext cx="254552" cy="409887"/>
            </a:xfrm>
            <a:custGeom>
              <a:avLst/>
              <a:gdLst/>
              <a:ahLst/>
              <a:cxnLst/>
              <a:rect l="l" t="t" r="r" b="b"/>
              <a:pathLst>
                <a:path w="7938" h="12782" extrusionOk="0">
                  <a:moveTo>
                    <a:pt x="6153" y="0"/>
                  </a:moveTo>
                  <a:cubicBezTo>
                    <a:pt x="5878" y="0"/>
                    <a:pt x="5604" y="20"/>
                    <a:pt x="5331" y="67"/>
                  </a:cubicBezTo>
                  <a:cubicBezTo>
                    <a:pt x="4479" y="234"/>
                    <a:pt x="3626" y="752"/>
                    <a:pt x="3309" y="1554"/>
                  </a:cubicBezTo>
                  <a:cubicBezTo>
                    <a:pt x="2958" y="2473"/>
                    <a:pt x="3309" y="3592"/>
                    <a:pt x="2791" y="4444"/>
                  </a:cubicBezTo>
                  <a:cubicBezTo>
                    <a:pt x="2457" y="5012"/>
                    <a:pt x="1788" y="5297"/>
                    <a:pt x="1287" y="5748"/>
                  </a:cubicBezTo>
                  <a:cubicBezTo>
                    <a:pt x="435" y="6483"/>
                    <a:pt x="51" y="7669"/>
                    <a:pt x="17" y="8805"/>
                  </a:cubicBezTo>
                  <a:cubicBezTo>
                    <a:pt x="1" y="9925"/>
                    <a:pt x="435" y="11679"/>
                    <a:pt x="736" y="12782"/>
                  </a:cubicBezTo>
                  <a:cubicBezTo>
                    <a:pt x="2791" y="12598"/>
                    <a:pt x="4896" y="12732"/>
                    <a:pt x="6951" y="12548"/>
                  </a:cubicBezTo>
                  <a:cubicBezTo>
                    <a:pt x="6484" y="12331"/>
                    <a:pt x="6250" y="10977"/>
                    <a:pt x="6333" y="10459"/>
                  </a:cubicBezTo>
                  <a:cubicBezTo>
                    <a:pt x="6417" y="9958"/>
                    <a:pt x="6701" y="9507"/>
                    <a:pt x="6918" y="9056"/>
                  </a:cubicBezTo>
                  <a:cubicBezTo>
                    <a:pt x="7135" y="8588"/>
                    <a:pt x="7302" y="8053"/>
                    <a:pt x="7135" y="7569"/>
                  </a:cubicBezTo>
                  <a:cubicBezTo>
                    <a:pt x="6968" y="7051"/>
                    <a:pt x="6450" y="6683"/>
                    <a:pt x="6266" y="6165"/>
                  </a:cubicBezTo>
                  <a:cubicBezTo>
                    <a:pt x="6066" y="5614"/>
                    <a:pt x="6266" y="4996"/>
                    <a:pt x="6450" y="4444"/>
                  </a:cubicBezTo>
                  <a:cubicBezTo>
                    <a:pt x="6951" y="3024"/>
                    <a:pt x="7453" y="1604"/>
                    <a:pt x="7937" y="184"/>
                  </a:cubicBezTo>
                  <a:cubicBezTo>
                    <a:pt x="7353" y="92"/>
                    <a:pt x="6752" y="0"/>
                    <a:pt x="61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799" name="Google Shape;1799;p40"/>
            <p:cNvSpPr/>
            <p:nvPr/>
          </p:nvSpPr>
          <p:spPr>
            <a:xfrm>
              <a:off x="932739" y="1746151"/>
              <a:ext cx="213281" cy="190545"/>
            </a:xfrm>
            <a:custGeom>
              <a:avLst/>
              <a:gdLst/>
              <a:ahLst/>
              <a:cxnLst/>
              <a:rect l="l" t="t" r="r" b="b"/>
              <a:pathLst>
                <a:path w="6651" h="5942" extrusionOk="0">
                  <a:moveTo>
                    <a:pt x="5026" y="1"/>
                  </a:moveTo>
                  <a:cubicBezTo>
                    <a:pt x="4988" y="1"/>
                    <a:pt x="4950" y="2"/>
                    <a:pt x="4913" y="3"/>
                  </a:cubicBezTo>
                  <a:cubicBezTo>
                    <a:pt x="4595" y="3"/>
                    <a:pt x="4295" y="53"/>
                    <a:pt x="3994" y="120"/>
                  </a:cubicBezTo>
                  <a:cubicBezTo>
                    <a:pt x="3626" y="203"/>
                    <a:pt x="3292" y="337"/>
                    <a:pt x="2991" y="521"/>
                  </a:cubicBezTo>
                  <a:cubicBezTo>
                    <a:pt x="2640" y="738"/>
                    <a:pt x="2373" y="1056"/>
                    <a:pt x="2223" y="1440"/>
                  </a:cubicBezTo>
                  <a:cubicBezTo>
                    <a:pt x="2072" y="1841"/>
                    <a:pt x="2006" y="2275"/>
                    <a:pt x="2022" y="2693"/>
                  </a:cubicBezTo>
                  <a:cubicBezTo>
                    <a:pt x="2022" y="3144"/>
                    <a:pt x="2072" y="3562"/>
                    <a:pt x="2072" y="3963"/>
                  </a:cubicBezTo>
                  <a:cubicBezTo>
                    <a:pt x="2106" y="4347"/>
                    <a:pt x="2039" y="4715"/>
                    <a:pt x="1905" y="5082"/>
                  </a:cubicBezTo>
                  <a:cubicBezTo>
                    <a:pt x="1772" y="5383"/>
                    <a:pt x="1521" y="5634"/>
                    <a:pt x="1204" y="5767"/>
                  </a:cubicBezTo>
                  <a:cubicBezTo>
                    <a:pt x="1113" y="5801"/>
                    <a:pt x="1016" y="5818"/>
                    <a:pt x="919" y="5818"/>
                  </a:cubicBezTo>
                  <a:cubicBezTo>
                    <a:pt x="730" y="5818"/>
                    <a:pt x="539" y="5755"/>
                    <a:pt x="385" y="5634"/>
                  </a:cubicBezTo>
                  <a:cubicBezTo>
                    <a:pt x="201" y="5500"/>
                    <a:pt x="101" y="5249"/>
                    <a:pt x="151" y="5016"/>
                  </a:cubicBezTo>
                  <a:cubicBezTo>
                    <a:pt x="184" y="4832"/>
                    <a:pt x="318" y="4681"/>
                    <a:pt x="502" y="4648"/>
                  </a:cubicBezTo>
                  <a:cubicBezTo>
                    <a:pt x="529" y="4644"/>
                    <a:pt x="557" y="4642"/>
                    <a:pt x="584" y="4642"/>
                  </a:cubicBezTo>
                  <a:cubicBezTo>
                    <a:pt x="673" y="4642"/>
                    <a:pt x="759" y="4664"/>
                    <a:pt x="836" y="4715"/>
                  </a:cubicBezTo>
                  <a:cubicBezTo>
                    <a:pt x="903" y="4765"/>
                    <a:pt x="919" y="4798"/>
                    <a:pt x="936" y="4798"/>
                  </a:cubicBezTo>
                  <a:cubicBezTo>
                    <a:pt x="936" y="4798"/>
                    <a:pt x="919" y="4748"/>
                    <a:pt x="853" y="4698"/>
                  </a:cubicBezTo>
                  <a:cubicBezTo>
                    <a:pt x="774" y="4632"/>
                    <a:pt x="674" y="4587"/>
                    <a:pt x="579" y="4587"/>
                  </a:cubicBezTo>
                  <a:cubicBezTo>
                    <a:pt x="553" y="4587"/>
                    <a:pt x="527" y="4591"/>
                    <a:pt x="502" y="4598"/>
                  </a:cubicBezTo>
                  <a:cubicBezTo>
                    <a:pt x="285" y="4631"/>
                    <a:pt x="117" y="4782"/>
                    <a:pt x="67" y="4999"/>
                  </a:cubicBezTo>
                  <a:cubicBezTo>
                    <a:pt x="1" y="5266"/>
                    <a:pt x="101" y="5550"/>
                    <a:pt x="318" y="5717"/>
                  </a:cubicBezTo>
                  <a:cubicBezTo>
                    <a:pt x="498" y="5863"/>
                    <a:pt x="715" y="5941"/>
                    <a:pt x="935" y="5941"/>
                  </a:cubicBezTo>
                  <a:cubicBezTo>
                    <a:pt x="1042" y="5941"/>
                    <a:pt x="1150" y="5923"/>
                    <a:pt x="1254" y="5884"/>
                  </a:cubicBezTo>
                  <a:cubicBezTo>
                    <a:pt x="1605" y="5751"/>
                    <a:pt x="1872" y="5483"/>
                    <a:pt x="2022" y="5132"/>
                  </a:cubicBezTo>
                  <a:cubicBezTo>
                    <a:pt x="2173" y="4765"/>
                    <a:pt x="2239" y="4364"/>
                    <a:pt x="2223" y="3963"/>
                  </a:cubicBezTo>
                  <a:cubicBezTo>
                    <a:pt x="2223" y="3545"/>
                    <a:pt x="2173" y="3127"/>
                    <a:pt x="2173" y="2693"/>
                  </a:cubicBezTo>
                  <a:cubicBezTo>
                    <a:pt x="2156" y="2292"/>
                    <a:pt x="2223" y="1874"/>
                    <a:pt x="2356" y="1490"/>
                  </a:cubicBezTo>
                  <a:cubicBezTo>
                    <a:pt x="2490" y="1139"/>
                    <a:pt x="2741" y="838"/>
                    <a:pt x="3058" y="638"/>
                  </a:cubicBezTo>
                  <a:cubicBezTo>
                    <a:pt x="3359" y="454"/>
                    <a:pt x="3676" y="320"/>
                    <a:pt x="4011" y="237"/>
                  </a:cubicBezTo>
                  <a:cubicBezTo>
                    <a:pt x="4311" y="170"/>
                    <a:pt x="4612" y="120"/>
                    <a:pt x="4913" y="103"/>
                  </a:cubicBezTo>
                  <a:cubicBezTo>
                    <a:pt x="4958" y="102"/>
                    <a:pt x="5003" y="101"/>
                    <a:pt x="5048" y="101"/>
                  </a:cubicBezTo>
                  <a:cubicBezTo>
                    <a:pt x="5451" y="101"/>
                    <a:pt x="5840" y="168"/>
                    <a:pt x="6216" y="304"/>
                  </a:cubicBezTo>
                  <a:cubicBezTo>
                    <a:pt x="6482" y="413"/>
                    <a:pt x="6631" y="523"/>
                    <a:pt x="6649" y="523"/>
                  </a:cubicBezTo>
                  <a:cubicBezTo>
                    <a:pt x="6650" y="523"/>
                    <a:pt x="6651" y="522"/>
                    <a:pt x="6651" y="521"/>
                  </a:cubicBezTo>
                  <a:cubicBezTo>
                    <a:pt x="6651" y="521"/>
                    <a:pt x="6617" y="488"/>
                    <a:pt x="6550" y="437"/>
                  </a:cubicBezTo>
                  <a:cubicBezTo>
                    <a:pt x="6450" y="371"/>
                    <a:pt x="6350" y="304"/>
                    <a:pt x="6233" y="254"/>
                  </a:cubicBezTo>
                  <a:cubicBezTo>
                    <a:pt x="5850" y="85"/>
                    <a:pt x="5439" y="1"/>
                    <a:pt x="50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800" name="Google Shape;1800;p40"/>
            <p:cNvSpPr/>
            <p:nvPr/>
          </p:nvSpPr>
          <p:spPr>
            <a:xfrm>
              <a:off x="1316363" y="1831964"/>
              <a:ext cx="98640" cy="183137"/>
            </a:xfrm>
            <a:custGeom>
              <a:avLst/>
              <a:gdLst/>
              <a:ahLst/>
              <a:cxnLst/>
              <a:rect l="l" t="t" r="r" b="b"/>
              <a:pathLst>
                <a:path w="3076" h="5711" extrusionOk="0">
                  <a:moveTo>
                    <a:pt x="1" y="0"/>
                  </a:moveTo>
                  <a:lnTo>
                    <a:pt x="1" y="0"/>
                  </a:lnTo>
                  <a:cubicBezTo>
                    <a:pt x="84" y="67"/>
                    <a:pt x="168" y="134"/>
                    <a:pt x="268" y="184"/>
                  </a:cubicBezTo>
                  <a:cubicBezTo>
                    <a:pt x="519" y="351"/>
                    <a:pt x="753" y="535"/>
                    <a:pt x="970" y="736"/>
                  </a:cubicBezTo>
                  <a:cubicBezTo>
                    <a:pt x="1287" y="1020"/>
                    <a:pt x="1488" y="1404"/>
                    <a:pt x="1555" y="1822"/>
                  </a:cubicBezTo>
                  <a:cubicBezTo>
                    <a:pt x="1622" y="2306"/>
                    <a:pt x="1488" y="2841"/>
                    <a:pt x="1388" y="3409"/>
                  </a:cubicBezTo>
                  <a:cubicBezTo>
                    <a:pt x="1271" y="3960"/>
                    <a:pt x="1221" y="4562"/>
                    <a:pt x="1471" y="5030"/>
                  </a:cubicBezTo>
                  <a:cubicBezTo>
                    <a:pt x="1588" y="5247"/>
                    <a:pt x="1755" y="5447"/>
                    <a:pt x="1972" y="5581"/>
                  </a:cubicBezTo>
                  <a:cubicBezTo>
                    <a:pt x="2112" y="5670"/>
                    <a:pt x="2270" y="5710"/>
                    <a:pt x="2433" y="5710"/>
                  </a:cubicBezTo>
                  <a:cubicBezTo>
                    <a:pt x="2485" y="5710"/>
                    <a:pt x="2538" y="5706"/>
                    <a:pt x="2591" y="5698"/>
                  </a:cubicBezTo>
                  <a:cubicBezTo>
                    <a:pt x="2774" y="5681"/>
                    <a:pt x="2942" y="5564"/>
                    <a:pt x="3025" y="5397"/>
                  </a:cubicBezTo>
                  <a:cubicBezTo>
                    <a:pt x="3075" y="5264"/>
                    <a:pt x="3059" y="5113"/>
                    <a:pt x="2958" y="4996"/>
                  </a:cubicBezTo>
                  <a:cubicBezTo>
                    <a:pt x="2908" y="4929"/>
                    <a:pt x="2825" y="4896"/>
                    <a:pt x="2724" y="4879"/>
                  </a:cubicBezTo>
                  <a:cubicBezTo>
                    <a:pt x="2674" y="4896"/>
                    <a:pt x="2641" y="4913"/>
                    <a:pt x="2641" y="4913"/>
                  </a:cubicBezTo>
                  <a:cubicBezTo>
                    <a:pt x="2656" y="4910"/>
                    <a:pt x="2671" y="4909"/>
                    <a:pt x="2685" y="4909"/>
                  </a:cubicBezTo>
                  <a:cubicBezTo>
                    <a:pt x="2783" y="4909"/>
                    <a:pt x="2864" y="4957"/>
                    <a:pt x="2908" y="5030"/>
                  </a:cubicBezTo>
                  <a:cubicBezTo>
                    <a:pt x="2975" y="5130"/>
                    <a:pt x="2992" y="5247"/>
                    <a:pt x="2942" y="5364"/>
                  </a:cubicBezTo>
                  <a:cubicBezTo>
                    <a:pt x="2875" y="5497"/>
                    <a:pt x="2724" y="5581"/>
                    <a:pt x="2574" y="5598"/>
                  </a:cubicBezTo>
                  <a:cubicBezTo>
                    <a:pt x="2544" y="5602"/>
                    <a:pt x="2514" y="5604"/>
                    <a:pt x="2484" y="5604"/>
                  </a:cubicBezTo>
                  <a:cubicBezTo>
                    <a:pt x="2154" y="5604"/>
                    <a:pt x="1788" y="5360"/>
                    <a:pt x="1605" y="4963"/>
                  </a:cubicBezTo>
                  <a:cubicBezTo>
                    <a:pt x="1388" y="4545"/>
                    <a:pt x="1421" y="3994"/>
                    <a:pt x="1538" y="3426"/>
                  </a:cubicBezTo>
                  <a:cubicBezTo>
                    <a:pt x="1638" y="2874"/>
                    <a:pt x="1772" y="2323"/>
                    <a:pt x="1688" y="1805"/>
                  </a:cubicBezTo>
                  <a:cubicBezTo>
                    <a:pt x="1622" y="1354"/>
                    <a:pt x="1388" y="953"/>
                    <a:pt x="1037" y="652"/>
                  </a:cubicBezTo>
                  <a:cubicBezTo>
                    <a:pt x="803" y="451"/>
                    <a:pt x="569" y="284"/>
                    <a:pt x="302" y="134"/>
                  </a:cubicBezTo>
                  <a:cubicBezTo>
                    <a:pt x="218" y="84"/>
                    <a:pt x="118" y="3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801" name="Google Shape;1801;p40"/>
            <p:cNvSpPr/>
            <p:nvPr/>
          </p:nvSpPr>
          <p:spPr>
            <a:xfrm>
              <a:off x="1207076" y="2377945"/>
              <a:ext cx="705132" cy="427588"/>
            </a:xfrm>
            <a:custGeom>
              <a:avLst/>
              <a:gdLst/>
              <a:ahLst/>
              <a:cxnLst/>
              <a:rect l="l" t="t" r="r" b="b"/>
              <a:pathLst>
                <a:path w="21989" h="13334" extrusionOk="0">
                  <a:moveTo>
                    <a:pt x="769" y="0"/>
                  </a:moveTo>
                  <a:cubicBezTo>
                    <a:pt x="301" y="0"/>
                    <a:pt x="0" y="485"/>
                    <a:pt x="201" y="919"/>
                  </a:cubicBezTo>
                  <a:lnTo>
                    <a:pt x="6049" y="13334"/>
                  </a:lnTo>
                  <a:lnTo>
                    <a:pt x="21989" y="13334"/>
                  </a:lnTo>
                  <a:lnTo>
                    <a:pt x="15974" y="903"/>
                  </a:lnTo>
                  <a:lnTo>
                    <a:pt x="8572" y="903"/>
                  </a:lnTo>
                  <a:cubicBezTo>
                    <a:pt x="7937" y="334"/>
                    <a:pt x="7118" y="0"/>
                    <a:pt x="6266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802" name="Google Shape;1802;p40"/>
            <p:cNvSpPr/>
            <p:nvPr/>
          </p:nvSpPr>
          <p:spPr>
            <a:xfrm>
              <a:off x="1207076" y="2377945"/>
              <a:ext cx="705132" cy="427588"/>
            </a:xfrm>
            <a:custGeom>
              <a:avLst/>
              <a:gdLst/>
              <a:ahLst/>
              <a:cxnLst/>
              <a:rect l="l" t="t" r="r" b="b"/>
              <a:pathLst>
                <a:path w="21989" h="13334" extrusionOk="0">
                  <a:moveTo>
                    <a:pt x="769" y="0"/>
                  </a:moveTo>
                  <a:cubicBezTo>
                    <a:pt x="301" y="0"/>
                    <a:pt x="0" y="485"/>
                    <a:pt x="201" y="919"/>
                  </a:cubicBezTo>
                  <a:lnTo>
                    <a:pt x="6049" y="13334"/>
                  </a:lnTo>
                  <a:lnTo>
                    <a:pt x="21989" y="13334"/>
                  </a:lnTo>
                  <a:lnTo>
                    <a:pt x="15974" y="903"/>
                  </a:lnTo>
                  <a:lnTo>
                    <a:pt x="8572" y="903"/>
                  </a:lnTo>
                  <a:cubicBezTo>
                    <a:pt x="7937" y="334"/>
                    <a:pt x="7118" y="0"/>
                    <a:pt x="6266" y="0"/>
                  </a:cubicBezTo>
                  <a:close/>
                </a:path>
              </a:pathLst>
            </a:custGeom>
            <a:solidFill>
              <a:srgbClr val="000000">
                <a:alpha val="32589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803" name="Google Shape;1803;p40"/>
            <p:cNvSpPr/>
            <p:nvPr/>
          </p:nvSpPr>
          <p:spPr>
            <a:xfrm>
              <a:off x="1401021" y="2447595"/>
              <a:ext cx="719082" cy="357937"/>
            </a:xfrm>
            <a:custGeom>
              <a:avLst/>
              <a:gdLst/>
              <a:ahLst/>
              <a:cxnLst/>
              <a:rect l="l" t="t" r="r" b="b"/>
              <a:pathLst>
                <a:path w="22424" h="11162" extrusionOk="0">
                  <a:moveTo>
                    <a:pt x="6784" y="0"/>
                  </a:moveTo>
                  <a:cubicBezTo>
                    <a:pt x="6651" y="0"/>
                    <a:pt x="6517" y="67"/>
                    <a:pt x="6434" y="184"/>
                  </a:cubicBezTo>
                  <a:lnTo>
                    <a:pt x="1" y="11162"/>
                  </a:lnTo>
                  <a:lnTo>
                    <a:pt x="15941" y="11162"/>
                  </a:lnTo>
                  <a:lnTo>
                    <a:pt x="22290" y="485"/>
                  </a:lnTo>
                  <a:cubicBezTo>
                    <a:pt x="22424" y="268"/>
                    <a:pt x="22240" y="0"/>
                    <a:pt x="21956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804" name="Google Shape;1804;p40"/>
            <p:cNvSpPr/>
            <p:nvPr/>
          </p:nvSpPr>
          <p:spPr>
            <a:xfrm>
              <a:off x="1537660" y="2605688"/>
              <a:ext cx="217033" cy="201448"/>
            </a:xfrm>
            <a:custGeom>
              <a:avLst/>
              <a:gdLst/>
              <a:ahLst/>
              <a:cxnLst/>
              <a:rect l="l" t="t" r="r" b="b"/>
              <a:pathLst>
                <a:path w="6768" h="6282" extrusionOk="0">
                  <a:moveTo>
                    <a:pt x="1201" y="0"/>
                  </a:moveTo>
                  <a:cubicBezTo>
                    <a:pt x="1036" y="0"/>
                    <a:pt x="880" y="140"/>
                    <a:pt x="903" y="334"/>
                  </a:cubicBezTo>
                  <a:cubicBezTo>
                    <a:pt x="869" y="668"/>
                    <a:pt x="802" y="1002"/>
                    <a:pt x="686" y="1303"/>
                  </a:cubicBezTo>
                  <a:cubicBezTo>
                    <a:pt x="602" y="1570"/>
                    <a:pt x="468" y="1804"/>
                    <a:pt x="318" y="2021"/>
                  </a:cubicBezTo>
                  <a:cubicBezTo>
                    <a:pt x="204" y="2152"/>
                    <a:pt x="106" y="2282"/>
                    <a:pt x="8" y="2397"/>
                  </a:cubicBezTo>
                  <a:lnTo>
                    <a:pt x="8" y="2397"/>
                  </a:lnTo>
                  <a:lnTo>
                    <a:pt x="0" y="2372"/>
                  </a:lnTo>
                  <a:lnTo>
                    <a:pt x="0" y="2405"/>
                  </a:lnTo>
                  <a:cubicBezTo>
                    <a:pt x="3" y="2403"/>
                    <a:pt x="5" y="2400"/>
                    <a:pt x="8" y="2397"/>
                  </a:cubicBezTo>
                  <a:lnTo>
                    <a:pt x="8" y="2397"/>
                  </a:lnTo>
                  <a:lnTo>
                    <a:pt x="1153" y="6282"/>
                  </a:lnTo>
                  <a:cubicBezTo>
                    <a:pt x="2407" y="6015"/>
                    <a:pt x="3977" y="5664"/>
                    <a:pt x="4746" y="5396"/>
                  </a:cubicBezTo>
                  <a:cubicBezTo>
                    <a:pt x="6133" y="4895"/>
                    <a:pt x="6082" y="4778"/>
                    <a:pt x="5999" y="4628"/>
                  </a:cubicBezTo>
                  <a:cubicBezTo>
                    <a:pt x="5963" y="4563"/>
                    <a:pt x="5878" y="4537"/>
                    <a:pt x="5763" y="4537"/>
                  </a:cubicBezTo>
                  <a:cubicBezTo>
                    <a:pt x="5278" y="4537"/>
                    <a:pt x="4243" y="5003"/>
                    <a:pt x="3933" y="5003"/>
                  </a:cubicBezTo>
                  <a:cubicBezTo>
                    <a:pt x="3842" y="5003"/>
                    <a:pt x="3813" y="4963"/>
                    <a:pt x="3877" y="4862"/>
                  </a:cubicBezTo>
                  <a:cubicBezTo>
                    <a:pt x="4211" y="4344"/>
                    <a:pt x="6767" y="3742"/>
                    <a:pt x="6517" y="3324"/>
                  </a:cubicBezTo>
                  <a:cubicBezTo>
                    <a:pt x="6459" y="3232"/>
                    <a:pt x="6342" y="3194"/>
                    <a:pt x="6187" y="3194"/>
                  </a:cubicBezTo>
                  <a:cubicBezTo>
                    <a:pt x="5444" y="3194"/>
                    <a:pt x="3826" y="4077"/>
                    <a:pt x="3660" y="4160"/>
                  </a:cubicBezTo>
                  <a:cubicBezTo>
                    <a:pt x="3631" y="4174"/>
                    <a:pt x="3604" y="4180"/>
                    <a:pt x="3579" y="4180"/>
                  </a:cubicBezTo>
                  <a:cubicBezTo>
                    <a:pt x="3424" y="4180"/>
                    <a:pt x="3337" y="3950"/>
                    <a:pt x="3509" y="3893"/>
                  </a:cubicBezTo>
                  <a:cubicBezTo>
                    <a:pt x="3777" y="3776"/>
                    <a:pt x="6600" y="2573"/>
                    <a:pt x="6266" y="2038"/>
                  </a:cubicBezTo>
                  <a:cubicBezTo>
                    <a:pt x="6220" y="1959"/>
                    <a:pt x="6147" y="1930"/>
                    <a:pt x="6067" y="1930"/>
                  </a:cubicBezTo>
                  <a:cubicBezTo>
                    <a:pt x="5859" y="1930"/>
                    <a:pt x="5598" y="2121"/>
                    <a:pt x="5598" y="2121"/>
                  </a:cubicBezTo>
                  <a:cubicBezTo>
                    <a:pt x="5598" y="2121"/>
                    <a:pt x="3466" y="3222"/>
                    <a:pt x="2981" y="3222"/>
                  </a:cubicBezTo>
                  <a:cubicBezTo>
                    <a:pt x="2935" y="3222"/>
                    <a:pt x="2904" y="3213"/>
                    <a:pt x="2891" y="3191"/>
                  </a:cubicBezTo>
                  <a:cubicBezTo>
                    <a:pt x="2741" y="2923"/>
                    <a:pt x="4228" y="2088"/>
                    <a:pt x="4746" y="1854"/>
                  </a:cubicBezTo>
                  <a:cubicBezTo>
                    <a:pt x="5247" y="1603"/>
                    <a:pt x="5347" y="1269"/>
                    <a:pt x="5046" y="1136"/>
                  </a:cubicBezTo>
                  <a:cubicBezTo>
                    <a:pt x="5034" y="1129"/>
                    <a:pt x="5015" y="1126"/>
                    <a:pt x="4991" y="1126"/>
                  </a:cubicBezTo>
                  <a:cubicBezTo>
                    <a:pt x="4644" y="1126"/>
                    <a:pt x="3210" y="1770"/>
                    <a:pt x="2741" y="2004"/>
                  </a:cubicBezTo>
                  <a:cubicBezTo>
                    <a:pt x="2422" y="2164"/>
                    <a:pt x="1744" y="2513"/>
                    <a:pt x="1397" y="2513"/>
                  </a:cubicBezTo>
                  <a:cubicBezTo>
                    <a:pt x="1198" y="2513"/>
                    <a:pt x="1108" y="2399"/>
                    <a:pt x="1254" y="2071"/>
                  </a:cubicBezTo>
                  <a:cubicBezTo>
                    <a:pt x="1638" y="1152"/>
                    <a:pt x="1605" y="317"/>
                    <a:pt x="1421" y="100"/>
                  </a:cubicBezTo>
                  <a:cubicBezTo>
                    <a:pt x="1357" y="31"/>
                    <a:pt x="1278" y="0"/>
                    <a:pt x="1201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805" name="Google Shape;1805;p40"/>
            <p:cNvSpPr/>
            <p:nvPr/>
          </p:nvSpPr>
          <p:spPr>
            <a:xfrm>
              <a:off x="760216" y="2179383"/>
              <a:ext cx="818747" cy="741369"/>
            </a:xfrm>
            <a:custGeom>
              <a:avLst/>
              <a:gdLst/>
              <a:ahLst/>
              <a:cxnLst/>
              <a:rect l="l" t="t" r="r" b="b"/>
              <a:pathLst>
                <a:path w="25532" h="23119" extrusionOk="0">
                  <a:moveTo>
                    <a:pt x="7810" y="1"/>
                  </a:moveTo>
                  <a:cubicBezTo>
                    <a:pt x="1" y="1"/>
                    <a:pt x="2189" y="9551"/>
                    <a:pt x="2189" y="9551"/>
                  </a:cubicBezTo>
                  <a:cubicBezTo>
                    <a:pt x="2557" y="11806"/>
                    <a:pt x="4244" y="15733"/>
                    <a:pt x="5731" y="19158"/>
                  </a:cubicBezTo>
                  <a:cubicBezTo>
                    <a:pt x="7218" y="22583"/>
                    <a:pt x="8438" y="23068"/>
                    <a:pt x="12665" y="23118"/>
                  </a:cubicBezTo>
                  <a:cubicBezTo>
                    <a:pt x="12702" y="23118"/>
                    <a:pt x="12740" y="23119"/>
                    <a:pt x="12777" y="23119"/>
                  </a:cubicBezTo>
                  <a:cubicBezTo>
                    <a:pt x="17329" y="23119"/>
                    <a:pt x="25531" y="20127"/>
                    <a:pt x="25531" y="20127"/>
                  </a:cubicBezTo>
                  <a:lnTo>
                    <a:pt x="23944" y="14697"/>
                  </a:lnTo>
                  <a:cubicBezTo>
                    <a:pt x="23944" y="14697"/>
                    <a:pt x="14918" y="16534"/>
                    <a:pt x="12976" y="16534"/>
                  </a:cubicBezTo>
                  <a:cubicBezTo>
                    <a:pt x="12830" y="16534"/>
                    <a:pt x="12725" y="16524"/>
                    <a:pt x="12665" y="16501"/>
                  </a:cubicBezTo>
                  <a:cubicBezTo>
                    <a:pt x="11813" y="16184"/>
                    <a:pt x="10928" y="13544"/>
                    <a:pt x="10259" y="11740"/>
                  </a:cubicBezTo>
                  <a:cubicBezTo>
                    <a:pt x="10176" y="11539"/>
                    <a:pt x="9173" y="8214"/>
                    <a:pt x="9173" y="8214"/>
                  </a:cubicBezTo>
                  <a:lnTo>
                    <a:pt x="8923" y="60"/>
                  </a:lnTo>
                  <a:cubicBezTo>
                    <a:pt x="8531" y="20"/>
                    <a:pt x="8160" y="1"/>
                    <a:pt x="7810" y="1"/>
                  </a:cubicBez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806" name="Google Shape;1806;p40"/>
            <p:cNvSpPr/>
            <p:nvPr/>
          </p:nvSpPr>
          <p:spPr>
            <a:xfrm>
              <a:off x="886113" y="2270230"/>
              <a:ext cx="696570" cy="658250"/>
            </a:xfrm>
            <a:custGeom>
              <a:avLst/>
              <a:gdLst/>
              <a:ahLst/>
              <a:cxnLst/>
              <a:rect l="l" t="t" r="r" b="b"/>
              <a:pathLst>
                <a:path w="21722" h="20527" extrusionOk="0">
                  <a:moveTo>
                    <a:pt x="4078" y="1"/>
                  </a:moveTo>
                  <a:cubicBezTo>
                    <a:pt x="4078" y="34"/>
                    <a:pt x="4078" y="51"/>
                    <a:pt x="4094" y="68"/>
                  </a:cubicBezTo>
                  <a:cubicBezTo>
                    <a:pt x="4094" y="51"/>
                    <a:pt x="4078" y="34"/>
                    <a:pt x="4078" y="1"/>
                  </a:cubicBezTo>
                  <a:close/>
                  <a:moveTo>
                    <a:pt x="4094" y="68"/>
                  </a:moveTo>
                  <a:cubicBezTo>
                    <a:pt x="4111" y="118"/>
                    <a:pt x="4128" y="185"/>
                    <a:pt x="4161" y="252"/>
                  </a:cubicBezTo>
                  <a:cubicBezTo>
                    <a:pt x="4211" y="435"/>
                    <a:pt x="4312" y="669"/>
                    <a:pt x="4412" y="987"/>
                  </a:cubicBezTo>
                  <a:cubicBezTo>
                    <a:pt x="4646" y="1622"/>
                    <a:pt x="4963" y="2557"/>
                    <a:pt x="5364" y="3760"/>
                  </a:cubicBezTo>
                  <a:cubicBezTo>
                    <a:pt x="5749" y="4963"/>
                    <a:pt x="6216" y="6434"/>
                    <a:pt x="6751" y="8105"/>
                  </a:cubicBezTo>
                  <a:cubicBezTo>
                    <a:pt x="7303" y="9775"/>
                    <a:pt x="7904" y="11663"/>
                    <a:pt x="8689" y="13685"/>
                  </a:cubicBezTo>
                  <a:lnTo>
                    <a:pt x="8689" y="13735"/>
                  </a:lnTo>
                  <a:lnTo>
                    <a:pt x="8739" y="13735"/>
                  </a:lnTo>
                  <a:cubicBezTo>
                    <a:pt x="8810" y="13736"/>
                    <a:pt x="8880" y="13736"/>
                    <a:pt x="8950" y="13736"/>
                  </a:cubicBezTo>
                  <a:cubicBezTo>
                    <a:pt x="10701" y="13736"/>
                    <a:pt x="12450" y="13537"/>
                    <a:pt x="14153" y="13167"/>
                  </a:cubicBezTo>
                  <a:cubicBezTo>
                    <a:pt x="16004" y="12787"/>
                    <a:pt x="17938" y="12292"/>
                    <a:pt x="19969" y="11942"/>
                  </a:cubicBezTo>
                  <a:lnTo>
                    <a:pt x="19969" y="11942"/>
                  </a:lnTo>
                  <a:cubicBezTo>
                    <a:pt x="20247" y="12891"/>
                    <a:pt x="20525" y="13857"/>
                    <a:pt x="20820" y="14838"/>
                  </a:cubicBezTo>
                  <a:cubicBezTo>
                    <a:pt x="21063" y="15664"/>
                    <a:pt x="21306" y="16475"/>
                    <a:pt x="21518" y="17254"/>
                  </a:cubicBezTo>
                  <a:lnTo>
                    <a:pt x="21518" y="17254"/>
                  </a:lnTo>
                  <a:cubicBezTo>
                    <a:pt x="19869" y="17877"/>
                    <a:pt x="18172" y="18403"/>
                    <a:pt x="16459" y="18831"/>
                  </a:cubicBezTo>
                  <a:cubicBezTo>
                    <a:pt x="14788" y="19283"/>
                    <a:pt x="13184" y="19717"/>
                    <a:pt x="11630" y="20018"/>
                  </a:cubicBezTo>
                  <a:cubicBezTo>
                    <a:pt x="10522" y="20234"/>
                    <a:pt x="9423" y="20399"/>
                    <a:pt x="8382" y="20399"/>
                  </a:cubicBezTo>
                  <a:cubicBezTo>
                    <a:pt x="7979" y="20399"/>
                    <a:pt x="7585" y="20374"/>
                    <a:pt x="7202" y="20318"/>
                  </a:cubicBezTo>
                  <a:cubicBezTo>
                    <a:pt x="6868" y="20268"/>
                    <a:pt x="6534" y="20202"/>
                    <a:pt x="6216" y="20085"/>
                  </a:cubicBezTo>
                  <a:cubicBezTo>
                    <a:pt x="6049" y="20034"/>
                    <a:pt x="5899" y="19968"/>
                    <a:pt x="5749" y="19901"/>
                  </a:cubicBezTo>
                  <a:cubicBezTo>
                    <a:pt x="5598" y="19834"/>
                    <a:pt x="5465" y="19767"/>
                    <a:pt x="5314" y="19667"/>
                  </a:cubicBezTo>
                  <a:cubicBezTo>
                    <a:pt x="4780" y="19366"/>
                    <a:pt x="4295" y="18982"/>
                    <a:pt x="3861" y="18547"/>
                  </a:cubicBezTo>
                  <a:cubicBezTo>
                    <a:pt x="3125" y="17795"/>
                    <a:pt x="2474" y="16943"/>
                    <a:pt x="1956" y="16008"/>
                  </a:cubicBezTo>
                  <a:cubicBezTo>
                    <a:pt x="1471" y="15206"/>
                    <a:pt x="1120" y="14487"/>
                    <a:pt x="836" y="13886"/>
                  </a:cubicBezTo>
                  <a:cubicBezTo>
                    <a:pt x="552" y="13301"/>
                    <a:pt x="352" y="12833"/>
                    <a:pt x="218" y="12516"/>
                  </a:cubicBezTo>
                  <a:cubicBezTo>
                    <a:pt x="151" y="12365"/>
                    <a:pt x="84" y="12232"/>
                    <a:pt x="51" y="12148"/>
                  </a:cubicBezTo>
                  <a:cubicBezTo>
                    <a:pt x="18" y="12064"/>
                    <a:pt x="1" y="12031"/>
                    <a:pt x="1" y="12031"/>
                  </a:cubicBezTo>
                  <a:lnTo>
                    <a:pt x="1" y="12031"/>
                  </a:lnTo>
                  <a:cubicBezTo>
                    <a:pt x="1" y="12031"/>
                    <a:pt x="1" y="12081"/>
                    <a:pt x="34" y="12165"/>
                  </a:cubicBezTo>
                  <a:cubicBezTo>
                    <a:pt x="68" y="12248"/>
                    <a:pt x="118" y="12365"/>
                    <a:pt x="185" y="12516"/>
                  </a:cubicBezTo>
                  <a:cubicBezTo>
                    <a:pt x="318" y="12850"/>
                    <a:pt x="519" y="13318"/>
                    <a:pt x="786" y="13919"/>
                  </a:cubicBezTo>
                  <a:cubicBezTo>
                    <a:pt x="1053" y="14504"/>
                    <a:pt x="1404" y="15239"/>
                    <a:pt x="1872" y="16058"/>
                  </a:cubicBezTo>
                  <a:cubicBezTo>
                    <a:pt x="2407" y="16993"/>
                    <a:pt x="3042" y="17846"/>
                    <a:pt x="3777" y="18631"/>
                  </a:cubicBezTo>
                  <a:cubicBezTo>
                    <a:pt x="4228" y="19065"/>
                    <a:pt x="4713" y="19466"/>
                    <a:pt x="5264" y="19767"/>
                  </a:cubicBezTo>
                  <a:cubicBezTo>
                    <a:pt x="5398" y="19867"/>
                    <a:pt x="5548" y="19934"/>
                    <a:pt x="5698" y="20001"/>
                  </a:cubicBezTo>
                  <a:cubicBezTo>
                    <a:pt x="5849" y="20085"/>
                    <a:pt x="6016" y="20151"/>
                    <a:pt x="6166" y="20202"/>
                  </a:cubicBezTo>
                  <a:cubicBezTo>
                    <a:pt x="6500" y="20318"/>
                    <a:pt x="6835" y="20385"/>
                    <a:pt x="7186" y="20435"/>
                  </a:cubicBezTo>
                  <a:cubicBezTo>
                    <a:pt x="7596" y="20499"/>
                    <a:pt x="8017" y="20527"/>
                    <a:pt x="8445" y="20527"/>
                  </a:cubicBezTo>
                  <a:cubicBezTo>
                    <a:pt x="9481" y="20527"/>
                    <a:pt x="10564" y="20364"/>
                    <a:pt x="11663" y="20151"/>
                  </a:cubicBezTo>
                  <a:cubicBezTo>
                    <a:pt x="13217" y="19851"/>
                    <a:pt x="14821" y="19416"/>
                    <a:pt x="16509" y="18982"/>
                  </a:cubicBezTo>
                  <a:cubicBezTo>
                    <a:pt x="18247" y="18531"/>
                    <a:pt x="19968" y="17996"/>
                    <a:pt x="21655" y="17378"/>
                  </a:cubicBezTo>
                  <a:lnTo>
                    <a:pt x="21722" y="17344"/>
                  </a:lnTo>
                  <a:lnTo>
                    <a:pt x="21689" y="17278"/>
                  </a:lnTo>
                  <a:cubicBezTo>
                    <a:pt x="21455" y="16492"/>
                    <a:pt x="21221" y="15640"/>
                    <a:pt x="20970" y="14788"/>
                  </a:cubicBezTo>
                  <a:cubicBezTo>
                    <a:pt x="20669" y="13785"/>
                    <a:pt x="20385" y="12800"/>
                    <a:pt x="20085" y="11831"/>
                  </a:cubicBezTo>
                  <a:lnTo>
                    <a:pt x="20068" y="11764"/>
                  </a:lnTo>
                  <a:lnTo>
                    <a:pt x="20001" y="11780"/>
                  </a:lnTo>
                  <a:cubicBezTo>
                    <a:pt x="17946" y="12131"/>
                    <a:pt x="15991" y="12633"/>
                    <a:pt x="14120" y="13017"/>
                  </a:cubicBezTo>
                  <a:cubicBezTo>
                    <a:pt x="12366" y="13414"/>
                    <a:pt x="10580" y="13598"/>
                    <a:pt x="8793" y="13602"/>
                  </a:cubicBezTo>
                  <a:lnTo>
                    <a:pt x="8793" y="13602"/>
                  </a:lnTo>
                  <a:cubicBezTo>
                    <a:pt x="8014" y="11609"/>
                    <a:pt x="7416" y="9733"/>
                    <a:pt x="6868" y="8071"/>
                  </a:cubicBezTo>
                  <a:cubicBezTo>
                    <a:pt x="6317" y="6384"/>
                    <a:pt x="5849" y="4930"/>
                    <a:pt x="5448" y="3727"/>
                  </a:cubicBezTo>
                  <a:cubicBezTo>
                    <a:pt x="5030" y="2541"/>
                    <a:pt x="4696" y="1605"/>
                    <a:pt x="4462" y="970"/>
                  </a:cubicBezTo>
                  <a:cubicBezTo>
                    <a:pt x="4345" y="653"/>
                    <a:pt x="4245" y="419"/>
                    <a:pt x="4178" y="252"/>
                  </a:cubicBezTo>
                  <a:lnTo>
                    <a:pt x="4094" y="68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807" name="Google Shape;1807;p40"/>
            <p:cNvSpPr/>
            <p:nvPr/>
          </p:nvSpPr>
          <p:spPr>
            <a:xfrm>
              <a:off x="847536" y="2430247"/>
              <a:ext cx="65418" cy="67662"/>
            </a:xfrm>
            <a:custGeom>
              <a:avLst/>
              <a:gdLst/>
              <a:ahLst/>
              <a:cxnLst/>
              <a:rect l="l" t="t" r="r" b="b"/>
              <a:pathLst>
                <a:path w="2040" h="2110" extrusionOk="0">
                  <a:moveTo>
                    <a:pt x="1185" y="0"/>
                  </a:moveTo>
                  <a:cubicBezTo>
                    <a:pt x="1164" y="0"/>
                    <a:pt x="1143" y="2"/>
                    <a:pt x="1120" y="7"/>
                  </a:cubicBezTo>
                  <a:cubicBezTo>
                    <a:pt x="1098" y="5"/>
                    <a:pt x="1076" y="4"/>
                    <a:pt x="1053" y="4"/>
                  </a:cubicBezTo>
                  <a:cubicBezTo>
                    <a:pt x="856" y="4"/>
                    <a:pt x="650" y="69"/>
                    <a:pt x="485" y="174"/>
                  </a:cubicBezTo>
                  <a:cubicBezTo>
                    <a:pt x="201" y="358"/>
                    <a:pt x="18" y="675"/>
                    <a:pt x="18" y="1009"/>
                  </a:cubicBezTo>
                  <a:cubicBezTo>
                    <a:pt x="1" y="1444"/>
                    <a:pt x="235" y="1828"/>
                    <a:pt x="619" y="2028"/>
                  </a:cubicBezTo>
                  <a:cubicBezTo>
                    <a:pt x="746" y="2084"/>
                    <a:pt x="880" y="2110"/>
                    <a:pt x="1013" y="2110"/>
                  </a:cubicBezTo>
                  <a:cubicBezTo>
                    <a:pt x="1284" y="2110"/>
                    <a:pt x="1554" y="2002"/>
                    <a:pt x="1755" y="1811"/>
                  </a:cubicBezTo>
                  <a:cubicBezTo>
                    <a:pt x="1889" y="1678"/>
                    <a:pt x="1989" y="1511"/>
                    <a:pt x="2006" y="1327"/>
                  </a:cubicBezTo>
                  <a:cubicBezTo>
                    <a:pt x="2039" y="1176"/>
                    <a:pt x="2023" y="1009"/>
                    <a:pt x="1972" y="876"/>
                  </a:cubicBezTo>
                  <a:cubicBezTo>
                    <a:pt x="1906" y="658"/>
                    <a:pt x="1772" y="475"/>
                    <a:pt x="1571" y="358"/>
                  </a:cubicBezTo>
                  <a:cubicBezTo>
                    <a:pt x="1505" y="308"/>
                    <a:pt x="1438" y="274"/>
                    <a:pt x="1354" y="274"/>
                  </a:cubicBezTo>
                  <a:cubicBezTo>
                    <a:pt x="1354" y="291"/>
                    <a:pt x="1421" y="324"/>
                    <a:pt x="1538" y="408"/>
                  </a:cubicBezTo>
                  <a:cubicBezTo>
                    <a:pt x="1705" y="525"/>
                    <a:pt x="1822" y="709"/>
                    <a:pt x="1872" y="892"/>
                  </a:cubicBezTo>
                  <a:cubicBezTo>
                    <a:pt x="1956" y="1193"/>
                    <a:pt x="1889" y="1494"/>
                    <a:pt x="1672" y="1694"/>
                  </a:cubicBezTo>
                  <a:cubicBezTo>
                    <a:pt x="1495" y="1860"/>
                    <a:pt x="1266" y="1953"/>
                    <a:pt x="1030" y="1953"/>
                  </a:cubicBezTo>
                  <a:cubicBezTo>
                    <a:pt x="910" y="1953"/>
                    <a:pt x="788" y="1929"/>
                    <a:pt x="669" y="1878"/>
                  </a:cubicBezTo>
                  <a:cubicBezTo>
                    <a:pt x="352" y="1711"/>
                    <a:pt x="151" y="1377"/>
                    <a:pt x="151" y="1009"/>
                  </a:cubicBezTo>
                  <a:cubicBezTo>
                    <a:pt x="151" y="725"/>
                    <a:pt x="302" y="441"/>
                    <a:pt x="552" y="274"/>
                  </a:cubicBezTo>
                  <a:cubicBezTo>
                    <a:pt x="719" y="157"/>
                    <a:pt x="920" y="74"/>
                    <a:pt x="1120" y="57"/>
                  </a:cubicBezTo>
                  <a:cubicBezTo>
                    <a:pt x="1204" y="57"/>
                    <a:pt x="1271" y="57"/>
                    <a:pt x="1354" y="40"/>
                  </a:cubicBezTo>
                  <a:cubicBezTo>
                    <a:pt x="1293" y="16"/>
                    <a:pt x="1241" y="0"/>
                    <a:pt x="118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808" name="Google Shape;1808;p40"/>
            <p:cNvSpPr/>
            <p:nvPr/>
          </p:nvSpPr>
          <p:spPr>
            <a:xfrm>
              <a:off x="1444953" y="2739057"/>
              <a:ext cx="65418" cy="67598"/>
            </a:xfrm>
            <a:custGeom>
              <a:avLst/>
              <a:gdLst/>
              <a:ahLst/>
              <a:cxnLst/>
              <a:rect l="l" t="t" r="r" b="b"/>
              <a:pathLst>
                <a:path w="2040" h="2108" extrusionOk="0">
                  <a:moveTo>
                    <a:pt x="1104" y="1"/>
                  </a:moveTo>
                  <a:cubicBezTo>
                    <a:pt x="886" y="1"/>
                    <a:pt x="669" y="68"/>
                    <a:pt x="485" y="185"/>
                  </a:cubicBezTo>
                  <a:cubicBezTo>
                    <a:pt x="201" y="368"/>
                    <a:pt x="18" y="686"/>
                    <a:pt x="1" y="1020"/>
                  </a:cubicBezTo>
                  <a:cubicBezTo>
                    <a:pt x="1" y="1438"/>
                    <a:pt x="235" y="1839"/>
                    <a:pt x="602" y="2023"/>
                  </a:cubicBezTo>
                  <a:cubicBezTo>
                    <a:pt x="739" y="2080"/>
                    <a:pt x="882" y="2107"/>
                    <a:pt x="1022" y="2107"/>
                  </a:cubicBezTo>
                  <a:cubicBezTo>
                    <a:pt x="1294" y="2107"/>
                    <a:pt x="1557" y="2004"/>
                    <a:pt x="1755" y="1805"/>
                  </a:cubicBezTo>
                  <a:cubicBezTo>
                    <a:pt x="1889" y="1688"/>
                    <a:pt x="1973" y="1521"/>
                    <a:pt x="2006" y="1338"/>
                  </a:cubicBezTo>
                  <a:cubicBezTo>
                    <a:pt x="2039" y="1187"/>
                    <a:pt x="2023" y="1020"/>
                    <a:pt x="1973" y="870"/>
                  </a:cubicBezTo>
                  <a:cubicBezTo>
                    <a:pt x="1906" y="653"/>
                    <a:pt x="1755" y="485"/>
                    <a:pt x="1572" y="352"/>
                  </a:cubicBezTo>
                  <a:cubicBezTo>
                    <a:pt x="1505" y="318"/>
                    <a:pt x="1421" y="285"/>
                    <a:pt x="1338" y="285"/>
                  </a:cubicBezTo>
                  <a:cubicBezTo>
                    <a:pt x="1338" y="302"/>
                    <a:pt x="1421" y="318"/>
                    <a:pt x="1538" y="402"/>
                  </a:cubicBezTo>
                  <a:cubicBezTo>
                    <a:pt x="1705" y="536"/>
                    <a:pt x="1822" y="703"/>
                    <a:pt x="1872" y="903"/>
                  </a:cubicBezTo>
                  <a:cubicBezTo>
                    <a:pt x="1956" y="1187"/>
                    <a:pt x="1872" y="1505"/>
                    <a:pt x="1655" y="1705"/>
                  </a:cubicBezTo>
                  <a:cubicBezTo>
                    <a:pt x="1478" y="1871"/>
                    <a:pt x="1250" y="1956"/>
                    <a:pt x="1019" y="1956"/>
                  </a:cubicBezTo>
                  <a:cubicBezTo>
                    <a:pt x="901" y="1956"/>
                    <a:pt x="782" y="1934"/>
                    <a:pt x="669" y="1889"/>
                  </a:cubicBezTo>
                  <a:cubicBezTo>
                    <a:pt x="352" y="1722"/>
                    <a:pt x="135" y="1388"/>
                    <a:pt x="151" y="1020"/>
                  </a:cubicBezTo>
                  <a:cubicBezTo>
                    <a:pt x="151" y="719"/>
                    <a:pt x="302" y="452"/>
                    <a:pt x="552" y="268"/>
                  </a:cubicBezTo>
                  <a:cubicBezTo>
                    <a:pt x="719" y="151"/>
                    <a:pt x="903" y="84"/>
                    <a:pt x="1120" y="68"/>
                  </a:cubicBezTo>
                  <a:cubicBezTo>
                    <a:pt x="1187" y="68"/>
                    <a:pt x="1271" y="68"/>
                    <a:pt x="1338" y="51"/>
                  </a:cubicBezTo>
                  <a:cubicBezTo>
                    <a:pt x="1271" y="18"/>
                    <a:pt x="1187" y="1"/>
                    <a:pt x="110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809" name="Google Shape;1809;p40"/>
            <p:cNvSpPr/>
            <p:nvPr/>
          </p:nvSpPr>
          <p:spPr>
            <a:xfrm>
              <a:off x="1231704" y="2717091"/>
              <a:ext cx="65418" cy="67983"/>
            </a:xfrm>
            <a:custGeom>
              <a:avLst/>
              <a:gdLst/>
              <a:ahLst/>
              <a:cxnLst/>
              <a:rect l="l" t="t" r="r" b="b"/>
              <a:pathLst>
                <a:path w="2040" h="2120" extrusionOk="0">
                  <a:moveTo>
                    <a:pt x="1120" y="1"/>
                  </a:moveTo>
                  <a:cubicBezTo>
                    <a:pt x="903" y="1"/>
                    <a:pt x="686" y="68"/>
                    <a:pt x="502" y="185"/>
                  </a:cubicBezTo>
                  <a:cubicBezTo>
                    <a:pt x="201" y="368"/>
                    <a:pt x="34" y="686"/>
                    <a:pt x="18" y="1020"/>
                  </a:cubicBezTo>
                  <a:cubicBezTo>
                    <a:pt x="1" y="1454"/>
                    <a:pt x="235" y="1839"/>
                    <a:pt x="619" y="2039"/>
                  </a:cubicBezTo>
                  <a:cubicBezTo>
                    <a:pt x="750" y="2094"/>
                    <a:pt x="886" y="2120"/>
                    <a:pt x="1020" y="2120"/>
                  </a:cubicBezTo>
                  <a:cubicBezTo>
                    <a:pt x="1298" y="2120"/>
                    <a:pt x="1569" y="2008"/>
                    <a:pt x="1772" y="1805"/>
                  </a:cubicBezTo>
                  <a:cubicBezTo>
                    <a:pt x="1906" y="1688"/>
                    <a:pt x="1989" y="1521"/>
                    <a:pt x="2023" y="1338"/>
                  </a:cubicBezTo>
                  <a:cubicBezTo>
                    <a:pt x="2039" y="1187"/>
                    <a:pt x="2039" y="1020"/>
                    <a:pt x="1989" y="870"/>
                  </a:cubicBezTo>
                  <a:cubicBezTo>
                    <a:pt x="1922" y="669"/>
                    <a:pt x="1772" y="485"/>
                    <a:pt x="1588" y="368"/>
                  </a:cubicBezTo>
                  <a:cubicBezTo>
                    <a:pt x="1521" y="318"/>
                    <a:pt x="1438" y="285"/>
                    <a:pt x="1354" y="285"/>
                  </a:cubicBezTo>
                  <a:cubicBezTo>
                    <a:pt x="1354" y="302"/>
                    <a:pt x="1438" y="318"/>
                    <a:pt x="1555" y="419"/>
                  </a:cubicBezTo>
                  <a:cubicBezTo>
                    <a:pt x="1705" y="535"/>
                    <a:pt x="1822" y="703"/>
                    <a:pt x="1872" y="903"/>
                  </a:cubicBezTo>
                  <a:cubicBezTo>
                    <a:pt x="1972" y="1187"/>
                    <a:pt x="1889" y="1505"/>
                    <a:pt x="1672" y="1705"/>
                  </a:cubicBezTo>
                  <a:cubicBezTo>
                    <a:pt x="1495" y="1871"/>
                    <a:pt x="1266" y="1964"/>
                    <a:pt x="1035" y="1964"/>
                  </a:cubicBezTo>
                  <a:cubicBezTo>
                    <a:pt x="917" y="1964"/>
                    <a:pt x="799" y="1940"/>
                    <a:pt x="686" y="1889"/>
                  </a:cubicBezTo>
                  <a:cubicBezTo>
                    <a:pt x="352" y="1722"/>
                    <a:pt x="151" y="1388"/>
                    <a:pt x="151" y="1020"/>
                  </a:cubicBezTo>
                  <a:cubicBezTo>
                    <a:pt x="168" y="719"/>
                    <a:pt x="318" y="452"/>
                    <a:pt x="552" y="285"/>
                  </a:cubicBezTo>
                  <a:cubicBezTo>
                    <a:pt x="719" y="151"/>
                    <a:pt x="920" y="84"/>
                    <a:pt x="1120" y="68"/>
                  </a:cubicBezTo>
                  <a:cubicBezTo>
                    <a:pt x="1204" y="68"/>
                    <a:pt x="1287" y="68"/>
                    <a:pt x="1354" y="51"/>
                  </a:cubicBezTo>
                  <a:cubicBezTo>
                    <a:pt x="1287" y="18"/>
                    <a:pt x="1204" y="1"/>
                    <a:pt x="112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810" name="Google Shape;1810;p40"/>
            <p:cNvSpPr/>
            <p:nvPr/>
          </p:nvSpPr>
          <p:spPr>
            <a:xfrm>
              <a:off x="1036157" y="2787286"/>
              <a:ext cx="65386" cy="67598"/>
            </a:xfrm>
            <a:custGeom>
              <a:avLst/>
              <a:gdLst/>
              <a:ahLst/>
              <a:cxnLst/>
              <a:rect l="l" t="t" r="r" b="b"/>
              <a:pathLst>
                <a:path w="2039" h="2108" extrusionOk="0">
                  <a:moveTo>
                    <a:pt x="1103" y="1"/>
                  </a:moveTo>
                  <a:cubicBezTo>
                    <a:pt x="886" y="1"/>
                    <a:pt x="669" y="67"/>
                    <a:pt x="485" y="184"/>
                  </a:cubicBezTo>
                  <a:cubicBezTo>
                    <a:pt x="201" y="368"/>
                    <a:pt x="17" y="686"/>
                    <a:pt x="0" y="1020"/>
                  </a:cubicBezTo>
                  <a:cubicBezTo>
                    <a:pt x="0" y="1438"/>
                    <a:pt x="234" y="1839"/>
                    <a:pt x="602" y="2022"/>
                  </a:cubicBezTo>
                  <a:cubicBezTo>
                    <a:pt x="739" y="2079"/>
                    <a:pt x="881" y="2107"/>
                    <a:pt x="1022" y="2107"/>
                  </a:cubicBezTo>
                  <a:cubicBezTo>
                    <a:pt x="1293" y="2107"/>
                    <a:pt x="1556" y="2003"/>
                    <a:pt x="1755" y="1805"/>
                  </a:cubicBezTo>
                  <a:cubicBezTo>
                    <a:pt x="1888" y="1671"/>
                    <a:pt x="1972" y="1521"/>
                    <a:pt x="2005" y="1337"/>
                  </a:cubicBezTo>
                  <a:cubicBezTo>
                    <a:pt x="2039" y="1170"/>
                    <a:pt x="2022" y="1020"/>
                    <a:pt x="1972" y="869"/>
                  </a:cubicBezTo>
                  <a:cubicBezTo>
                    <a:pt x="1905" y="652"/>
                    <a:pt x="1755" y="468"/>
                    <a:pt x="1571" y="352"/>
                  </a:cubicBezTo>
                  <a:cubicBezTo>
                    <a:pt x="1504" y="301"/>
                    <a:pt x="1420" y="285"/>
                    <a:pt x="1337" y="285"/>
                  </a:cubicBezTo>
                  <a:cubicBezTo>
                    <a:pt x="1337" y="301"/>
                    <a:pt x="1420" y="318"/>
                    <a:pt x="1537" y="402"/>
                  </a:cubicBezTo>
                  <a:cubicBezTo>
                    <a:pt x="1705" y="535"/>
                    <a:pt x="1805" y="702"/>
                    <a:pt x="1872" y="903"/>
                  </a:cubicBezTo>
                  <a:cubicBezTo>
                    <a:pt x="1955" y="1187"/>
                    <a:pt x="1872" y="1504"/>
                    <a:pt x="1654" y="1705"/>
                  </a:cubicBezTo>
                  <a:cubicBezTo>
                    <a:pt x="1477" y="1871"/>
                    <a:pt x="1249" y="1956"/>
                    <a:pt x="1018" y="1956"/>
                  </a:cubicBezTo>
                  <a:cubicBezTo>
                    <a:pt x="900" y="1956"/>
                    <a:pt x="782" y="1934"/>
                    <a:pt x="669" y="1889"/>
                  </a:cubicBezTo>
                  <a:cubicBezTo>
                    <a:pt x="351" y="1722"/>
                    <a:pt x="134" y="1387"/>
                    <a:pt x="151" y="1020"/>
                  </a:cubicBezTo>
                  <a:cubicBezTo>
                    <a:pt x="151" y="719"/>
                    <a:pt x="301" y="435"/>
                    <a:pt x="552" y="268"/>
                  </a:cubicBezTo>
                  <a:cubicBezTo>
                    <a:pt x="719" y="151"/>
                    <a:pt x="903" y="84"/>
                    <a:pt x="1120" y="67"/>
                  </a:cubicBezTo>
                  <a:cubicBezTo>
                    <a:pt x="1187" y="67"/>
                    <a:pt x="1270" y="67"/>
                    <a:pt x="1337" y="51"/>
                  </a:cubicBezTo>
                  <a:cubicBezTo>
                    <a:pt x="1270" y="17"/>
                    <a:pt x="1187" y="1"/>
                    <a:pt x="110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811" name="Google Shape;1811;p40"/>
            <p:cNvSpPr/>
            <p:nvPr/>
          </p:nvSpPr>
          <p:spPr>
            <a:xfrm>
              <a:off x="1005596" y="2575449"/>
              <a:ext cx="65418" cy="67791"/>
            </a:xfrm>
            <a:custGeom>
              <a:avLst/>
              <a:gdLst/>
              <a:ahLst/>
              <a:cxnLst/>
              <a:rect l="l" t="t" r="r" b="b"/>
              <a:pathLst>
                <a:path w="2040" h="2114" extrusionOk="0">
                  <a:moveTo>
                    <a:pt x="1183" y="1"/>
                  </a:moveTo>
                  <a:cubicBezTo>
                    <a:pt x="1162" y="1"/>
                    <a:pt x="1141" y="3"/>
                    <a:pt x="1120" y="7"/>
                  </a:cubicBezTo>
                  <a:cubicBezTo>
                    <a:pt x="903" y="7"/>
                    <a:pt x="686" y="57"/>
                    <a:pt x="502" y="191"/>
                  </a:cubicBezTo>
                  <a:cubicBezTo>
                    <a:pt x="201" y="358"/>
                    <a:pt x="18" y="675"/>
                    <a:pt x="18" y="1026"/>
                  </a:cubicBezTo>
                  <a:cubicBezTo>
                    <a:pt x="1" y="1444"/>
                    <a:pt x="235" y="1845"/>
                    <a:pt x="619" y="2029"/>
                  </a:cubicBezTo>
                  <a:cubicBezTo>
                    <a:pt x="750" y="2085"/>
                    <a:pt x="891" y="2113"/>
                    <a:pt x="1032" y="2113"/>
                  </a:cubicBezTo>
                  <a:cubicBezTo>
                    <a:pt x="1303" y="2113"/>
                    <a:pt x="1574" y="2009"/>
                    <a:pt x="1772" y="1811"/>
                  </a:cubicBezTo>
                  <a:cubicBezTo>
                    <a:pt x="1906" y="1678"/>
                    <a:pt x="1989" y="1511"/>
                    <a:pt x="2023" y="1327"/>
                  </a:cubicBezTo>
                  <a:cubicBezTo>
                    <a:pt x="2039" y="1176"/>
                    <a:pt x="2023" y="1026"/>
                    <a:pt x="1972" y="876"/>
                  </a:cubicBezTo>
                  <a:cubicBezTo>
                    <a:pt x="1906" y="658"/>
                    <a:pt x="1772" y="475"/>
                    <a:pt x="1588" y="358"/>
                  </a:cubicBezTo>
                  <a:cubicBezTo>
                    <a:pt x="1521" y="308"/>
                    <a:pt x="1438" y="291"/>
                    <a:pt x="1354" y="274"/>
                  </a:cubicBezTo>
                  <a:lnTo>
                    <a:pt x="1354" y="274"/>
                  </a:lnTo>
                  <a:cubicBezTo>
                    <a:pt x="1354" y="291"/>
                    <a:pt x="1438" y="324"/>
                    <a:pt x="1555" y="408"/>
                  </a:cubicBezTo>
                  <a:cubicBezTo>
                    <a:pt x="1705" y="525"/>
                    <a:pt x="1822" y="709"/>
                    <a:pt x="1872" y="909"/>
                  </a:cubicBezTo>
                  <a:cubicBezTo>
                    <a:pt x="1972" y="1193"/>
                    <a:pt x="1889" y="1494"/>
                    <a:pt x="1672" y="1711"/>
                  </a:cubicBezTo>
                  <a:cubicBezTo>
                    <a:pt x="1495" y="1877"/>
                    <a:pt x="1267" y="1962"/>
                    <a:pt x="1036" y="1962"/>
                  </a:cubicBezTo>
                  <a:cubicBezTo>
                    <a:pt x="918" y="1962"/>
                    <a:pt x="799" y="1940"/>
                    <a:pt x="686" y="1895"/>
                  </a:cubicBezTo>
                  <a:cubicBezTo>
                    <a:pt x="352" y="1728"/>
                    <a:pt x="151" y="1394"/>
                    <a:pt x="151" y="1026"/>
                  </a:cubicBezTo>
                  <a:cubicBezTo>
                    <a:pt x="168" y="725"/>
                    <a:pt x="302" y="441"/>
                    <a:pt x="552" y="274"/>
                  </a:cubicBezTo>
                  <a:cubicBezTo>
                    <a:pt x="719" y="157"/>
                    <a:pt x="920" y="74"/>
                    <a:pt x="1120" y="57"/>
                  </a:cubicBezTo>
                  <a:lnTo>
                    <a:pt x="1354" y="57"/>
                  </a:lnTo>
                  <a:cubicBezTo>
                    <a:pt x="1304" y="19"/>
                    <a:pt x="1245" y="1"/>
                    <a:pt x="118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812" name="Google Shape;1812;p40"/>
            <p:cNvSpPr/>
            <p:nvPr/>
          </p:nvSpPr>
          <p:spPr>
            <a:xfrm>
              <a:off x="911831" y="2258461"/>
              <a:ext cx="65418" cy="67566"/>
            </a:xfrm>
            <a:custGeom>
              <a:avLst/>
              <a:gdLst/>
              <a:ahLst/>
              <a:cxnLst/>
              <a:rect l="l" t="t" r="r" b="b"/>
              <a:pathLst>
                <a:path w="2040" h="2107" extrusionOk="0">
                  <a:moveTo>
                    <a:pt x="1120" y="0"/>
                  </a:moveTo>
                  <a:cubicBezTo>
                    <a:pt x="886" y="0"/>
                    <a:pt x="669" y="67"/>
                    <a:pt x="485" y="184"/>
                  </a:cubicBezTo>
                  <a:cubicBezTo>
                    <a:pt x="201" y="368"/>
                    <a:pt x="18" y="685"/>
                    <a:pt x="18" y="1020"/>
                  </a:cubicBezTo>
                  <a:cubicBezTo>
                    <a:pt x="1" y="1437"/>
                    <a:pt x="235" y="1838"/>
                    <a:pt x="619" y="2022"/>
                  </a:cubicBezTo>
                  <a:cubicBezTo>
                    <a:pt x="750" y="2079"/>
                    <a:pt x="889" y="2107"/>
                    <a:pt x="1027" y="2107"/>
                  </a:cubicBezTo>
                  <a:cubicBezTo>
                    <a:pt x="1294" y="2107"/>
                    <a:pt x="1557" y="2003"/>
                    <a:pt x="1755" y="1805"/>
                  </a:cubicBezTo>
                  <a:cubicBezTo>
                    <a:pt x="1889" y="1688"/>
                    <a:pt x="1989" y="1521"/>
                    <a:pt x="2006" y="1337"/>
                  </a:cubicBezTo>
                  <a:cubicBezTo>
                    <a:pt x="2039" y="1187"/>
                    <a:pt x="2023" y="1020"/>
                    <a:pt x="1972" y="869"/>
                  </a:cubicBezTo>
                  <a:cubicBezTo>
                    <a:pt x="1906" y="652"/>
                    <a:pt x="1772" y="468"/>
                    <a:pt x="1571" y="351"/>
                  </a:cubicBezTo>
                  <a:cubicBezTo>
                    <a:pt x="1505" y="318"/>
                    <a:pt x="1438" y="284"/>
                    <a:pt x="1354" y="284"/>
                  </a:cubicBezTo>
                  <a:cubicBezTo>
                    <a:pt x="1354" y="301"/>
                    <a:pt x="1421" y="318"/>
                    <a:pt x="1538" y="401"/>
                  </a:cubicBezTo>
                  <a:cubicBezTo>
                    <a:pt x="1705" y="535"/>
                    <a:pt x="1822" y="702"/>
                    <a:pt x="1872" y="903"/>
                  </a:cubicBezTo>
                  <a:cubicBezTo>
                    <a:pt x="1956" y="1187"/>
                    <a:pt x="1872" y="1504"/>
                    <a:pt x="1672" y="1705"/>
                  </a:cubicBezTo>
                  <a:cubicBezTo>
                    <a:pt x="1495" y="1870"/>
                    <a:pt x="1267" y="1956"/>
                    <a:pt x="1031" y="1956"/>
                  </a:cubicBezTo>
                  <a:cubicBezTo>
                    <a:pt x="910" y="1956"/>
                    <a:pt x="788" y="1934"/>
                    <a:pt x="669" y="1888"/>
                  </a:cubicBezTo>
                  <a:cubicBezTo>
                    <a:pt x="352" y="1721"/>
                    <a:pt x="151" y="1387"/>
                    <a:pt x="151" y="1020"/>
                  </a:cubicBezTo>
                  <a:cubicBezTo>
                    <a:pt x="151" y="719"/>
                    <a:pt x="302" y="435"/>
                    <a:pt x="552" y="268"/>
                  </a:cubicBezTo>
                  <a:cubicBezTo>
                    <a:pt x="719" y="151"/>
                    <a:pt x="920" y="84"/>
                    <a:pt x="1120" y="67"/>
                  </a:cubicBezTo>
                  <a:cubicBezTo>
                    <a:pt x="1187" y="67"/>
                    <a:pt x="1271" y="67"/>
                    <a:pt x="1354" y="50"/>
                  </a:cubicBezTo>
                  <a:cubicBezTo>
                    <a:pt x="1271" y="17"/>
                    <a:pt x="1204" y="0"/>
                    <a:pt x="112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sp>
        <p:nvSpPr>
          <p:cNvPr id="1813" name="Google Shape;1813;p40"/>
          <p:cNvSpPr txBox="1">
            <a:spLocks noGrp="1"/>
          </p:cNvSpPr>
          <p:nvPr>
            <p:ph type="body" idx="1"/>
          </p:nvPr>
        </p:nvSpPr>
        <p:spPr>
          <a:xfrm>
            <a:off x="2041578" y="1339307"/>
            <a:ext cx="2774844" cy="240301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200" dirty="0"/>
              <a:t>You will see 8 different folders for each Eco-Schools methodology</a:t>
            </a:r>
          </a:p>
        </p:txBody>
      </p:sp>
      <p:grpSp>
        <p:nvGrpSpPr>
          <p:cNvPr id="167" name="กลุ่ม 1">
            <a:extLst>
              <a:ext uri="{FF2B5EF4-FFF2-40B4-BE49-F238E27FC236}">
                <a16:creationId xmlns:a16="http://schemas.microsoft.com/office/drawing/2014/main" id="{6BCF6CB4-E9C5-477B-AEFE-17C0E8BB61E4}"/>
              </a:ext>
            </a:extLst>
          </p:cNvPr>
          <p:cNvGrpSpPr/>
          <p:nvPr/>
        </p:nvGrpSpPr>
        <p:grpSpPr>
          <a:xfrm>
            <a:off x="103300" y="0"/>
            <a:ext cx="523875" cy="5143500"/>
            <a:chOff x="0" y="0"/>
            <a:chExt cx="698500" cy="6858000"/>
          </a:xfrm>
        </p:grpSpPr>
        <p:pic>
          <p:nvPicPr>
            <p:cNvPr id="168" name="Picture 13" descr="master panda.jpg">
              <a:extLst>
                <a:ext uri="{FF2B5EF4-FFF2-40B4-BE49-F238E27FC236}">
                  <a16:creationId xmlns:a16="http://schemas.microsoft.com/office/drawing/2014/main" id="{FD0FA58B-4257-44A6-A81B-9C5B55623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1F1E7"/>
                </a:clrFrom>
                <a:clrTo>
                  <a:srgbClr val="F1F1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14300"/>
              <a:ext cx="527050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5CC1981A-CA0C-4275-B26D-84224DC016E1}"/>
                </a:ext>
              </a:extLst>
            </p:cNvPr>
            <p:cNvSpPr/>
            <p:nvPr/>
          </p:nvSpPr>
          <p:spPr>
            <a:xfrm flipH="1">
              <a:off x="0" y="0"/>
              <a:ext cx="111125" cy="685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  <p:pic>
        <p:nvPicPr>
          <p:cNvPr id="170" name="Picture 169">
            <a:extLst>
              <a:ext uri="{FF2B5EF4-FFF2-40B4-BE49-F238E27FC236}">
                <a16:creationId xmlns:a16="http://schemas.microsoft.com/office/drawing/2014/main" id="{FD8CC101-D006-44A9-9F06-D2C6E2B54D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4" y="87970"/>
            <a:ext cx="527972" cy="5506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ject research">
  <a:themeElements>
    <a:clrScheme name="Simple Light">
      <a:dk1>
        <a:srgbClr val="045A68"/>
      </a:dk1>
      <a:lt1>
        <a:srgbClr val="FFFFFF"/>
      </a:lt1>
      <a:dk2>
        <a:srgbClr val="263238"/>
      </a:dk2>
      <a:lt2>
        <a:srgbClr val="F5F5F5"/>
      </a:lt2>
      <a:accent1>
        <a:srgbClr val="045A68"/>
      </a:accent1>
      <a:accent2>
        <a:srgbClr val="19B5B1"/>
      </a:accent2>
      <a:accent3>
        <a:srgbClr val="263238"/>
      </a:accent3>
      <a:accent4>
        <a:srgbClr val="FFBE9D"/>
      </a:accent4>
      <a:accent5>
        <a:srgbClr val="EBEBEB"/>
      </a:accent5>
      <a:accent6>
        <a:srgbClr val="E0E0E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797</Words>
  <Application>Microsoft Office PowerPoint</Application>
  <PresentationFormat>Custom</PresentationFormat>
  <Paragraphs>128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Lilita One</vt:lpstr>
      <vt:lpstr>Century Gothic</vt:lpstr>
      <vt:lpstr>Josefin Sans</vt:lpstr>
      <vt:lpstr>Arial</vt:lpstr>
      <vt:lpstr>Project research</vt:lpstr>
      <vt:lpstr>Eco-Schools Google Drive</vt:lpstr>
      <vt:lpstr>Why  Google Drive?</vt:lpstr>
      <vt:lpstr>Advantages of  Using Eco-Schools Google Drive</vt:lpstr>
      <vt:lpstr>Topics</vt:lpstr>
      <vt:lpstr>How to access</vt:lpstr>
      <vt:lpstr>How to access</vt:lpstr>
      <vt:lpstr>How to access via Smartphone</vt:lpstr>
      <vt:lpstr>How to use Google Drive</vt:lpstr>
      <vt:lpstr>How to use Google Drive</vt:lpstr>
      <vt:lpstr>How to use  Google Drive</vt:lpstr>
      <vt:lpstr>How to use Google Drive</vt:lpstr>
      <vt:lpstr>How to use Google Drive</vt:lpstr>
      <vt:lpstr>Folder 0_Story</vt:lpstr>
      <vt:lpstr>Folder 1_Eco Committee</vt:lpstr>
      <vt:lpstr>Folder 2_Environmental Review</vt:lpstr>
      <vt:lpstr>Folder 3_Action Plan</vt:lpstr>
      <vt:lpstr>Folder 4_Monitoring and Evaluation</vt:lpstr>
      <vt:lpstr>Folder 5_Curriculum</vt:lpstr>
      <vt:lpstr>Folder 6_Inform and Involve</vt:lpstr>
      <vt:lpstr>Folder 7_Eco-Code</vt:lpstr>
      <vt:lpstr>Eco-Schools acebook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Eco-Schools Google Drive</dc:title>
  <dc:creator>Thitin Hansmutr</dc:creator>
  <cp:lastModifiedBy>Thitin Hansmutr</cp:lastModifiedBy>
  <cp:revision>60</cp:revision>
  <dcterms:modified xsi:type="dcterms:W3CDTF">2020-01-02T02:15:56Z</dcterms:modified>
</cp:coreProperties>
</file>